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6E11E-5B2C-41D6-AFB8-2B5BE76FB4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015480-9139-49D4-9964-23DB5E9248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BB3A3D-09F8-4557-8AA7-7D92FAAEED59}"/>
              </a:ext>
            </a:extLst>
          </p:cNvPr>
          <p:cNvSpPr>
            <a:spLocks noGrp="1"/>
          </p:cNvSpPr>
          <p:nvPr>
            <p:ph type="dt" sz="half" idx="10"/>
          </p:nvPr>
        </p:nvSpPr>
        <p:spPr/>
        <p:txBody>
          <a:bodyPr/>
          <a:lstStyle/>
          <a:p>
            <a:fld id="{0BCBE12E-148A-4B92-80B3-2C4172E8B5DE}" type="datetimeFigureOut">
              <a:rPr lang="en-US" smtClean="0"/>
              <a:t>5/27/2021</a:t>
            </a:fld>
            <a:endParaRPr lang="en-US"/>
          </a:p>
        </p:txBody>
      </p:sp>
      <p:sp>
        <p:nvSpPr>
          <p:cNvPr id="5" name="Footer Placeholder 4">
            <a:extLst>
              <a:ext uri="{FF2B5EF4-FFF2-40B4-BE49-F238E27FC236}">
                <a16:creationId xmlns:a16="http://schemas.microsoft.com/office/drawing/2014/main" id="{568B033B-6148-452C-8DB2-88F0203A5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F3FC5D-C932-4C36-A3F0-827646F5E14C}"/>
              </a:ext>
            </a:extLst>
          </p:cNvPr>
          <p:cNvSpPr>
            <a:spLocks noGrp="1"/>
          </p:cNvSpPr>
          <p:nvPr>
            <p:ph type="sldNum" sz="quarter" idx="12"/>
          </p:nvPr>
        </p:nvSpPr>
        <p:spPr/>
        <p:txBody>
          <a:bodyPr/>
          <a:lstStyle/>
          <a:p>
            <a:fld id="{DCCC281B-CC73-4451-9881-D3E78D3C48E4}" type="slidenum">
              <a:rPr lang="en-US" smtClean="0"/>
              <a:t>‹#›</a:t>
            </a:fld>
            <a:endParaRPr lang="en-US"/>
          </a:p>
        </p:txBody>
      </p:sp>
    </p:spTree>
    <p:extLst>
      <p:ext uri="{BB962C8B-B14F-4D97-AF65-F5344CB8AC3E}">
        <p14:creationId xmlns:p14="http://schemas.microsoft.com/office/powerpoint/2010/main" val="1094080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AC147-3F4E-44CC-94C0-2DD4F707F1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68C2A2-8C45-4EF9-8B85-315B175AA9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8E311F-1CDE-498F-A93E-31E038ED8BE4}"/>
              </a:ext>
            </a:extLst>
          </p:cNvPr>
          <p:cNvSpPr>
            <a:spLocks noGrp="1"/>
          </p:cNvSpPr>
          <p:nvPr>
            <p:ph type="dt" sz="half" idx="10"/>
          </p:nvPr>
        </p:nvSpPr>
        <p:spPr/>
        <p:txBody>
          <a:bodyPr/>
          <a:lstStyle/>
          <a:p>
            <a:fld id="{0BCBE12E-148A-4B92-80B3-2C4172E8B5DE}" type="datetimeFigureOut">
              <a:rPr lang="en-US" smtClean="0"/>
              <a:t>5/27/2021</a:t>
            </a:fld>
            <a:endParaRPr lang="en-US"/>
          </a:p>
        </p:txBody>
      </p:sp>
      <p:sp>
        <p:nvSpPr>
          <p:cNvPr id="5" name="Footer Placeholder 4">
            <a:extLst>
              <a:ext uri="{FF2B5EF4-FFF2-40B4-BE49-F238E27FC236}">
                <a16:creationId xmlns:a16="http://schemas.microsoft.com/office/drawing/2014/main" id="{DC8C3D15-B630-4336-B3C0-44C1EE9BC9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ED5DC1-D2D9-4064-A53C-B20C56FC8F2E}"/>
              </a:ext>
            </a:extLst>
          </p:cNvPr>
          <p:cNvSpPr>
            <a:spLocks noGrp="1"/>
          </p:cNvSpPr>
          <p:nvPr>
            <p:ph type="sldNum" sz="quarter" idx="12"/>
          </p:nvPr>
        </p:nvSpPr>
        <p:spPr/>
        <p:txBody>
          <a:bodyPr/>
          <a:lstStyle/>
          <a:p>
            <a:fld id="{DCCC281B-CC73-4451-9881-D3E78D3C48E4}" type="slidenum">
              <a:rPr lang="en-US" smtClean="0"/>
              <a:t>‹#›</a:t>
            </a:fld>
            <a:endParaRPr lang="en-US"/>
          </a:p>
        </p:txBody>
      </p:sp>
    </p:spTree>
    <p:extLst>
      <p:ext uri="{BB962C8B-B14F-4D97-AF65-F5344CB8AC3E}">
        <p14:creationId xmlns:p14="http://schemas.microsoft.com/office/powerpoint/2010/main" val="1829984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703FFB-0257-44CA-B8D6-80F263BDA7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5BA58A-D5A0-4DD7-8011-00A116A732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CEAAA1-1FF6-4F7A-B285-6320EA06D3B7}"/>
              </a:ext>
            </a:extLst>
          </p:cNvPr>
          <p:cNvSpPr>
            <a:spLocks noGrp="1"/>
          </p:cNvSpPr>
          <p:nvPr>
            <p:ph type="dt" sz="half" idx="10"/>
          </p:nvPr>
        </p:nvSpPr>
        <p:spPr/>
        <p:txBody>
          <a:bodyPr/>
          <a:lstStyle/>
          <a:p>
            <a:fld id="{0BCBE12E-148A-4B92-80B3-2C4172E8B5DE}" type="datetimeFigureOut">
              <a:rPr lang="en-US" smtClean="0"/>
              <a:t>5/27/2021</a:t>
            </a:fld>
            <a:endParaRPr lang="en-US"/>
          </a:p>
        </p:txBody>
      </p:sp>
      <p:sp>
        <p:nvSpPr>
          <p:cNvPr id="5" name="Footer Placeholder 4">
            <a:extLst>
              <a:ext uri="{FF2B5EF4-FFF2-40B4-BE49-F238E27FC236}">
                <a16:creationId xmlns:a16="http://schemas.microsoft.com/office/drawing/2014/main" id="{0D940E4E-CBC3-44D9-B503-3966AC4049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4D27D-4FE9-45BD-B5D1-A29EE1D4CA1D}"/>
              </a:ext>
            </a:extLst>
          </p:cNvPr>
          <p:cNvSpPr>
            <a:spLocks noGrp="1"/>
          </p:cNvSpPr>
          <p:nvPr>
            <p:ph type="sldNum" sz="quarter" idx="12"/>
          </p:nvPr>
        </p:nvSpPr>
        <p:spPr/>
        <p:txBody>
          <a:bodyPr/>
          <a:lstStyle/>
          <a:p>
            <a:fld id="{DCCC281B-CC73-4451-9881-D3E78D3C48E4}" type="slidenum">
              <a:rPr lang="en-US" smtClean="0"/>
              <a:t>‹#›</a:t>
            </a:fld>
            <a:endParaRPr lang="en-US"/>
          </a:p>
        </p:txBody>
      </p:sp>
    </p:spTree>
    <p:extLst>
      <p:ext uri="{BB962C8B-B14F-4D97-AF65-F5344CB8AC3E}">
        <p14:creationId xmlns:p14="http://schemas.microsoft.com/office/powerpoint/2010/main" val="2595508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0F5C-44D6-4444-94DD-723B21D814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1D0732-43F9-4A89-BD11-86F557F5E4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7CBAC-C10B-4039-BE93-8B15DBADE799}"/>
              </a:ext>
            </a:extLst>
          </p:cNvPr>
          <p:cNvSpPr>
            <a:spLocks noGrp="1"/>
          </p:cNvSpPr>
          <p:nvPr>
            <p:ph type="dt" sz="half" idx="10"/>
          </p:nvPr>
        </p:nvSpPr>
        <p:spPr/>
        <p:txBody>
          <a:bodyPr/>
          <a:lstStyle/>
          <a:p>
            <a:fld id="{0BCBE12E-148A-4B92-80B3-2C4172E8B5DE}" type="datetimeFigureOut">
              <a:rPr lang="en-US" smtClean="0"/>
              <a:t>5/27/2021</a:t>
            </a:fld>
            <a:endParaRPr lang="en-US"/>
          </a:p>
        </p:txBody>
      </p:sp>
      <p:sp>
        <p:nvSpPr>
          <p:cNvPr id="5" name="Footer Placeholder 4">
            <a:extLst>
              <a:ext uri="{FF2B5EF4-FFF2-40B4-BE49-F238E27FC236}">
                <a16:creationId xmlns:a16="http://schemas.microsoft.com/office/drawing/2014/main" id="{6F80AE0C-A165-49B6-8589-150972D1CF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46219A-2A51-414B-BBAF-C046386C5C73}"/>
              </a:ext>
            </a:extLst>
          </p:cNvPr>
          <p:cNvSpPr>
            <a:spLocks noGrp="1"/>
          </p:cNvSpPr>
          <p:nvPr>
            <p:ph type="sldNum" sz="quarter" idx="12"/>
          </p:nvPr>
        </p:nvSpPr>
        <p:spPr/>
        <p:txBody>
          <a:bodyPr/>
          <a:lstStyle/>
          <a:p>
            <a:fld id="{DCCC281B-CC73-4451-9881-D3E78D3C48E4}" type="slidenum">
              <a:rPr lang="en-US" smtClean="0"/>
              <a:t>‹#›</a:t>
            </a:fld>
            <a:endParaRPr lang="en-US"/>
          </a:p>
        </p:txBody>
      </p:sp>
    </p:spTree>
    <p:extLst>
      <p:ext uri="{BB962C8B-B14F-4D97-AF65-F5344CB8AC3E}">
        <p14:creationId xmlns:p14="http://schemas.microsoft.com/office/powerpoint/2010/main" val="4243487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D9CFD-7C48-4117-967D-C22FE412AE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35FAB9-FEE7-4053-BF6D-8B92ED87A9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C2BD2C-7520-4FA3-8713-2A2ADB27F902}"/>
              </a:ext>
            </a:extLst>
          </p:cNvPr>
          <p:cNvSpPr>
            <a:spLocks noGrp="1"/>
          </p:cNvSpPr>
          <p:nvPr>
            <p:ph type="dt" sz="half" idx="10"/>
          </p:nvPr>
        </p:nvSpPr>
        <p:spPr/>
        <p:txBody>
          <a:bodyPr/>
          <a:lstStyle/>
          <a:p>
            <a:fld id="{0BCBE12E-148A-4B92-80B3-2C4172E8B5DE}" type="datetimeFigureOut">
              <a:rPr lang="en-US" smtClean="0"/>
              <a:t>5/27/2021</a:t>
            </a:fld>
            <a:endParaRPr lang="en-US"/>
          </a:p>
        </p:txBody>
      </p:sp>
      <p:sp>
        <p:nvSpPr>
          <p:cNvPr id="5" name="Footer Placeholder 4">
            <a:extLst>
              <a:ext uri="{FF2B5EF4-FFF2-40B4-BE49-F238E27FC236}">
                <a16:creationId xmlns:a16="http://schemas.microsoft.com/office/drawing/2014/main" id="{CB7C5762-AB84-486E-9269-4B4860A02E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D75CF8-4122-43F3-8BBF-603B64BE01EC}"/>
              </a:ext>
            </a:extLst>
          </p:cNvPr>
          <p:cNvSpPr>
            <a:spLocks noGrp="1"/>
          </p:cNvSpPr>
          <p:nvPr>
            <p:ph type="sldNum" sz="quarter" idx="12"/>
          </p:nvPr>
        </p:nvSpPr>
        <p:spPr/>
        <p:txBody>
          <a:bodyPr/>
          <a:lstStyle/>
          <a:p>
            <a:fld id="{DCCC281B-CC73-4451-9881-D3E78D3C48E4}" type="slidenum">
              <a:rPr lang="en-US" smtClean="0"/>
              <a:t>‹#›</a:t>
            </a:fld>
            <a:endParaRPr lang="en-US"/>
          </a:p>
        </p:txBody>
      </p:sp>
    </p:spTree>
    <p:extLst>
      <p:ext uri="{BB962C8B-B14F-4D97-AF65-F5344CB8AC3E}">
        <p14:creationId xmlns:p14="http://schemas.microsoft.com/office/powerpoint/2010/main" val="2670687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8271-9490-4570-A33A-73B7C1FE33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3907BD-C9FF-4776-A994-6FD263A42B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92C981-B72A-4D90-8FF7-42AD94D540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352899-6ED5-41F4-AF5F-7E7C6F223A09}"/>
              </a:ext>
            </a:extLst>
          </p:cNvPr>
          <p:cNvSpPr>
            <a:spLocks noGrp="1"/>
          </p:cNvSpPr>
          <p:nvPr>
            <p:ph type="dt" sz="half" idx="10"/>
          </p:nvPr>
        </p:nvSpPr>
        <p:spPr/>
        <p:txBody>
          <a:bodyPr/>
          <a:lstStyle/>
          <a:p>
            <a:fld id="{0BCBE12E-148A-4B92-80B3-2C4172E8B5DE}" type="datetimeFigureOut">
              <a:rPr lang="en-US" smtClean="0"/>
              <a:t>5/27/2021</a:t>
            </a:fld>
            <a:endParaRPr lang="en-US"/>
          </a:p>
        </p:txBody>
      </p:sp>
      <p:sp>
        <p:nvSpPr>
          <p:cNvPr id="6" name="Footer Placeholder 5">
            <a:extLst>
              <a:ext uri="{FF2B5EF4-FFF2-40B4-BE49-F238E27FC236}">
                <a16:creationId xmlns:a16="http://schemas.microsoft.com/office/drawing/2014/main" id="{2CC51533-8006-4947-B5FD-385C095849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1CCFD5-658C-4207-A93A-3861CE15A3E0}"/>
              </a:ext>
            </a:extLst>
          </p:cNvPr>
          <p:cNvSpPr>
            <a:spLocks noGrp="1"/>
          </p:cNvSpPr>
          <p:nvPr>
            <p:ph type="sldNum" sz="quarter" idx="12"/>
          </p:nvPr>
        </p:nvSpPr>
        <p:spPr/>
        <p:txBody>
          <a:bodyPr/>
          <a:lstStyle/>
          <a:p>
            <a:fld id="{DCCC281B-CC73-4451-9881-D3E78D3C48E4}" type="slidenum">
              <a:rPr lang="en-US" smtClean="0"/>
              <a:t>‹#›</a:t>
            </a:fld>
            <a:endParaRPr lang="en-US"/>
          </a:p>
        </p:txBody>
      </p:sp>
    </p:spTree>
    <p:extLst>
      <p:ext uri="{BB962C8B-B14F-4D97-AF65-F5344CB8AC3E}">
        <p14:creationId xmlns:p14="http://schemas.microsoft.com/office/powerpoint/2010/main" val="2641815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3F0B5-0DAF-4A8E-83E3-3AB37AB2D8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4674A3-A4F8-4491-9754-0EABEE9FE7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A94C99-7974-469F-93B6-65CBDE441C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508B6E-C7A1-4242-86FD-B4E06D0E1F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B07316-F70A-45ED-B1A3-5F22E6702F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4F73E9-B00D-4B3E-A725-7EE6D7DB229A}"/>
              </a:ext>
            </a:extLst>
          </p:cNvPr>
          <p:cNvSpPr>
            <a:spLocks noGrp="1"/>
          </p:cNvSpPr>
          <p:nvPr>
            <p:ph type="dt" sz="half" idx="10"/>
          </p:nvPr>
        </p:nvSpPr>
        <p:spPr/>
        <p:txBody>
          <a:bodyPr/>
          <a:lstStyle/>
          <a:p>
            <a:fld id="{0BCBE12E-148A-4B92-80B3-2C4172E8B5DE}" type="datetimeFigureOut">
              <a:rPr lang="en-US" smtClean="0"/>
              <a:t>5/27/2021</a:t>
            </a:fld>
            <a:endParaRPr lang="en-US"/>
          </a:p>
        </p:txBody>
      </p:sp>
      <p:sp>
        <p:nvSpPr>
          <p:cNvPr id="8" name="Footer Placeholder 7">
            <a:extLst>
              <a:ext uri="{FF2B5EF4-FFF2-40B4-BE49-F238E27FC236}">
                <a16:creationId xmlns:a16="http://schemas.microsoft.com/office/drawing/2014/main" id="{51B46E5D-9346-4F59-AD73-813282195F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D96935-F000-4CFE-B859-8F3D8AAFD8C9}"/>
              </a:ext>
            </a:extLst>
          </p:cNvPr>
          <p:cNvSpPr>
            <a:spLocks noGrp="1"/>
          </p:cNvSpPr>
          <p:nvPr>
            <p:ph type="sldNum" sz="quarter" idx="12"/>
          </p:nvPr>
        </p:nvSpPr>
        <p:spPr/>
        <p:txBody>
          <a:bodyPr/>
          <a:lstStyle/>
          <a:p>
            <a:fld id="{DCCC281B-CC73-4451-9881-D3E78D3C48E4}" type="slidenum">
              <a:rPr lang="en-US" smtClean="0"/>
              <a:t>‹#›</a:t>
            </a:fld>
            <a:endParaRPr lang="en-US"/>
          </a:p>
        </p:txBody>
      </p:sp>
    </p:spTree>
    <p:extLst>
      <p:ext uri="{BB962C8B-B14F-4D97-AF65-F5344CB8AC3E}">
        <p14:creationId xmlns:p14="http://schemas.microsoft.com/office/powerpoint/2010/main" val="3395985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D4CC0-C4F2-4384-A2BD-449D7B5CBD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6728FB-34C7-4F4F-87A6-D2C4B80B82A2}"/>
              </a:ext>
            </a:extLst>
          </p:cNvPr>
          <p:cNvSpPr>
            <a:spLocks noGrp="1"/>
          </p:cNvSpPr>
          <p:nvPr>
            <p:ph type="dt" sz="half" idx="10"/>
          </p:nvPr>
        </p:nvSpPr>
        <p:spPr/>
        <p:txBody>
          <a:bodyPr/>
          <a:lstStyle/>
          <a:p>
            <a:fld id="{0BCBE12E-148A-4B92-80B3-2C4172E8B5DE}" type="datetimeFigureOut">
              <a:rPr lang="en-US" smtClean="0"/>
              <a:t>5/27/2021</a:t>
            </a:fld>
            <a:endParaRPr lang="en-US"/>
          </a:p>
        </p:txBody>
      </p:sp>
      <p:sp>
        <p:nvSpPr>
          <p:cNvPr id="4" name="Footer Placeholder 3">
            <a:extLst>
              <a:ext uri="{FF2B5EF4-FFF2-40B4-BE49-F238E27FC236}">
                <a16:creationId xmlns:a16="http://schemas.microsoft.com/office/drawing/2014/main" id="{2FB47A29-9458-41DE-BA3A-57ABCD0B53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7E2CB2-2D5C-48B6-884A-324EDA1D3F0A}"/>
              </a:ext>
            </a:extLst>
          </p:cNvPr>
          <p:cNvSpPr>
            <a:spLocks noGrp="1"/>
          </p:cNvSpPr>
          <p:nvPr>
            <p:ph type="sldNum" sz="quarter" idx="12"/>
          </p:nvPr>
        </p:nvSpPr>
        <p:spPr/>
        <p:txBody>
          <a:bodyPr/>
          <a:lstStyle/>
          <a:p>
            <a:fld id="{DCCC281B-CC73-4451-9881-D3E78D3C48E4}" type="slidenum">
              <a:rPr lang="en-US" smtClean="0"/>
              <a:t>‹#›</a:t>
            </a:fld>
            <a:endParaRPr lang="en-US"/>
          </a:p>
        </p:txBody>
      </p:sp>
    </p:spTree>
    <p:extLst>
      <p:ext uri="{BB962C8B-B14F-4D97-AF65-F5344CB8AC3E}">
        <p14:creationId xmlns:p14="http://schemas.microsoft.com/office/powerpoint/2010/main" val="1882527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A3B941-4EB3-4EF9-8E1C-324D5AEB17B3}"/>
              </a:ext>
            </a:extLst>
          </p:cNvPr>
          <p:cNvSpPr>
            <a:spLocks noGrp="1"/>
          </p:cNvSpPr>
          <p:nvPr>
            <p:ph type="dt" sz="half" idx="10"/>
          </p:nvPr>
        </p:nvSpPr>
        <p:spPr/>
        <p:txBody>
          <a:bodyPr/>
          <a:lstStyle/>
          <a:p>
            <a:fld id="{0BCBE12E-148A-4B92-80B3-2C4172E8B5DE}" type="datetimeFigureOut">
              <a:rPr lang="en-US" smtClean="0"/>
              <a:t>5/27/2021</a:t>
            </a:fld>
            <a:endParaRPr lang="en-US"/>
          </a:p>
        </p:txBody>
      </p:sp>
      <p:sp>
        <p:nvSpPr>
          <p:cNvPr id="3" name="Footer Placeholder 2">
            <a:extLst>
              <a:ext uri="{FF2B5EF4-FFF2-40B4-BE49-F238E27FC236}">
                <a16:creationId xmlns:a16="http://schemas.microsoft.com/office/drawing/2014/main" id="{6AF97F4F-3ADB-4FAF-BA45-F5CE1D1AFB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485200-9D4B-4E1D-9DB8-5F7569D70EAF}"/>
              </a:ext>
            </a:extLst>
          </p:cNvPr>
          <p:cNvSpPr>
            <a:spLocks noGrp="1"/>
          </p:cNvSpPr>
          <p:nvPr>
            <p:ph type="sldNum" sz="quarter" idx="12"/>
          </p:nvPr>
        </p:nvSpPr>
        <p:spPr/>
        <p:txBody>
          <a:bodyPr/>
          <a:lstStyle/>
          <a:p>
            <a:fld id="{DCCC281B-CC73-4451-9881-D3E78D3C48E4}" type="slidenum">
              <a:rPr lang="en-US" smtClean="0"/>
              <a:t>‹#›</a:t>
            </a:fld>
            <a:endParaRPr lang="en-US"/>
          </a:p>
        </p:txBody>
      </p:sp>
    </p:spTree>
    <p:extLst>
      <p:ext uri="{BB962C8B-B14F-4D97-AF65-F5344CB8AC3E}">
        <p14:creationId xmlns:p14="http://schemas.microsoft.com/office/powerpoint/2010/main" val="4125560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2C15-E05E-48FC-A773-4856AA6282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FC98FF-81E0-4843-86DC-D19DA3B74A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497659-9CBA-41D5-9B6A-23A1F72044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4CAC7-4451-4F81-99E3-1810F9852BBF}"/>
              </a:ext>
            </a:extLst>
          </p:cNvPr>
          <p:cNvSpPr>
            <a:spLocks noGrp="1"/>
          </p:cNvSpPr>
          <p:nvPr>
            <p:ph type="dt" sz="half" idx="10"/>
          </p:nvPr>
        </p:nvSpPr>
        <p:spPr/>
        <p:txBody>
          <a:bodyPr/>
          <a:lstStyle/>
          <a:p>
            <a:fld id="{0BCBE12E-148A-4B92-80B3-2C4172E8B5DE}" type="datetimeFigureOut">
              <a:rPr lang="en-US" smtClean="0"/>
              <a:t>5/27/2021</a:t>
            </a:fld>
            <a:endParaRPr lang="en-US"/>
          </a:p>
        </p:txBody>
      </p:sp>
      <p:sp>
        <p:nvSpPr>
          <p:cNvPr id="6" name="Footer Placeholder 5">
            <a:extLst>
              <a:ext uri="{FF2B5EF4-FFF2-40B4-BE49-F238E27FC236}">
                <a16:creationId xmlns:a16="http://schemas.microsoft.com/office/drawing/2014/main" id="{41B573E5-3975-46ED-81EA-4B3B95F5AD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5D4299-9DCB-4E29-B3BE-A5B4DAEF93EF}"/>
              </a:ext>
            </a:extLst>
          </p:cNvPr>
          <p:cNvSpPr>
            <a:spLocks noGrp="1"/>
          </p:cNvSpPr>
          <p:nvPr>
            <p:ph type="sldNum" sz="quarter" idx="12"/>
          </p:nvPr>
        </p:nvSpPr>
        <p:spPr/>
        <p:txBody>
          <a:bodyPr/>
          <a:lstStyle/>
          <a:p>
            <a:fld id="{DCCC281B-CC73-4451-9881-D3E78D3C48E4}" type="slidenum">
              <a:rPr lang="en-US" smtClean="0"/>
              <a:t>‹#›</a:t>
            </a:fld>
            <a:endParaRPr lang="en-US"/>
          </a:p>
        </p:txBody>
      </p:sp>
    </p:spTree>
    <p:extLst>
      <p:ext uri="{BB962C8B-B14F-4D97-AF65-F5344CB8AC3E}">
        <p14:creationId xmlns:p14="http://schemas.microsoft.com/office/powerpoint/2010/main" val="3796433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72D05-EAF9-4151-955E-F52C29C66E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3273CB-654B-4B39-ADBE-560153AA44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DF7311-1492-40AD-992F-F4ADCC58CF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1D7CF6-A522-405E-8FE4-7F6E28091694}"/>
              </a:ext>
            </a:extLst>
          </p:cNvPr>
          <p:cNvSpPr>
            <a:spLocks noGrp="1"/>
          </p:cNvSpPr>
          <p:nvPr>
            <p:ph type="dt" sz="half" idx="10"/>
          </p:nvPr>
        </p:nvSpPr>
        <p:spPr/>
        <p:txBody>
          <a:bodyPr/>
          <a:lstStyle/>
          <a:p>
            <a:fld id="{0BCBE12E-148A-4B92-80B3-2C4172E8B5DE}" type="datetimeFigureOut">
              <a:rPr lang="en-US" smtClean="0"/>
              <a:t>5/27/2021</a:t>
            </a:fld>
            <a:endParaRPr lang="en-US"/>
          </a:p>
        </p:txBody>
      </p:sp>
      <p:sp>
        <p:nvSpPr>
          <p:cNvPr id="6" name="Footer Placeholder 5">
            <a:extLst>
              <a:ext uri="{FF2B5EF4-FFF2-40B4-BE49-F238E27FC236}">
                <a16:creationId xmlns:a16="http://schemas.microsoft.com/office/drawing/2014/main" id="{2D663D96-4E77-4FC4-AAEA-ABB151C3A7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C7FA6A-A562-4189-BFF7-1FFAF985C2C1}"/>
              </a:ext>
            </a:extLst>
          </p:cNvPr>
          <p:cNvSpPr>
            <a:spLocks noGrp="1"/>
          </p:cNvSpPr>
          <p:nvPr>
            <p:ph type="sldNum" sz="quarter" idx="12"/>
          </p:nvPr>
        </p:nvSpPr>
        <p:spPr/>
        <p:txBody>
          <a:bodyPr/>
          <a:lstStyle/>
          <a:p>
            <a:fld id="{DCCC281B-CC73-4451-9881-D3E78D3C48E4}" type="slidenum">
              <a:rPr lang="en-US" smtClean="0"/>
              <a:t>‹#›</a:t>
            </a:fld>
            <a:endParaRPr lang="en-US"/>
          </a:p>
        </p:txBody>
      </p:sp>
    </p:spTree>
    <p:extLst>
      <p:ext uri="{BB962C8B-B14F-4D97-AF65-F5344CB8AC3E}">
        <p14:creationId xmlns:p14="http://schemas.microsoft.com/office/powerpoint/2010/main" val="2687196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A5876B-D0E9-4C8B-8972-6C86DCAE63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F13D13-E436-4830-943E-EF674F55EF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AC8DA2-7AA5-4819-AC6A-832AADE00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CBE12E-148A-4B92-80B3-2C4172E8B5DE}" type="datetimeFigureOut">
              <a:rPr lang="en-US" smtClean="0"/>
              <a:t>5/27/2021</a:t>
            </a:fld>
            <a:endParaRPr lang="en-US"/>
          </a:p>
        </p:txBody>
      </p:sp>
      <p:sp>
        <p:nvSpPr>
          <p:cNvPr id="5" name="Footer Placeholder 4">
            <a:extLst>
              <a:ext uri="{FF2B5EF4-FFF2-40B4-BE49-F238E27FC236}">
                <a16:creationId xmlns:a16="http://schemas.microsoft.com/office/drawing/2014/main" id="{9114A782-7991-49D3-A290-747958C374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180CAF-21D8-46FF-AC84-A15F9B99B6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281B-CC73-4451-9881-D3E78D3C48E4}" type="slidenum">
              <a:rPr lang="en-US" smtClean="0"/>
              <a:t>‹#›</a:t>
            </a:fld>
            <a:endParaRPr lang="en-US"/>
          </a:p>
        </p:txBody>
      </p:sp>
    </p:spTree>
    <p:extLst>
      <p:ext uri="{BB962C8B-B14F-4D97-AF65-F5344CB8AC3E}">
        <p14:creationId xmlns:p14="http://schemas.microsoft.com/office/powerpoint/2010/main" val="3883054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7B087A-3CFA-4E83-93B0-5DAE3D2330BB}"/>
              </a:ext>
            </a:extLst>
          </p:cNvPr>
          <p:cNvSpPr/>
          <p:nvPr/>
        </p:nvSpPr>
        <p:spPr>
          <a:xfrm>
            <a:off x="2828615" y="410934"/>
            <a:ext cx="3860800" cy="5781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CF00E43A-3576-45F4-8FC2-667D3193D13B}"/>
              </a:ext>
            </a:extLst>
          </p:cNvPr>
          <p:cNvSpPr/>
          <p:nvPr/>
        </p:nvSpPr>
        <p:spPr>
          <a:xfrm>
            <a:off x="4548231" y="4177717"/>
            <a:ext cx="3095538" cy="2680283"/>
          </a:xfrm>
          <a:prstGeom prst="ellipse">
            <a:avLst/>
          </a:prstGeom>
          <a:solidFill>
            <a:srgbClr val="FF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B7AD353-D316-4CDC-99FD-FA611FC07BB2}"/>
              </a:ext>
            </a:extLst>
          </p:cNvPr>
          <p:cNvSpPr/>
          <p:nvPr/>
        </p:nvSpPr>
        <p:spPr>
          <a:xfrm>
            <a:off x="3984771" y="3288484"/>
            <a:ext cx="1887523" cy="1753299"/>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Icon&#10;&#10;Description automatically generated">
            <a:extLst>
              <a:ext uri="{FF2B5EF4-FFF2-40B4-BE49-F238E27FC236}">
                <a16:creationId xmlns:a16="http://schemas.microsoft.com/office/drawing/2014/main" id="{5B3CBE7C-C49F-418C-B472-1B6DF5D8B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8321" y="2063897"/>
            <a:ext cx="426506" cy="426506"/>
          </a:xfrm>
          <a:prstGeom prst="rect">
            <a:avLst/>
          </a:prstGeom>
        </p:spPr>
      </p:pic>
      <p:sp>
        <p:nvSpPr>
          <p:cNvPr id="9" name="TextBox 8">
            <a:extLst>
              <a:ext uri="{FF2B5EF4-FFF2-40B4-BE49-F238E27FC236}">
                <a16:creationId xmlns:a16="http://schemas.microsoft.com/office/drawing/2014/main" id="{1D21426B-3D3F-450A-8BBE-3277B590667C}"/>
              </a:ext>
            </a:extLst>
          </p:cNvPr>
          <p:cNvSpPr txBox="1"/>
          <p:nvPr/>
        </p:nvSpPr>
        <p:spPr>
          <a:xfrm>
            <a:off x="3190315" y="526022"/>
            <a:ext cx="4252118" cy="523220"/>
          </a:xfrm>
          <a:prstGeom prst="rect">
            <a:avLst/>
          </a:prstGeom>
          <a:noFill/>
        </p:spPr>
        <p:txBody>
          <a:bodyPr wrap="square" rtlCol="0">
            <a:spAutoFit/>
          </a:bodyPr>
          <a:lstStyle/>
          <a:p>
            <a:r>
              <a:rPr lang="en-US" sz="2800" b="1" dirty="0">
                <a:solidFill>
                  <a:schemeClr val="bg1"/>
                </a:solidFill>
                <a:latin typeface="Calibri" panose="020F0502020204030204" pitchFamily="34" charset="0"/>
                <a:cs typeface="Calibri" panose="020F0502020204030204" pitchFamily="34" charset="0"/>
              </a:rPr>
              <a:t>Contact Information</a:t>
            </a:r>
          </a:p>
        </p:txBody>
      </p:sp>
      <p:sp>
        <p:nvSpPr>
          <p:cNvPr id="10" name="TextBox 9">
            <a:extLst>
              <a:ext uri="{FF2B5EF4-FFF2-40B4-BE49-F238E27FC236}">
                <a16:creationId xmlns:a16="http://schemas.microsoft.com/office/drawing/2014/main" id="{F0E2826C-FE23-4B75-8BCA-2A46220E6A7F}"/>
              </a:ext>
            </a:extLst>
          </p:cNvPr>
          <p:cNvSpPr txBox="1"/>
          <p:nvPr/>
        </p:nvSpPr>
        <p:spPr>
          <a:xfrm>
            <a:off x="3248018" y="984405"/>
            <a:ext cx="3021993" cy="553998"/>
          </a:xfrm>
          <a:prstGeom prst="rect">
            <a:avLst/>
          </a:prstGeom>
          <a:noFill/>
        </p:spPr>
        <p:txBody>
          <a:bodyPr wrap="square" rtlCol="0">
            <a:spAutoFit/>
          </a:bodyPr>
          <a:lstStyle/>
          <a:p>
            <a:pPr algn="just"/>
            <a:r>
              <a:rPr lang="en-US" sz="1000" dirty="0">
                <a:solidFill>
                  <a:schemeClr val="bg1">
                    <a:lumMod val="85000"/>
                  </a:schemeClr>
                </a:solidFill>
              </a:rPr>
              <a:t>Fill up the form and we will try to get back to you as soon as possible. If you would like to contact us ASAP here is an alternative way to contact us:</a:t>
            </a:r>
          </a:p>
        </p:txBody>
      </p:sp>
      <p:sp>
        <p:nvSpPr>
          <p:cNvPr id="12" name="TextBox 11">
            <a:extLst>
              <a:ext uri="{FF2B5EF4-FFF2-40B4-BE49-F238E27FC236}">
                <a16:creationId xmlns:a16="http://schemas.microsoft.com/office/drawing/2014/main" id="{E851DDAE-DB07-426D-B3BD-64314095B217}"/>
              </a:ext>
            </a:extLst>
          </p:cNvPr>
          <p:cNvSpPr txBox="1"/>
          <p:nvPr/>
        </p:nvSpPr>
        <p:spPr>
          <a:xfrm>
            <a:off x="3551616" y="2087515"/>
            <a:ext cx="4252118" cy="369332"/>
          </a:xfrm>
          <a:prstGeom prst="rect">
            <a:avLst/>
          </a:prstGeom>
          <a:noFill/>
        </p:spPr>
        <p:txBody>
          <a:bodyPr wrap="square" rtlCol="0">
            <a:spAutoFit/>
          </a:bodyPr>
          <a:lstStyle/>
          <a:p>
            <a:r>
              <a:rPr lang="en-US" b="1" dirty="0">
                <a:solidFill>
                  <a:schemeClr val="bg1"/>
                </a:solidFill>
                <a:latin typeface="Calibri" panose="020F0502020204030204" pitchFamily="34" charset="0"/>
                <a:cs typeface="Calibri" panose="020F0502020204030204" pitchFamily="34" charset="0"/>
              </a:rPr>
              <a:t>NUSRoutes@gmail.com</a:t>
            </a:r>
          </a:p>
        </p:txBody>
      </p:sp>
    </p:spTree>
    <p:extLst>
      <p:ext uri="{BB962C8B-B14F-4D97-AF65-F5344CB8AC3E}">
        <p14:creationId xmlns:p14="http://schemas.microsoft.com/office/powerpoint/2010/main" val="2361334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42</Words>
  <Application>Microsoft Office PowerPoint</Application>
  <PresentationFormat>Widescreen</PresentationFormat>
  <Paragraphs>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 De Shao</dc:creator>
  <cp:lastModifiedBy>Tan De Shao</cp:lastModifiedBy>
  <cp:revision>2</cp:revision>
  <dcterms:created xsi:type="dcterms:W3CDTF">2021-05-27T15:08:00Z</dcterms:created>
  <dcterms:modified xsi:type="dcterms:W3CDTF">2021-05-27T15:26:14Z</dcterms:modified>
</cp:coreProperties>
</file>