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5693" y="4861433"/>
            <a:ext cx="5645090" cy="1158418"/>
          </a:xfrm>
        </p:spPr>
        <p:txBody>
          <a:bodyPr/>
          <a:lstStyle/>
          <a:p>
            <a:r>
              <a:rPr lang="en-US" dirty="0" smtClean="0"/>
              <a:t>FREELANCE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1714" y="6019851"/>
            <a:ext cx="2653047" cy="579209"/>
          </a:xfrm>
        </p:spPr>
        <p:txBody>
          <a:bodyPr/>
          <a:lstStyle/>
          <a:p>
            <a:r>
              <a:rPr lang="en-US" dirty="0" smtClean="0"/>
              <a:t>CREATIVITY WORLD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08" y="-2715603"/>
            <a:ext cx="7492983" cy="74929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22323" y="1865580"/>
            <a:ext cx="10380371" cy="2383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				TECH BLITZ BY MUHAMMAD IMRAN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myself learning about freelancing.</a:t>
            </a:r>
          </a:p>
          <a:p>
            <a:r>
              <a:rPr lang="en-US" dirty="0" smtClean="0"/>
              <a:t>It works like a game.</a:t>
            </a:r>
          </a:p>
          <a:p>
            <a:r>
              <a:rPr lang="en-US" dirty="0" smtClean="0"/>
              <a:t>If you have creativity, you can join freelance.</a:t>
            </a:r>
          </a:p>
          <a:p>
            <a:r>
              <a:rPr lang="en-US" dirty="0" smtClean="0"/>
              <a:t>You can show your creativity to international market.</a:t>
            </a:r>
          </a:p>
          <a:p>
            <a:r>
              <a:rPr lang="en-US" dirty="0" smtClean="0"/>
              <a:t>You can connect international market to get in touch, what people require?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27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FREELANCE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4" y="-1"/>
            <a:ext cx="4610637" cy="46106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7" y="1050182"/>
            <a:ext cx="5593410" cy="5593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74" y="3260216"/>
            <a:ext cx="3674263" cy="36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FREELANCE WORK LIKE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earn score to place the BIDS.</a:t>
            </a:r>
          </a:p>
          <a:p>
            <a:r>
              <a:rPr lang="en-US" dirty="0" smtClean="0"/>
              <a:t>There is a different levels.</a:t>
            </a:r>
          </a:p>
          <a:p>
            <a:r>
              <a:rPr lang="en-US" dirty="0" smtClean="0"/>
              <a:t>You can earn the badges.</a:t>
            </a:r>
          </a:p>
          <a:p>
            <a:r>
              <a:rPr lang="en-US" dirty="0" smtClean="0"/>
              <a:t>You can earn the rewards.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0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AND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85" y="1152983"/>
            <a:ext cx="88487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611" y="1152983"/>
            <a:ext cx="6384423" cy="56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041" y="3118645"/>
            <a:ext cx="4209225" cy="1041231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89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FREELANCE</vt:lpstr>
      <vt:lpstr>FREELANCING</vt:lpstr>
      <vt:lpstr>FREELANCE SERVICES</vt:lpstr>
      <vt:lpstr>FREELANCE WORK LIKE GAME</vt:lpstr>
      <vt:lpstr>MEMBERSHIP AND REWARDS</vt:lpstr>
      <vt:lpstr>MEMBERSHIP</vt:lpstr>
      <vt:lpstr>THANK YOU 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</dc:title>
  <dc:creator>Muhammad Imran</dc:creator>
  <cp:lastModifiedBy>Muhammad Imran</cp:lastModifiedBy>
  <cp:revision>9</cp:revision>
  <dcterms:created xsi:type="dcterms:W3CDTF">2019-08-02T06:23:13Z</dcterms:created>
  <dcterms:modified xsi:type="dcterms:W3CDTF">2019-08-02T10:54:24Z</dcterms:modified>
</cp:coreProperties>
</file>