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8" r:id="rId6"/>
    <p:sldId id="277" r:id="rId7"/>
    <p:sldId id="261" r:id="rId8"/>
    <p:sldId id="268" r:id="rId9"/>
    <p:sldId id="257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9" r:id="rId18"/>
    <p:sldId id="260" r:id="rId19"/>
    <p:sldId id="281" r:id="rId20"/>
    <p:sldId id="28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2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A0B3C-6452-4932-9AD3-2FBD8E785A21}" v="670" dt="2022-04-28T16:09:3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tor García Miranda" userId="c54a8cbd-19a8-4b8a-a9f6-5fdc010f9ed7" providerId="ADAL" clId="{96BA0B3C-6452-4932-9AD3-2FBD8E785A21}"/>
    <pc:docChg chg="undo custSel addSld delSld modSld sldOrd modMainMaster">
      <pc:chgData name="Aitor García Miranda" userId="c54a8cbd-19a8-4b8a-a9f6-5fdc010f9ed7" providerId="ADAL" clId="{96BA0B3C-6452-4932-9AD3-2FBD8E785A21}" dt="2022-04-28T16:09:11.885" v="3551" actId="404"/>
      <pc:docMkLst>
        <pc:docMk/>
      </pc:docMkLst>
      <pc:sldChg chg="delSp mod">
        <pc:chgData name="Aitor García Miranda" userId="c54a8cbd-19a8-4b8a-a9f6-5fdc010f9ed7" providerId="ADAL" clId="{96BA0B3C-6452-4932-9AD3-2FBD8E785A21}" dt="2022-04-26T06:55:02.709" v="1" actId="21"/>
        <pc:sldMkLst>
          <pc:docMk/>
          <pc:sldMk cId="4114469525" sldId="256"/>
        </pc:sldMkLst>
        <pc:spChg chg="del">
          <ac:chgData name="Aitor García Miranda" userId="c54a8cbd-19a8-4b8a-a9f6-5fdc010f9ed7" providerId="ADAL" clId="{96BA0B3C-6452-4932-9AD3-2FBD8E785A21}" dt="2022-04-26T06:54:59.980" v="0" actId="21"/>
          <ac:spMkLst>
            <pc:docMk/>
            <pc:sldMk cId="4114469525" sldId="256"/>
            <ac:spMk id="2" creationId="{5A1590F3-ABC5-4585-8CDD-BA90E3756152}"/>
          </ac:spMkLst>
        </pc:spChg>
        <pc:spChg chg="del">
          <ac:chgData name="Aitor García Miranda" userId="c54a8cbd-19a8-4b8a-a9f6-5fdc010f9ed7" providerId="ADAL" clId="{96BA0B3C-6452-4932-9AD3-2FBD8E785A21}" dt="2022-04-26T06:55:02.709" v="1" actId="21"/>
          <ac:spMkLst>
            <pc:docMk/>
            <pc:sldMk cId="4114469525" sldId="256"/>
            <ac:spMk id="3" creationId="{FBE75966-F520-4F4C-9992-2154561DA0EC}"/>
          </ac:spMkLst>
        </pc:spChg>
      </pc:sldChg>
      <pc:sldChg chg="addSp delSp modSp mod ord modClrScheme chgLayout">
        <pc:chgData name="Aitor García Miranda" userId="c54a8cbd-19a8-4b8a-a9f6-5fdc010f9ed7" providerId="ADAL" clId="{96BA0B3C-6452-4932-9AD3-2FBD8E785A21}" dt="2022-04-28T16:02:07.859" v="3495" actId="1076"/>
        <pc:sldMkLst>
          <pc:docMk/>
          <pc:sldMk cId="146941406" sldId="257"/>
        </pc:sldMkLst>
        <pc:spChg chg="add del mod ord">
          <ac:chgData name="Aitor García Miranda" userId="c54a8cbd-19a8-4b8a-a9f6-5fdc010f9ed7" providerId="ADAL" clId="{96BA0B3C-6452-4932-9AD3-2FBD8E785A21}" dt="2022-04-28T16:01:40.575" v="3490" actId="700"/>
          <ac:spMkLst>
            <pc:docMk/>
            <pc:sldMk cId="146941406" sldId="257"/>
            <ac:spMk id="2" creationId="{51B7BC1F-C737-462F-BAFC-3B9A9EC8902B}"/>
          </ac:spMkLst>
        </pc:spChg>
        <pc:spChg chg="mod ord">
          <ac:chgData name="Aitor García Miranda" userId="c54a8cbd-19a8-4b8a-a9f6-5fdc010f9ed7" providerId="ADAL" clId="{96BA0B3C-6452-4932-9AD3-2FBD8E785A21}" dt="2022-04-28T16:01:40.575" v="3490" actId="700"/>
          <ac:spMkLst>
            <pc:docMk/>
            <pc:sldMk cId="146941406" sldId="257"/>
            <ac:spMk id="3" creationId="{7636BD7F-ABF4-45E5-B086-EEFA6B8B4245}"/>
          </ac:spMkLst>
        </pc:spChg>
        <pc:spChg chg="mod ord">
          <ac:chgData name="Aitor García Miranda" userId="c54a8cbd-19a8-4b8a-a9f6-5fdc010f9ed7" providerId="ADAL" clId="{96BA0B3C-6452-4932-9AD3-2FBD8E785A21}" dt="2022-04-28T16:01:40.575" v="3490" actId="700"/>
          <ac:spMkLst>
            <pc:docMk/>
            <pc:sldMk cId="146941406" sldId="257"/>
            <ac:spMk id="4" creationId="{70A7CC05-E10E-4D5D-84F6-CEDA3A708EAF}"/>
          </ac:spMkLst>
        </pc:spChg>
        <pc:spChg chg="mod ord">
          <ac:chgData name="Aitor García Miranda" userId="c54a8cbd-19a8-4b8a-a9f6-5fdc010f9ed7" providerId="ADAL" clId="{96BA0B3C-6452-4932-9AD3-2FBD8E785A21}" dt="2022-04-28T16:01:40.575" v="3490" actId="700"/>
          <ac:spMkLst>
            <pc:docMk/>
            <pc:sldMk cId="146941406" sldId="257"/>
            <ac:spMk id="5" creationId="{AF0BC2C2-DDF2-4168-A9B0-63E61CAA3A7E}"/>
          </ac:spMkLst>
        </pc:spChg>
        <pc:spChg chg="add del mod">
          <ac:chgData name="Aitor García Miranda" userId="c54a8cbd-19a8-4b8a-a9f6-5fdc010f9ed7" providerId="ADAL" clId="{96BA0B3C-6452-4932-9AD3-2FBD8E785A21}" dt="2022-04-28T16:02:07.859" v="3495" actId="1076"/>
          <ac:spMkLst>
            <pc:docMk/>
            <pc:sldMk cId="146941406" sldId="257"/>
            <ac:spMk id="6" creationId="{3C3BDE4C-D6D7-4768-8E5C-1D085715EBB1}"/>
          </ac:spMkLst>
        </pc:spChg>
        <pc:spChg chg="add del mod ord">
          <ac:chgData name="Aitor García Miranda" userId="c54a8cbd-19a8-4b8a-a9f6-5fdc010f9ed7" providerId="ADAL" clId="{96BA0B3C-6452-4932-9AD3-2FBD8E785A21}" dt="2022-04-28T16:01:28.157" v="3489" actId="700"/>
          <ac:spMkLst>
            <pc:docMk/>
            <pc:sldMk cId="146941406" sldId="257"/>
            <ac:spMk id="7" creationId="{858F79F5-66FC-4D5F-A753-6BB0CF0C3003}"/>
          </ac:spMkLst>
        </pc:spChg>
        <pc:spChg chg="add mod ord">
          <ac:chgData name="Aitor García Miranda" userId="c54a8cbd-19a8-4b8a-a9f6-5fdc010f9ed7" providerId="ADAL" clId="{96BA0B3C-6452-4932-9AD3-2FBD8E785A21}" dt="2022-04-28T16:01:40.575" v="3490" actId="700"/>
          <ac:spMkLst>
            <pc:docMk/>
            <pc:sldMk cId="146941406" sldId="257"/>
            <ac:spMk id="8" creationId="{3F3211AB-E45F-425B-9CD2-614F7494C01C}"/>
          </ac:spMkLst>
        </pc:spChg>
      </pc:sldChg>
      <pc:sldChg chg="addSp delSp modSp del mod modClrScheme chgLayout">
        <pc:chgData name="Aitor García Miranda" userId="c54a8cbd-19a8-4b8a-a9f6-5fdc010f9ed7" providerId="ADAL" clId="{96BA0B3C-6452-4932-9AD3-2FBD8E785A21}" dt="2022-04-28T06:44:50.661" v="2974" actId="47"/>
        <pc:sldMkLst>
          <pc:docMk/>
          <pc:sldMk cId="802423740" sldId="258"/>
        </pc:sldMkLst>
        <pc:spChg chg="del mod ord">
          <ac:chgData name="Aitor García Miranda" userId="c54a8cbd-19a8-4b8a-a9f6-5fdc010f9ed7" providerId="ADAL" clId="{96BA0B3C-6452-4932-9AD3-2FBD8E785A21}" dt="2022-04-26T07:25:29.293" v="590" actId="700"/>
          <ac:spMkLst>
            <pc:docMk/>
            <pc:sldMk cId="802423740" sldId="258"/>
            <ac:spMk id="2" creationId="{E5C7BC64-979B-4FAD-86F9-89A7D3C0654E}"/>
          </ac:spMkLst>
        </pc:spChg>
        <pc:spChg chg="mod ord">
          <ac:chgData name="Aitor García Miranda" userId="c54a8cbd-19a8-4b8a-a9f6-5fdc010f9ed7" providerId="ADAL" clId="{96BA0B3C-6452-4932-9AD3-2FBD8E785A21}" dt="2022-04-26T07:25:29.293" v="590" actId="700"/>
          <ac:spMkLst>
            <pc:docMk/>
            <pc:sldMk cId="802423740" sldId="258"/>
            <ac:spMk id="3" creationId="{B42EE4CE-C2C9-4729-89B5-F1FC6AEE32A2}"/>
          </ac:spMkLst>
        </pc:spChg>
        <pc:spChg chg="add mod ord">
          <ac:chgData name="Aitor García Miranda" userId="c54a8cbd-19a8-4b8a-a9f6-5fdc010f9ed7" providerId="ADAL" clId="{96BA0B3C-6452-4932-9AD3-2FBD8E785A21}" dt="2022-04-26T07:25:29.293" v="590" actId="700"/>
          <ac:spMkLst>
            <pc:docMk/>
            <pc:sldMk cId="802423740" sldId="258"/>
            <ac:spMk id="4" creationId="{BDE13F3C-881F-4E20-AF12-A822EC7CEAA4}"/>
          </ac:spMkLst>
        </pc:spChg>
      </pc:sldChg>
      <pc:sldChg chg="del ord">
        <pc:chgData name="Aitor García Miranda" userId="c54a8cbd-19a8-4b8a-a9f6-5fdc010f9ed7" providerId="ADAL" clId="{96BA0B3C-6452-4932-9AD3-2FBD8E785A21}" dt="2022-04-28T06:44:52.461" v="2975" actId="47"/>
        <pc:sldMkLst>
          <pc:docMk/>
          <pc:sldMk cId="3764615318" sldId="259"/>
        </pc:sldMkLst>
      </pc:sldChg>
      <pc:sldChg chg="addSp delSp modSp mod modClrScheme chgLayout">
        <pc:chgData name="Aitor García Miranda" userId="c54a8cbd-19a8-4b8a-a9f6-5fdc010f9ed7" providerId="ADAL" clId="{96BA0B3C-6452-4932-9AD3-2FBD8E785A21}" dt="2022-04-28T15:50:45.251" v="3432" actId="700"/>
        <pc:sldMkLst>
          <pc:docMk/>
          <pc:sldMk cId="1332703935" sldId="260"/>
        </pc:sldMkLst>
        <pc:spChg chg="del mod ord">
          <ac:chgData name="Aitor García Miranda" userId="c54a8cbd-19a8-4b8a-a9f6-5fdc010f9ed7" providerId="ADAL" clId="{96BA0B3C-6452-4932-9AD3-2FBD8E785A21}" dt="2022-04-28T15:50:10.532" v="3430" actId="700"/>
          <ac:spMkLst>
            <pc:docMk/>
            <pc:sldMk cId="1332703935" sldId="260"/>
            <ac:spMk id="2" creationId="{1E34B5C5-4E2D-477D-843E-A7FDBF54B95D}"/>
          </ac:spMkLst>
        </pc:spChg>
        <pc:spChg chg="mod ord">
          <ac:chgData name="Aitor García Miranda" userId="c54a8cbd-19a8-4b8a-a9f6-5fdc010f9ed7" providerId="ADAL" clId="{96BA0B3C-6452-4932-9AD3-2FBD8E785A21}" dt="2022-04-28T15:50:45.251" v="3432" actId="700"/>
          <ac:spMkLst>
            <pc:docMk/>
            <pc:sldMk cId="1332703935" sldId="260"/>
            <ac:spMk id="3" creationId="{F0FAEEAF-58D4-4AFF-8546-F7F9640CEE5A}"/>
          </ac:spMkLst>
        </pc:spChg>
        <pc:spChg chg="add del mod ord">
          <ac:chgData name="Aitor García Miranda" userId="c54a8cbd-19a8-4b8a-a9f6-5fdc010f9ed7" providerId="ADAL" clId="{96BA0B3C-6452-4932-9AD3-2FBD8E785A21}" dt="2022-04-28T15:50:30.094" v="3431" actId="700"/>
          <ac:spMkLst>
            <pc:docMk/>
            <pc:sldMk cId="1332703935" sldId="260"/>
            <ac:spMk id="4" creationId="{3C816F46-FCCA-4403-B000-1C5A12BD386D}"/>
          </ac:spMkLst>
        </pc:spChg>
        <pc:spChg chg="add del mod ord">
          <ac:chgData name="Aitor García Miranda" userId="c54a8cbd-19a8-4b8a-a9f6-5fdc010f9ed7" providerId="ADAL" clId="{96BA0B3C-6452-4932-9AD3-2FBD8E785A21}" dt="2022-04-28T15:50:45.251" v="3432" actId="700"/>
          <ac:spMkLst>
            <pc:docMk/>
            <pc:sldMk cId="1332703935" sldId="260"/>
            <ac:spMk id="5" creationId="{A07A0740-E938-4E83-8E7B-8C3C72A915FE}"/>
          </ac:spMkLst>
        </pc:spChg>
        <pc:spChg chg="add mod ord">
          <ac:chgData name="Aitor García Miranda" userId="c54a8cbd-19a8-4b8a-a9f6-5fdc010f9ed7" providerId="ADAL" clId="{96BA0B3C-6452-4932-9AD3-2FBD8E785A21}" dt="2022-04-28T15:50:45.251" v="3432" actId="700"/>
          <ac:spMkLst>
            <pc:docMk/>
            <pc:sldMk cId="1332703935" sldId="260"/>
            <ac:spMk id="6" creationId="{3E4521CA-D4C3-40C3-BAE8-02D412E83825}"/>
          </ac:spMkLst>
        </pc:spChg>
      </pc:sldChg>
      <pc:sldChg chg="addSp delSp modSp mod modClrScheme chgLayout">
        <pc:chgData name="Aitor García Miranda" userId="c54a8cbd-19a8-4b8a-a9f6-5fdc010f9ed7" providerId="ADAL" clId="{96BA0B3C-6452-4932-9AD3-2FBD8E785A21}" dt="2022-04-28T16:02:16.426" v="3496" actId="700"/>
        <pc:sldMkLst>
          <pc:docMk/>
          <pc:sldMk cId="3193414495" sldId="261"/>
        </pc:sldMkLst>
        <pc:spChg chg="del mod ord">
          <ac:chgData name="Aitor García Miranda" userId="c54a8cbd-19a8-4b8a-a9f6-5fdc010f9ed7" providerId="ADAL" clId="{96BA0B3C-6452-4932-9AD3-2FBD8E785A21}" dt="2022-04-28T16:02:16.426" v="3496" actId="700"/>
          <ac:spMkLst>
            <pc:docMk/>
            <pc:sldMk cId="3193414495" sldId="261"/>
            <ac:spMk id="2" creationId="{F23E83EF-E47A-4E9D-BC35-BBDE96A4A9A1}"/>
          </ac:spMkLst>
        </pc:spChg>
        <pc:spChg chg="mod ord">
          <ac:chgData name="Aitor García Miranda" userId="c54a8cbd-19a8-4b8a-a9f6-5fdc010f9ed7" providerId="ADAL" clId="{96BA0B3C-6452-4932-9AD3-2FBD8E785A21}" dt="2022-04-28T16:02:16.426" v="3496" actId="700"/>
          <ac:spMkLst>
            <pc:docMk/>
            <pc:sldMk cId="3193414495" sldId="261"/>
            <ac:spMk id="3" creationId="{59C8B357-3BF8-4C79-BB92-AB18359EFD2D}"/>
          </ac:spMkLst>
        </pc:spChg>
        <pc:spChg chg="add mod ord">
          <ac:chgData name="Aitor García Miranda" userId="c54a8cbd-19a8-4b8a-a9f6-5fdc010f9ed7" providerId="ADAL" clId="{96BA0B3C-6452-4932-9AD3-2FBD8E785A21}" dt="2022-04-28T16:02:16.426" v="3496" actId="700"/>
          <ac:spMkLst>
            <pc:docMk/>
            <pc:sldMk cId="3193414495" sldId="261"/>
            <ac:spMk id="4" creationId="{32C63734-CE8D-4A34-AFE4-1F7DA9AAC228}"/>
          </ac:spMkLst>
        </pc:spChg>
      </pc:sldChg>
      <pc:sldChg chg="del">
        <pc:chgData name="Aitor García Miranda" userId="c54a8cbd-19a8-4b8a-a9f6-5fdc010f9ed7" providerId="ADAL" clId="{96BA0B3C-6452-4932-9AD3-2FBD8E785A21}" dt="2022-04-26T10:13:29.535" v="1801" actId="2696"/>
        <pc:sldMkLst>
          <pc:docMk/>
          <pc:sldMk cId="3525585296" sldId="262"/>
        </pc:sldMkLst>
      </pc:sldChg>
      <pc:sldChg chg="del">
        <pc:chgData name="Aitor García Miranda" userId="c54a8cbd-19a8-4b8a-a9f6-5fdc010f9ed7" providerId="ADAL" clId="{96BA0B3C-6452-4932-9AD3-2FBD8E785A21}" dt="2022-04-26T10:13:26.978" v="1800" actId="2696"/>
        <pc:sldMkLst>
          <pc:docMk/>
          <pc:sldMk cId="146262322" sldId="263"/>
        </pc:sldMkLst>
      </pc:sldChg>
      <pc:sldChg chg="del">
        <pc:chgData name="Aitor García Miranda" userId="c54a8cbd-19a8-4b8a-a9f6-5fdc010f9ed7" providerId="ADAL" clId="{96BA0B3C-6452-4932-9AD3-2FBD8E785A21}" dt="2022-04-26T10:13:24.633" v="1799" actId="2696"/>
        <pc:sldMkLst>
          <pc:docMk/>
          <pc:sldMk cId="575932330" sldId="264"/>
        </pc:sldMkLst>
      </pc:sldChg>
      <pc:sldChg chg="addSp delSp modSp mod modClrScheme chgLayout">
        <pc:chgData name="Aitor García Miranda" userId="c54a8cbd-19a8-4b8a-a9f6-5fdc010f9ed7" providerId="ADAL" clId="{96BA0B3C-6452-4932-9AD3-2FBD8E785A21}" dt="2022-04-26T07:25:25.768" v="589" actId="27636"/>
        <pc:sldMkLst>
          <pc:docMk/>
          <pc:sldMk cId="4073922149" sldId="265"/>
        </pc:sldMkLst>
        <pc:spChg chg="del mod ord">
          <ac:chgData name="Aitor García Miranda" userId="c54a8cbd-19a8-4b8a-a9f6-5fdc010f9ed7" providerId="ADAL" clId="{96BA0B3C-6452-4932-9AD3-2FBD8E785A21}" dt="2022-04-26T07:24:48.121" v="583" actId="700"/>
          <ac:spMkLst>
            <pc:docMk/>
            <pc:sldMk cId="4073922149" sldId="265"/>
            <ac:spMk id="2" creationId="{EB8008B5-498E-49E5-9F80-5D9A156F1F59}"/>
          </ac:spMkLst>
        </pc:spChg>
        <pc:spChg chg="mod ord">
          <ac:chgData name="Aitor García Miranda" userId="c54a8cbd-19a8-4b8a-a9f6-5fdc010f9ed7" providerId="ADAL" clId="{96BA0B3C-6452-4932-9AD3-2FBD8E785A21}" dt="2022-04-26T07:25:25.768" v="589" actId="27636"/>
          <ac:spMkLst>
            <pc:docMk/>
            <pc:sldMk cId="4073922149" sldId="265"/>
            <ac:spMk id="3" creationId="{D3C37C3C-7CE1-4C86-97CC-EA47056AA0A0}"/>
          </ac:spMkLst>
        </pc:spChg>
        <pc:spChg chg="add mod ord">
          <ac:chgData name="Aitor García Miranda" userId="c54a8cbd-19a8-4b8a-a9f6-5fdc010f9ed7" providerId="ADAL" clId="{96BA0B3C-6452-4932-9AD3-2FBD8E785A21}" dt="2022-04-26T07:24:48.121" v="583" actId="700"/>
          <ac:spMkLst>
            <pc:docMk/>
            <pc:sldMk cId="4073922149" sldId="265"/>
            <ac:spMk id="4" creationId="{7BB9E9E1-8A95-4697-BD53-FC7FBB1E5FD5}"/>
          </ac:spMkLst>
        </pc:spChg>
      </pc:sldChg>
      <pc:sldChg chg="del">
        <pc:chgData name="Aitor García Miranda" userId="c54a8cbd-19a8-4b8a-a9f6-5fdc010f9ed7" providerId="ADAL" clId="{96BA0B3C-6452-4932-9AD3-2FBD8E785A21}" dt="2022-04-26T10:13:34.621" v="1802" actId="2696"/>
        <pc:sldMkLst>
          <pc:docMk/>
          <pc:sldMk cId="541512770" sldId="266"/>
        </pc:sldMkLst>
      </pc:sldChg>
      <pc:sldChg chg="del">
        <pc:chgData name="Aitor García Miranda" userId="c54a8cbd-19a8-4b8a-a9f6-5fdc010f9ed7" providerId="ADAL" clId="{96BA0B3C-6452-4932-9AD3-2FBD8E785A21}" dt="2022-04-26T10:13:41.901" v="1803" actId="2696"/>
        <pc:sldMkLst>
          <pc:docMk/>
          <pc:sldMk cId="2655212778" sldId="267"/>
        </pc:sldMkLst>
      </pc:sldChg>
      <pc:sldChg chg="addSp delSp modSp new mod ord setBg modClrScheme chgLayout">
        <pc:chgData name="Aitor García Miranda" userId="c54a8cbd-19a8-4b8a-a9f6-5fdc010f9ed7" providerId="ADAL" clId="{96BA0B3C-6452-4932-9AD3-2FBD8E785A21}" dt="2022-04-26T07:18:57.642" v="582" actId="1076"/>
        <pc:sldMkLst>
          <pc:docMk/>
          <pc:sldMk cId="3244306746" sldId="268"/>
        </pc:sldMkLst>
        <pc:spChg chg="del mod ord">
          <ac:chgData name="Aitor García Miranda" userId="c54a8cbd-19a8-4b8a-a9f6-5fdc010f9ed7" providerId="ADAL" clId="{96BA0B3C-6452-4932-9AD3-2FBD8E785A21}" dt="2022-04-26T07:15:53.984" v="540" actId="700"/>
          <ac:spMkLst>
            <pc:docMk/>
            <pc:sldMk cId="3244306746" sldId="268"/>
            <ac:spMk id="2" creationId="{91688734-7235-45C9-B866-C3BD9D75DD9A}"/>
          </ac:spMkLst>
        </pc:spChg>
        <pc:spChg chg="del mod ord">
          <ac:chgData name="Aitor García Miranda" userId="c54a8cbd-19a8-4b8a-a9f6-5fdc010f9ed7" providerId="ADAL" clId="{96BA0B3C-6452-4932-9AD3-2FBD8E785A21}" dt="2022-04-26T07:15:53.984" v="540" actId="700"/>
          <ac:spMkLst>
            <pc:docMk/>
            <pc:sldMk cId="3244306746" sldId="268"/>
            <ac:spMk id="3" creationId="{D4F03BB5-F2C4-4E25-8C43-17B6D5C40526}"/>
          </ac:spMkLst>
        </pc:spChg>
        <pc:spChg chg="del mod ord">
          <ac:chgData name="Aitor García Miranda" userId="c54a8cbd-19a8-4b8a-a9f6-5fdc010f9ed7" providerId="ADAL" clId="{96BA0B3C-6452-4932-9AD3-2FBD8E785A21}" dt="2022-04-26T07:15:53.984" v="540" actId="700"/>
          <ac:spMkLst>
            <pc:docMk/>
            <pc:sldMk cId="3244306746" sldId="268"/>
            <ac:spMk id="4" creationId="{934248D6-01B7-4DA7-AC79-9D4FE9C5DD67}"/>
          </ac:spMkLst>
        </pc:spChg>
        <pc:spChg chg="del mod ord">
          <ac:chgData name="Aitor García Miranda" userId="c54a8cbd-19a8-4b8a-a9f6-5fdc010f9ed7" providerId="ADAL" clId="{96BA0B3C-6452-4932-9AD3-2FBD8E785A21}" dt="2022-04-26T07:15:53.984" v="540" actId="700"/>
          <ac:spMkLst>
            <pc:docMk/>
            <pc:sldMk cId="3244306746" sldId="268"/>
            <ac:spMk id="5" creationId="{CAF007F9-33E6-4F83-806F-EE0716836755}"/>
          </ac:spMkLst>
        </pc:spChg>
        <pc:spChg chg="add del mod ord">
          <ac:chgData name="Aitor García Miranda" userId="c54a8cbd-19a8-4b8a-a9f6-5fdc010f9ed7" providerId="ADAL" clId="{96BA0B3C-6452-4932-9AD3-2FBD8E785A21}" dt="2022-04-26T07:16:16.294" v="547" actId="21"/>
          <ac:spMkLst>
            <pc:docMk/>
            <pc:sldMk cId="3244306746" sldId="268"/>
            <ac:spMk id="6" creationId="{013ED8A6-FF43-41CC-8313-91F5AFDD823D}"/>
          </ac:spMkLst>
        </pc:spChg>
        <pc:spChg chg="add del mod ord">
          <ac:chgData name="Aitor García Miranda" userId="c54a8cbd-19a8-4b8a-a9f6-5fdc010f9ed7" providerId="ADAL" clId="{96BA0B3C-6452-4932-9AD3-2FBD8E785A21}" dt="2022-04-26T07:16:13.868" v="546" actId="21"/>
          <ac:spMkLst>
            <pc:docMk/>
            <pc:sldMk cId="3244306746" sldId="268"/>
            <ac:spMk id="7" creationId="{0A62DB48-5BDC-4F66-98C2-A088362D5BF2}"/>
          </ac:spMkLst>
        </pc:spChg>
        <pc:spChg chg="add del mod ord">
          <ac:chgData name="Aitor García Miranda" userId="c54a8cbd-19a8-4b8a-a9f6-5fdc010f9ed7" providerId="ADAL" clId="{96BA0B3C-6452-4932-9AD3-2FBD8E785A21}" dt="2022-04-26T07:16:05.596" v="543" actId="21"/>
          <ac:spMkLst>
            <pc:docMk/>
            <pc:sldMk cId="3244306746" sldId="268"/>
            <ac:spMk id="8" creationId="{4155699D-1BE1-45C6-9736-BEDE137BF11D}"/>
          </ac:spMkLst>
        </pc:spChg>
        <pc:spChg chg="add del mod ord">
          <ac:chgData name="Aitor García Miranda" userId="c54a8cbd-19a8-4b8a-a9f6-5fdc010f9ed7" providerId="ADAL" clId="{96BA0B3C-6452-4932-9AD3-2FBD8E785A21}" dt="2022-04-26T07:16:09.409" v="544" actId="21"/>
          <ac:spMkLst>
            <pc:docMk/>
            <pc:sldMk cId="3244306746" sldId="268"/>
            <ac:spMk id="9" creationId="{EEBC2E86-A7A4-4C3B-9216-24F817ACEB87}"/>
          </ac:spMkLst>
        </pc:spChg>
        <pc:spChg chg="add del mod ord">
          <ac:chgData name="Aitor García Miranda" userId="c54a8cbd-19a8-4b8a-a9f6-5fdc010f9ed7" providerId="ADAL" clId="{96BA0B3C-6452-4932-9AD3-2FBD8E785A21}" dt="2022-04-26T07:16:19.165" v="548" actId="21"/>
          <ac:spMkLst>
            <pc:docMk/>
            <pc:sldMk cId="3244306746" sldId="268"/>
            <ac:spMk id="10" creationId="{9B0AD855-FD1C-4528-BFDB-1E858A083249}"/>
          </ac:spMkLst>
        </pc:spChg>
        <pc:spChg chg="add del mod">
          <ac:chgData name="Aitor García Miranda" userId="c54a8cbd-19a8-4b8a-a9f6-5fdc010f9ed7" providerId="ADAL" clId="{96BA0B3C-6452-4932-9AD3-2FBD8E785A21}" dt="2022-04-26T07:16:11.878" v="545" actId="21"/>
          <ac:spMkLst>
            <pc:docMk/>
            <pc:sldMk cId="3244306746" sldId="268"/>
            <ac:spMk id="12" creationId="{96A94765-7111-4CA1-B757-26292BEBBB05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19" creationId="{F3060C83-F051-4F0E-ABAD-AA0DFC48B218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21" creationId="{83C98ABE-055B-441F-B07E-44F97F083C39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23" creationId="{29FDB030-9B49-4CED-8CCD-4D99382388AC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25" creationId="{3783CA14-24A1-485C-8B30-D6A5D87987AD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27" creationId="{9A97C86A-04D6-40F7-AE84-31AB43E6A846}"/>
          </ac:spMkLst>
        </pc:spChg>
        <pc:spChg chg="add del mod">
          <ac:chgData name="Aitor García Miranda" userId="c54a8cbd-19a8-4b8a-a9f6-5fdc010f9ed7" providerId="ADAL" clId="{96BA0B3C-6452-4932-9AD3-2FBD8E785A21}" dt="2022-04-26T07:18:40.236" v="573"/>
          <ac:spMkLst>
            <pc:docMk/>
            <pc:sldMk cId="3244306746" sldId="268"/>
            <ac:spMk id="28" creationId="{7ED6DA9A-DC92-4323-8592-142F60E93324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29" creationId="{FF9F2414-84E8-453E-B1F3-389FDE8192D9}"/>
          </ac:spMkLst>
        </pc:spChg>
        <pc:spChg chg="add del">
          <ac:chgData name="Aitor García Miranda" userId="c54a8cbd-19a8-4b8a-a9f6-5fdc010f9ed7" providerId="ADAL" clId="{96BA0B3C-6452-4932-9AD3-2FBD8E785A21}" dt="2022-04-26T07:17:22.834" v="555" actId="26606"/>
          <ac:spMkLst>
            <pc:docMk/>
            <pc:sldMk cId="3244306746" sldId="268"/>
            <ac:spMk id="31" creationId="{3ECA69A1-7536-43AC-85EF-C7106179F5ED}"/>
          </ac:spMkLst>
        </pc:spChg>
        <pc:spChg chg="add del">
          <ac:chgData name="Aitor García Miranda" userId="c54a8cbd-19a8-4b8a-a9f6-5fdc010f9ed7" providerId="ADAL" clId="{96BA0B3C-6452-4932-9AD3-2FBD8E785A21}" dt="2022-04-26T07:17:24.829" v="557" actId="26606"/>
          <ac:spMkLst>
            <pc:docMk/>
            <pc:sldMk cId="3244306746" sldId="268"/>
            <ac:spMk id="33" creationId="{42A4FC2C-047E-45A5-965D-8E1E3BF09BC6}"/>
          </ac:spMkLst>
        </pc:spChg>
        <pc:spChg chg="add del">
          <ac:chgData name="Aitor García Miranda" userId="c54a8cbd-19a8-4b8a-a9f6-5fdc010f9ed7" providerId="ADAL" clId="{96BA0B3C-6452-4932-9AD3-2FBD8E785A21}" dt="2022-04-26T07:17:26.101" v="559" actId="26606"/>
          <ac:spMkLst>
            <pc:docMk/>
            <pc:sldMk cId="3244306746" sldId="268"/>
            <ac:spMk id="35" creationId="{32BC26D8-82FB-445E-AA49-62A77D7C1EE0}"/>
          </ac:spMkLst>
        </pc:spChg>
        <pc:spChg chg="add del">
          <ac:chgData name="Aitor García Miranda" userId="c54a8cbd-19a8-4b8a-a9f6-5fdc010f9ed7" providerId="ADAL" clId="{96BA0B3C-6452-4932-9AD3-2FBD8E785A21}" dt="2022-04-26T07:17:26.101" v="559" actId="26606"/>
          <ac:spMkLst>
            <pc:docMk/>
            <pc:sldMk cId="3244306746" sldId="268"/>
            <ac:spMk id="36" creationId="{CB44330D-EA18-4254-AA95-EB49948539B8}"/>
          </ac:spMkLst>
        </pc:spChg>
        <pc:spChg chg="add del">
          <ac:chgData name="Aitor García Miranda" userId="c54a8cbd-19a8-4b8a-a9f6-5fdc010f9ed7" providerId="ADAL" clId="{96BA0B3C-6452-4932-9AD3-2FBD8E785A21}" dt="2022-04-26T07:17:31.353" v="561" actId="26606"/>
          <ac:spMkLst>
            <pc:docMk/>
            <pc:sldMk cId="3244306746" sldId="268"/>
            <ac:spMk id="38" creationId="{7C1E5815-D54C-487F-A054-6D4930ADE3DF}"/>
          </ac:spMkLst>
        </pc:spChg>
        <pc:spChg chg="add del">
          <ac:chgData name="Aitor García Miranda" userId="c54a8cbd-19a8-4b8a-a9f6-5fdc010f9ed7" providerId="ADAL" clId="{96BA0B3C-6452-4932-9AD3-2FBD8E785A21}" dt="2022-04-26T07:17:31.353" v="561" actId="26606"/>
          <ac:spMkLst>
            <pc:docMk/>
            <pc:sldMk cId="3244306746" sldId="268"/>
            <ac:spMk id="39" creationId="{736F0DFD-0954-464F-BF12-DD2E6F6E0380}"/>
          </ac:spMkLst>
        </pc:spChg>
        <pc:picChg chg="add mod">
          <ac:chgData name="Aitor García Miranda" userId="c54a8cbd-19a8-4b8a-a9f6-5fdc010f9ed7" providerId="ADAL" clId="{96BA0B3C-6452-4932-9AD3-2FBD8E785A21}" dt="2022-04-26T07:18:57.642" v="582" actId="1076"/>
          <ac:picMkLst>
            <pc:docMk/>
            <pc:sldMk cId="3244306746" sldId="268"/>
            <ac:picMk id="14" creationId="{903F5969-798A-4B8D-8977-6C9AAE470815}"/>
          </ac:picMkLst>
        </pc:picChg>
      </pc:sldChg>
      <pc:sldChg chg="addSp delSp modSp new mod ord setBg chgLayout">
        <pc:chgData name="Aitor García Miranda" userId="c54a8cbd-19a8-4b8a-a9f6-5fdc010f9ed7" providerId="ADAL" clId="{96BA0B3C-6452-4932-9AD3-2FBD8E785A21}" dt="2022-04-26T09:02:14.679" v="638" actId="14100"/>
        <pc:sldMkLst>
          <pc:docMk/>
          <pc:sldMk cId="3455429054" sldId="269"/>
        </pc:sldMkLst>
        <pc:spChg chg="del">
          <ac:chgData name="Aitor García Miranda" userId="c54a8cbd-19a8-4b8a-a9f6-5fdc010f9ed7" providerId="ADAL" clId="{96BA0B3C-6452-4932-9AD3-2FBD8E785A21}" dt="2022-04-26T09:00:51.346" v="595" actId="700"/>
          <ac:spMkLst>
            <pc:docMk/>
            <pc:sldMk cId="3455429054" sldId="269"/>
            <ac:spMk id="2" creationId="{D67EDFE3-0803-47C5-B8F3-445DF3189BAA}"/>
          </ac:spMkLst>
        </pc:spChg>
        <pc:spChg chg="del">
          <ac:chgData name="Aitor García Miranda" userId="c54a8cbd-19a8-4b8a-a9f6-5fdc010f9ed7" providerId="ADAL" clId="{96BA0B3C-6452-4932-9AD3-2FBD8E785A21}" dt="2022-04-26T09:00:51.346" v="595" actId="700"/>
          <ac:spMkLst>
            <pc:docMk/>
            <pc:sldMk cId="3455429054" sldId="269"/>
            <ac:spMk id="3" creationId="{FF613F68-F33A-49DE-9405-D4086E3D4243}"/>
          </ac:spMkLst>
        </pc:spChg>
        <pc:spChg chg="del">
          <ac:chgData name="Aitor García Miranda" userId="c54a8cbd-19a8-4b8a-a9f6-5fdc010f9ed7" providerId="ADAL" clId="{96BA0B3C-6452-4932-9AD3-2FBD8E785A21}" dt="2022-04-26T09:00:51.346" v="595" actId="700"/>
          <ac:spMkLst>
            <pc:docMk/>
            <pc:sldMk cId="3455429054" sldId="269"/>
            <ac:spMk id="4" creationId="{6443F170-B38E-43AC-AEDF-BBFCD1122F42}"/>
          </ac:spMkLst>
        </pc:spChg>
        <pc:spChg chg="del">
          <ac:chgData name="Aitor García Miranda" userId="c54a8cbd-19a8-4b8a-a9f6-5fdc010f9ed7" providerId="ADAL" clId="{96BA0B3C-6452-4932-9AD3-2FBD8E785A21}" dt="2022-04-26T09:00:51.346" v="595" actId="700"/>
          <ac:spMkLst>
            <pc:docMk/>
            <pc:sldMk cId="3455429054" sldId="269"/>
            <ac:spMk id="5" creationId="{94409551-582F-4E2B-AF21-69F95228D424}"/>
          </ac:spMkLst>
        </pc:spChg>
        <pc:spChg chg="add mod ord">
          <ac:chgData name="Aitor García Miranda" userId="c54a8cbd-19a8-4b8a-a9f6-5fdc010f9ed7" providerId="ADAL" clId="{96BA0B3C-6452-4932-9AD3-2FBD8E785A21}" dt="2022-04-26T09:02:08.275" v="637" actId="26606"/>
          <ac:spMkLst>
            <pc:docMk/>
            <pc:sldMk cId="3455429054" sldId="269"/>
            <ac:spMk id="6" creationId="{40451F2C-59DF-441B-BA49-297F610E47AE}"/>
          </ac:spMkLst>
        </pc:spChg>
        <pc:spChg chg="add del mod ord">
          <ac:chgData name="Aitor García Miranda" userId="c54a8cbd-19a8-4b8a-a9f6-5fdc010f9ed7" providerId="ADAL" clId="{96BA0B3C-6452-4932-9AD3-2FBD8E785A21}" dt="2022-04-26T09:02:08.275" v="637" actId="26606"/>
          <ac:spMkLst>
            <pc:docMk/>
            <pc:sldMk cId="3455429054" sldId="269"/>
            <ac:spMk id="7" creationId="{17565EEC-F0F0-4A1C-B55E-FDB4FBE20C8B}"/>
          </ac:spMkLst>
        </pc:spChg>
        <pc:spChg chg="add del mod ord">
          <ac:chgData name="Aitor García Miranda" userId="c54a8cbd-19a8-4b8a-a9f6-5fdc010f9ed7" providerId="ADAL" clId="{96BA0B3C-6452-4932-9AD3-2FBD8E785A21}" dt="2022-04-26T09:01:28.130" v="622" actId="478"/>
          <ac:spMkLst>
            <pc:docMk/>
            <pc:sldMk cId="3455429054" sldId="269"/>
            <ac:spMk id="8" creationId="{8FDEE2AC-A5AF-4E1F-A5F2-12D5ECE4B447}"/>
          </ac:spMkLst>
        </pc:spChg>
        <pc:spChg chg="add del mod ord">
          <ac:chgData name="Aitor García Miranda" userId="c54a8cbd-19a8-4b8a-a9f6-5fdc010f9ed7" providerId="ADAL" clId="{96BA0B3C-6452-4932-9AD3-2FBD8E785A21}" dt="2022-04-26T09:01:30.578" v="623" actId="478"/>
          <ac:spMkLst>
            <pc:docMk/>
            <pc:sldMk cId="3455429054" sldId="269"/>
            <ac:spMk id="9" creationId="{742049AD-611F-4204-91CA-E94296EC5707}"/>
          </ac:spMkLst>
        </pc:spChg>
        <pc:spChg chg="add del">
          <ac:chgData name="Aitor García Miranda" userId="c54a8cbd-19a8-4b8a-a9f6-5fdc010f9ed7" providerId="ADAL" clId="{96BA0B3C-6452-4932-9AD3-2FBD8E785A21}" dt="2022-04-26T09:02:08.275" v="637" actId="26606"/>
          <ac:spMkLst>
            <pc:docMk/>
            <pc:sldMk cId="3455429054" sldId="269"/>
            <ac:spMk id="16" creationId="{D4771268-CB57-404A-9271-370EB28F6090}"/>
          </ac:spMkLst>
        </pc:spChg>
        <pc:picChg chg="add mod">
          <ac:chgData name="Aitor García Miranda" userId="c54a8cbd-19a8-4b8a-a9f6-5fdc010f9ed7" providerId="ADAL" clId="{96BA0B3C-6452-4932-9AD3-2FBD8E785A21}" dt="2022-04-26T09:02:14.679" v="638" actId="14100"/>
          <ac:picMkLst>
            <pc:docMk/>
            <pc:sldMk cId="3455429054" sldId="269"/>
            <ac:picMk id="11" creationId="{295007EE-8B89-4A40-A814-89F3A5136EE0}"/>
          </ac:picMkLst>
        </pc:picChg>
      </pc:sldChg>
      <pc:sldChg chg="addSp delSp modSp new mod setBg">
        <pc:chgData name="Aitor García Miranda" userId="c54a8cbd-19a8-4b8a-a9f6-5fdc010f9ed7" providerId="ADAL" clId="{96BA0B3C-6452-4932-9AD3-2FBD8E785A21}" dt="2022-04-26T10:04:03.875" v="1790" actId="20577"/>
        <pc:sldMkLst>
          <pc:docMk/>
          <pc:sldMk cId="3838465219" sldId="270"/>
        </pc:sldMkLst>
        <pc:spChg chg="ord">
          <ac:chgData name="Aitor García Miranda" userId="c54a8cbd-19a8-4b8a-a9f6-5fdc010f9ed7" providerId="ADAL" clId="{96BA0B3C-6452-4932-9AD3-2FBD8E785A21}" dt="2022-04-26T09:22:09.810" v="953" actId="26606"/>
          <ac:spMkLst>
            <pc:docMk/>
            <pc:sldMk cId="3838465219" sldId="270"/>
            <ac:spMk id="2" creationId="{BC317139-228E-484C-B845-1CF8AAE94B38}"/>
          </ac:spMkLst>
        </pc:spChg>
        <pc:spChg chg="del">
          <ac:chgData name="Aitor García Miranda" userId="c54a8cbd-19a8-4b8a-a9f6-5fdc010f9ed7" providerId="ADAL" clId="{96BA0B3C-6452-4932-9AD3-2FBD8E785A21}" dt="2022-04-26T09:10:22.284" v="665" actId="21"/>
          <ac:spMkLst>
            <pc:docMk/>
            <pc:sldMk cId="3838465219" sldId="270"/>
            <ac:spMk id="3" creationId="{EA3D0CBE-8FF7-434A-91FB-6014AAD27FCC}"/>
          </ac:spMkLst>
        </pc:spChg>
        <pc:spChg chg="mod">
          <ac:chgData name="Aitor García Miranda" userId="c54a8cbd-19a8-4b8a-a9f6-5fdc010f9ed7" providerId="ADAL" clId="{96BA0B3C-6452-4932-9AD3-2FBD8E785A21}" dt="2022-04-26T09:22:09.810" v="953" actId="26606"/>
          <ac:spMkLst>
            <pc:docMk/>
            <pc:sldMk cId="3838465219" sldId="270"/>
            <ac:spMk id="4" creationId="{40DCE594-C0B4-4499-8A13-CC046AC2A9F8}"/>
          </ac:spMkLst>
        </pc:spChg>
        <pc:spChg chg="del mod">
          <ac:chgData name="Aitor García Miranda" userId="c54a8cbd-19a8-4b8a-a9f6-5fdc010f9ed7" providerId="ADAL" clId="{96BA0B3C-6452-4932-9AD3-2FBD8E785A21}" dt="2022-04-26T09:11:35.268" v="674" actId="21"/>
          <ac:spMkLst>
            <pc:docMk/>
            <pc:sldMk cId="3838465219" sldId="270"/>
            <ac:spMk id="5" creationId="{0B919AE7-8315-48B2-97A8-16E517289012}"/>
          </ac:spMkLst>
        </pc:spChg>
        <pc:spChg chg="add del">
          <ac:chgData name="Aitor García Miranda" userId="c54a8cbd-19a8-4b8a-a9f6-5fdc010f9ed7" providerId="ADAL" clId="{96BA0B3C-6452-4932-9AD3-2FBD8E785A21}" dt="2022-04-26T09:22:09.810" v="953" actId="26606"/>
          <ac:spMkLst>
            <pc:docMk/>
            <pc:sldMk cId="3838465219" sldId="270"/>
            <ac:spMk id="13" creationId="{5E39A796-BE83-48B1-B33F-35C4A32AAB57}"/>
          </ac:spMkLst>
        </pc:spChg>
        <pc:spChg chg="add del">
          <ac:chgData name="Aitor García Miranda" userId="c54a8cbd-19a8-4b8a-a9f6-5fdc010f9ed7" providerId="ADAL" clId="{96BA0B3C-6452-4932-9AD3-2FBD8E785A21}" dt="2022-04-26T09:22:09.810" v="953" actId="26606"/>
          <ac:spMkLst>
            <pc:docMk/>
            <pc:sldMk cId="3838465219" sldId="270"/>
            <ac:spMk id="15" creationId="{72F84B47-E267-4194-8194-831DB7B5547F}"/>
          </ac:spMkLst>
        </pc:spChg>
        <pc:graphicFrameChg chg="add mod ord modGraphic">
          <ac:chgData name="Aitor García Miranda" userId="c54a8cbd-19a8-4b8a-a9f6-5fdc010f9ed7" providerId="ADAL" clId="{96BA0B3C-6452-4932-9AD3-2FBD8E785A21}" dt="2022-04-26T10:04:03.875" v="1790" actId="20577"/>
          <ac:graphicFrameMkLst>
            <pc:docMk/>
            <pc:sldMk cId="3838465219" sldId="270"/>
            <ac:graphicFrameMk id="6" creationId="{32A337F8-53BA-44E7-90D2-1448BC4A56D2}"/>
          </ac:graphicFrameMkLst>
        </pc:graphicFrameChg>
        <pc:picChg chg="add mod">
          <ac:chgData name="Aitor García Miranda" userId="c54a8cbd-19a8-4b8a-a9f6-5fdc010f9ed7" providerId="ADAL" clId="{96BA0B3C-6452-4932-9AD3-2FBD8E785A21}" dt="2022-04-26T09:23:44.047" v="986" actId="1076"/>
          <ac:picMkLst>
            <pc:docMk/>
            <pc:sldMk cId="3838465219" sldId="270"/>
            <ac:picMk id="8" creationId="{52C14570-88C1-458B-BAD5-8E2F0FABFE2A}"/>
          </ac:picMkLst>
        </pc:picChg>
      </pc:sldChg>
      <pc:sldChg chg="addSp delSp modSp new mod">
        <pc:chgData name="Aitor García Miranda" userId="c54a8cbd-19a8-4b8a-a9f6-5fdc010f9ed7" providerId="ADAL" clId="{96BA0B3C-6452-4932-9AD3-2FBD8E785A21}" dt="2022-04-27T06:38:40.209" v="2516" actId="207"/>
        <pc:sldMkLst>
          <pc:docMk/>
          <pc:sldMk cId="2321371226" sldId="271"/>
        </pc:sldMkLst>
        <pc:spChg chg="del">
          <ac:chgData name="Aitor García Miranda" userId="c54a8cbd-19a8-4b8a-a9f6-5fdc010f9ed7" providerId="ADAL" clId="{96BA0B3C-6452-4932-9AD3-2FBD8E785A21}" dt="2022-04-26T09:26:10.017" v="1009" actId="21"/>
          <ac:spMkLst>
            <pc:docMk/>
            <pc:sldMk cId="2321371226" sldId="271"/>
            <ac:spMk id="3" creationId="{B56CCCA1-2BA1-4959-AD3C-0CC69CEEA125}"/>
          </ac:spMkLst>
        </pc:spChg>
        <pc:spChg chg="mod">
          <ac:chgData name="Aitor García Miranda" userId="c54a8cbd-19a8-4b8a-a9f6-5fdc010f9ed7" providerId="ADAL" clId="{96BA0B3C-6452-4932-9AD3-2FBD8E785A21}" dt="2022-04-26T09:25:25.728" v="1008" actId="20577"/>
          <ac:spMkLst>
            <pc:docMk/>
            <pc:sldMk cId="2321371226" sldId="271"/>
            <ac:spMk id="4" creationId="{C9CC8805-828E-4C5E-99FC-25D0C7B3CE40}"/>
          </ac:spMkLst>
        </pc:spChg>
        <pc:spChg chg="del">
          <ac:chgData name="Aitor García Miranda" userId="c54a8cbd-19a8-4b8a-a9f6-5fdc010f9ed7" providerId="ADAL" clId="{96BA0B3C-6452-4932-9AD3-2FBD8E785A21}" dt="2022-04-26T09:26:14.878" v="1010" actId="21"/>
          <ac:spMkLst>
            <pc:docMk/>
            <pc:sldMk cId="2321371226" sldId="271"/>
            <ac:spMk id="5" creationId="{7A553B1C-FB88-4872-8CBD-253E72519D1A}"/>
          </ac:spMkLst>
        </pc:spChg>
        <pc:spChg chg="add mod">
          <ac:chgData name="Aitor García Miranda" userId="c54a8cbd-19a8-4b8a-a9f6-5fdc010f9ed7" providerId="ADAL" clId="{96BA0B3C-6452-4932-9AD3-2FBD8E785A21}" dt="2022-04-27T06:38:40.209" v="2516" actId="207"/>
          <ac:spMkLst>
            <pc:docMk/>
            <pc:sldMk cId="2321371226" sldId="271"/>
            <ac:spMk id="6" creationId="{0046427C-C937-4187-AF47-BBF22D0D5C58}"/>
          </ac:spMkLst>
        </pc:spChg>
        <pc:spChg chg="add mod">
          <ac:chgData name="Aitor García Miranda" userId="c54a8cbd-19a8-4b8a-a9f6-5fdc010f9ed7" providerId="ADAL" clId="{96BA0B3C-6452-4932-9AD3-2FBD8E785A21}" dt="2022-04-27T06:38:36.141" v="2515" actId="207"/>
          <ac:spMkLst>
            <pc:docMk/>
            <pc:sldMk cId="2321371226" sldId="271"/>
            <ac:spMk id="9" creationId="{09194302-CC44-49A8-A6B8-C8B95C51ADE8}"/>
          </ac:spMkLst>
        </pc:spChg>
        <pc:picChg chg="add del mod">
          <ac:chgData name="Aitor García Miranda" userId="c54a8cbd-19a8-4b8a-a9f6-5fdc010f9ed7" providerId="ADAL" clId="{96BA0B3C-6452-4932-9AD3-2FBD8E785A21}" dt="2022-04-26T09:35:16.323" v="1287" actId="478"/>
          <ac:picMkLst>
            <pc:docMk/>
            <pc:sldMk cId="2321371226" sldId="271"/>
            <ac:picMk id="8" creationId="{9DA6842B-2FCB-4550-9E38-C2D690CDB698}"/>
          </ac:picMkLst>
        </pc:picChg>
        <pc:picChg chg="add mod">
          <ac:chgData name="Aitor García Miranda" userId="c54a8cbd-19a8-4b8a-a9f6-5fdc010f9ed7" providerId="ADAL" clId="{96BA0B3C-6452-4932-9AD3-2FBD8E785A21}" dt="2022-04-26T09:35:29.916" v="1294" actId="1076"/>
          <ac:picMkLst>
            <pc:docMk/>
            <pc:sldMk cId="2321371226" sldId="271"/>
            <ac:picMk id="11" creationId="{5ED5C785-F408-4E00-9DAA-D1D385089DCF}"/>
          </ac:picMkLst>
        </pc:picChg>
      </pc:sldChg>
      <pc:sldChg chg="addSp delSp modSp new del mod setBg modClrScheme chgLayout">
        <pc:chgData name="Aitor García Miranda" userId="c54a8cbd-19a8-4b8a-a9f6-5fdc010f9ed7" providerId="ADAL" clId="{96BA0B3C-6452-4932-9AD3-2FBD8E785A21}" dt="2022-04-26T09:06:59.571" v="648" actId="2696"/>
        <pc:sldMkLst>
          <pc:docMk/>
          <pc:sldMk cId="3801694979" sldId="271"/>
        </pc:sldMkLst>
        <pc:spChg chg="del mod ord">
          <ac:chgData name="Aitor García Miranda" userId="c54a8cbd-19a8-4b8a-a9f6-5fdc010f9ed7" providerId="ADAL" clId="{96BA0B3C-6452-4932-9AD3-2FBD8E785A21}" dt="2022-04-26T09:06:13.764" v="641" actId="700"/>
          <ac:spMkLst>
            <pc:docMk/>
            <pc:sldMk cId="3801694979" sldId="271"/>
            <ac:spMk id="2" creationId="{D120603B-38B5-43DA-B62E-55BE04E49755}"/>
          </ac:spMkLst>
        </pc:spChg>
        <pc:spChg chg="del mod ord">
          <ac:chgData name="Aitor García Miranda" userId="c54a8cbd-19a8-4b8a-a9f6-5fdc010f9ed7" providerId="ADAL" clId="{96BA0B3C-6452-4932-9AD3-2FBD8E785A21}" dt="2022-04-26T09:06:13.764" v="641" actId="700"/>
          <ac:spMkLst>
            <pc:docMk/>
            <pc:sldMk cId="3801694979" sldId="271"/>
            <ac:spMk id="3" creationId="{E18025D9-9148-4EDD-8E4C-19D2DE099518}"/>
          </ac:spMkLst>
        </pc:spChg>
        <pc:spChg chg="add mod ord">
          <ac:chgData name="Aitor García Miranda" userId="c54a8cbd-19a8-4b8a-a9f6-5fdc010f9ed7" providerId="ADAL" clId="{96BA0B3C-6452-4932-9AD3-2FBD8E785A21}" dt="2022-04-26T09:06:13.764" v="641" actId="700"/>
          <ac:spMkLst>
            <pc:docMk/>
            <pc:sldMk cId="3801694979" sldId="271"/>
            <ac:spMk id="4" creationId="{9F097902-5762-4476-8CFF-D5710CCEBF85}"/>
          </ac:spMkLst>
        </pc:spChg>
        <pc:spChg chg="add mod ord">
          <ac:chgData name="Aitor García Miranda" userId="c54a8cbd-19a8-4b8a-a9f6-5fdc010f9ed7" providerId="ADAL" clId="{96BA0B3C-6452-4932-9AD3-2FBD8E785A21}" dt="2022-04-26T09:06:13.764" v="641" actId="700"/>
          <ac:spMkLst>
            <pc:docMk/>
            <pc:sldMk cId="3801694979" sldId="271"/>
            <ac:spMk id="5" creationId="{4D1287E9-A361-4511-8FF8-8B2C431D4949}"/>
          </ac:spMkLst>
        </pc:spChg>
        <pc:spChg chg="add mod ord">
          <ac:chgData name="Aitor García Miranda" userId="c54a8cbd-19a8-4b8a-a9f6-5fdc010f9ed7" providerId="ADAL" clId="{96BA0B3C-6452-4932-9AD3-2FBD8E785A21}" dt="2022-04-26T09:06:13.764" v="641" actId="700"/>
          <ac:spMkLst>
            <pc:docMk/>
            <pc:sldMk cId="3801694979" sldId="271"/>
            <ac:spMk id="6" creationId="{543417AD-196A-45C2-B942-A299354C9AA7}"/>
          </ac:spMkLst>
        </pc:spChg>
        <pc:spChg chg="add mod ord">
          <ac:chgData name="Aitor García Miranda" userId="c54a8cbd-19a8-4b8a-a9f6-5fdc010f9ed7" providerId="ADAL" clId="{96BA0B3C-6452-4932-9AD3-2FBD8E785A21}" dt="2022-04-26T09:06:13.764" v="641" actId="700"/>
          <ac:spMkLst>
            <pc:docMk/>
            <pc:sldMk cId="3801694979" sldId="271"/>
            <ac:spMk id="7" creationId="{4479D347-C1A0-43A5-B638-7AC278780230}"/>
          </ac:spMkLst>
        </pc:spChg>
      </pc:sldChg>
      <pc:sldChg chg="addSp delSp modSp new mod">
        <pc:chgData name="Aitor García Miranda" userId="c54a8cbd-19a8-4b8a-a9f6-5fdc010f9ed7" providerId="ADAL" clId="{96BA0B3C-6452-4932-9AD3-2FBD8E785A21}" dt="2022-04-27T06:38:29.668" v="2514" actId="207"/>
        <pc:sldMkLst>
          <pc:docMk/>
          <pc:sldMk cId="1238384934" sldId="272"/>
        </pc:sldMkLst>
        <pc:spChg chg="del">
          <ac:chgData name="Aitor García Miranda" userId="c54a8cbd-19a8-4b8a-a9f6-5fdc010f9ed7" providerId="ADAL" clId="{96BA0B3C-6452-4932-9AD3-2FBD8E785A21}" dt="2022-04-26T11:29:44.015" v="2297" actId="21"/>
          <ac:spMkLst>
            <pc:docMk/>
            <pc:sldMk cId="1238384934" sldId="272"/>
            <ac:spMk id="3" creationId="{25E51D13-5761-4668-933A-FFE29595BF6C}"/>
          </ac:spMkLst>
        </pc:spChg>
        <pc:spChg chg="mod">
          <ac:chgData name="Aitor García Miranda" userId="c54a8cbd-19a8-4b8a-a9f6-5fdc010f9ed7" providerId="ADAL" clId="{96BA0B3C-6452-4932-9AD3-2FBD8E785A21}" dt="2022-04-26T09:39:10.486" v="1315" actId="20577"/>
          <ac:spMkLst>
            <pc:docMk/>
            <pc:sldMk cId="1238384934" sldId="272"/>
            <ac:spMk id="4" creationId="{42572382-A63A-42B1-A8D4-070AE9EBB663}"/>
          </ac:spMkLst>
        </pc:spChg>
        <pc:spChg chg="mod">
          <ac:chgData name="Aitor García Miranda" userId="c54a8cbd-19a8-4b8a-a9f6-5fdc010f9ed7" providerId="ADAL" clId="{96BA0B3C-6452-4932-9AD3-2FBD8E785A21}" dt="2022-04-27T06:38:26.086" v="2513" actId="207"/>
          <ac:spMkLst>
            <pc:docMk/>
            <pc:sldMk cId="1238384934" sldId="272"/>
            <ac:spMk id="5" creationId="{7735CFA8-C533-41DA-81E0-F627CD26F009}"/>
          </ac:spMkLst>
        </pc:spChg>
        <pc:spChg chg="add del">
          <ac:chgData name="Aitor García Miranda" userId="c54a8cbd-19a8-4b8a-a9f6-5fdc010f9ed7" providerId="ADAL" clId="{96BA0B3C-6452-4932-9AD3-2FBD8E785A21}" dt="2022-04-26T11:25:41.768" v="1858"/>
          <ac:spMkLst>
            <pc:docMk/>
            <pc:sldMk cId="1238384934" sldId="272"/>
            <ac:spMk id="6" creationId="{E9BC1373-B5B6-4C9C-8067-6CC2C9C27DFA}"/>
          </ac:spMkLst>
        </pc:spChg>
        <pc:spChg chg="add mod">
          <ac:chgData name="Aitor García Miranda" userId="c54a8cbd-19a8-4b8a-a9f6-5fdc010f9ed7" providerId="ADAL" clId="{96BA0B3C-6452-4932-9AD3-2FBD8E785A21}" dt="2022-04-27T06:38:29.668" v="2514" actId="207"/>
          <ac:spMkLst>
            <pc:docMk/>
            <pc:sldMk cId="1238384934" sldId="272"/>
            <ac:spMk id="7" creationId="{67A5F78C-081D-4C83-9572-8CABCF9AA36D}"/>
          </ac:spMkLst>
        </pc:spChg>
        <pc:picChg chg="add mod">
          <ac:chgData name="Aitor García Miranda" userId="c54a8cbd-19a8-4b8a-a9f6-5fdc010f9ed7" providerId="ADAL" clId="{96BA0B3C-6452-4932-9AD3-2FBD8E785A21}" dt="2022-04-26T11:31:08.146" v="2320" actId="1076"/>
          <ac:picMkLst>
            <pc:docMk/>
            <pc:sldMk cId="1238384934" sldId="272"/>
            <ac:picMk id="9" creationId="{92C7ABA8-7F95-4387-9D26-4A2DBD6FB0BA}"/>
          </ac:picMkLst>
        </pc:picChg>
      </pc:sldChg>
      <pc:sldChg chg="addSp delSp modSp new mod setBg setClrOvrMap">
        <pc:chgData name="Aitor García Miranda" userId="c54a8cbd-19a8-4b8a-a9f6-5fdc010f9ed7" providerId="ADAL" clId="{96BA0B3C-6452-4932-9AD3-2FBD8E785A21}" dt="2022-04-28T06:43:05.921" v="2973" actId="5793"/>
        <pc:sldMkLst>
          <pc:docMk/>
          <pc:sldMk cId="3699602994" sldId="273"/>
        </pc:sldMkLst>
        <pc:spChg chg="mod ord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" creationId="{0E90486A-29EC-4422-8FD0-C234D9FA4B37}"/>
          </ac:spMkLst>
        </pc:spChg>
        <pc:spChg chg="add mod">
          <ac:chgData name="Aitor García Miranda" userId="c54a8cbd-19a8-4b8a-a9f6-5fdc010f9ed7" providerId="ADAL" clId="{96BA0B3C-6452-4932-9AD3-2FBD8E785A21}" dt="2022-04-27T06:53:30.565" v="2929" actId="12"/>
          <ac:spMkLst>
            <pc:docMk/>
            <pc:sldMk cId="3699602994" sldId="273"/>
            <ac:spMk id="3" creationId="{B921EBA9-EA87-45F2-81C7-5774E1003D93}"/>
          </ac:spMkLst>
        </pc:spChg>
        <pc:spChg chg="del">
          <ac:chgData name="Aitor García Miranda" userId="c54a8cbd-19a8-4b8a-a9f6-5fdc010f9ed7" providerId="ADAL" clId="{96BA0B3C-6452-4932-9AD3-2FBD8E785A21}" dt="2022-04-26T10:16:29.159" v="1822" actId="21"/>
          <ac:spMkLst>
            <pc:docMk/>
            <pc:sldMk cId="3699602994" sldId="273"/>
            <ac:spMk id="3" creationId="{D238F01C-499A-4FC4-96AD-9A28FF7E0527}"/>
          </ac:spMkLst>
        </pc:spChg>
        <pc:spChg chg="mod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4" creationId="{4FEAB3D0-9AC1-4DD0-B15E-0D31E6E7E3A0}"/>
          </ac:spMkLst>
        </pc:spChg>
        <pc:spChg chg="del">
          <ac:chgData name="Aitor García Miranda" userId="c54a8cbd-19a8-4b8a-a9f6-5fdc010f9ed7" providerId="ADAL" clId="{96BA0B3C-6452-4932-9AD3-2FBD8E785A21}" dt="2022-04-26T09:44:26.878" v="1326"/>
          <ac:spMkLst>
            <pc:docMk/>
            <pc:sldMk cId="3699602994" sldId="273"/>
            <ac:spMk id="5" creationId="{7D117561-AC5C-4E3B-BE74-5822723763AC}"/>
          </ac:spMkLst>
        </pc:spChg>
        <pc:spChg chg="add mod">
          <ac:chgData name="Aitor García Miranda" userId="c54a8cbd-19a8-4b8a-a9f6-5fdc010f9ed7" providerId="ADAL" clId="{96BA0B3C-6452-4932-9AD3-2FBD8E785A21}" dt="2022-04-28T06:43:05.921" v="2973" actId="5793"/>
          <ac:spMkLst>
            <pc:docMk/>
            <pc:sldMk cId="3699602994" sldId="273"/>
            <ac:spMk id="5" creationId="{C14A4DDB-3832-4C11-A89A-96FAAE3F1A67}"/>
          </ac:spMkLst>
        </pc:spChg>
        <pc:spChg chg="add del mod">
          <ac:chgData name="Aitor García Miranda" userId="c54a8cbd-19a8-4b8a-a9f6-5fdc010f9ed7" providerId="ADAL" clId="{96BA0B3C-6452-4932-9AD3-2FBD8E785A21}" dt="2022-04-26T10:16:33.412" v="1823" actId="21"/>
          <ac:spMkLst>
            <pc:docMk/>
            <pc:sldMk cId="3699602994" sldId="273"/>
            <ac:spMk id="6" creationId="{342D983A-6288-449E-949C-9F6059694327}"/>
          </ac:spMkLst>
        </pc:spChg>
        <pc:spChg chg="add mod">
          <ac:chgData name="Aitor García Miranda" userId="c54a8cbd-19a8-4b8a-a9f6-5fdc010f9ed7" providerId="ADAL" clId="{96BA0B3C-6452-4932-9AD3-2FBD8E785A21}" dt="2022-04-27T06:53:35.135" v="2931" actId="12"/>
          <ac:spMkLst>
            <pc:docMk/>
            <pc:sldMk cId="3699602994" sldId="273"/>
            <ac:spMk id="6" creationId="{E80509D5-7FBF-4FF3-B3C2-8D294825FB2B}"/>
          </ac:spMkLst>
        </pc:spChg>
        <pc:spChg chg="add mod">
          <ac:chgData name="Aitor García Miranda" userId="c54a8cbd-19a8-4b8a-a9f6-5fdc010f9ed7" providerId="ADAL" clId="{96BA0B3C-6452-4932-9AD3-2FBD8E785A21}" dt="2022-04-27T06:54:08.482" v="2935" actId="1076"/>
          <ac:spMkLst>
            <pc:docMk/>
            <pc:sldMk cId="3699602994" sldId="273"/>
            <ac:spMk id="7" creationId="{A0F2B97E-11DA-4928-8ED4-1B7911979C55}"/>
          </ac:spMkLst>
        </pc:spChg>
        <pc:spChg chg="add del mod">
          <ac:chgData name="Aitor García Miranda" userId="c54a8cbd-19a8-4b8a-a9f6-5fdc010f9ed7" providerId="ADAL" clId="{96BA0B3C-6452-4932-9AD3-2FBD8E785A21}" dt="2022-04-26T10:16:36.815" v="1824" actId="21"/>
          <ac:spMkLst>
            <pc:docMk/>
            <pc:sldMk cId="3699602994" sldId="273"/>
            <ac:spMk id="7" creationId="{F8922603-64E1-41EF-B8D2-30978BC1A8FE}"/>
          </ac:spMkLst>
        </pc:spChg>
        <pc:spChg chg="add del">
          <ac:chgData name="Aitor García Miranda" userId="c54a8cbd-19a8-4b8a-a9f6-5fdc010f9ed7" providerId="ADAL" clId="{96BA0B3C-6452-4932-9AD3-2FBD8E785A21}" dt="2022-04-27T06:49:55.676" v="2763"/>
          <ac:spMkLst>
            <pc:docMk/>
            <pc:sldMk cId="3699602994" sldId="273"/>
            <ac:spMk id="8" creationId="{0FC5B15B-9387-4E63-BD4A-2F2D812616BF}"/>
          </ac:spMkLst>
        </pc:spChg>
        <pc:spChg chg="add del">
          <ac:chgData name="Aitor García Miranda" userId="c54a8cbd-19a8-4b8a-a9f6-5fdc010f9ed7" providerId="ADAL" clId="{96BA0B3C-6452-4932-9AD3-2FBD8E785A21}" dt="2022-04-27T06:50:16.434" v="2770"/>
          <ac:spMkLst>
            <pc:docMk/>
            <pc:sldMk cId="3699602994" sldId="273"/>
            <ac:spMk id="9" creationId="{51872C4C-E9E8-4A96-A29E-3F5106A12983}"/>
          </ac:spMkLst>
        </pc:spChg>
        <pc:spChg chg="add del mod">
          <ac:chgData name="Aitor García Miranda" userId="c54a8cbd-19a8-4b8a-a9f6-5fdc010f9ed7" providerId="ADAL" clId="{96BA0B3C-6452-4932-9AD3-2FBD8E785A21}" dt="2022-04-27T06:50:15.988" v="2769"/>
          <ac:spMkLst>
            <pc:docMk/>
            <pc:sldMk cId="3699602994" sldId="273"/>
            <ac:spMk id="10" creationId="{8F290356-01C1-47B4-BE03-2D1CA61E27DA}"/>
          </ac:spMkLst>
        </pc:spChg>
        <pc:spChg chg="add del mod">
          <ac:chgData name="Aitor García Miranda" userId="c54a8cbd-19a8-4b8a-a9f6-5fdc010f9ed7" providerId="ADAL" clId="{96BA0B3C-6452-4932-9AD3-2FBD8E785A21}" dt="2022-04-27T06:50:15.431" v="2768"/>
          <ac:spMkLst>
            <pc:docMk/>
            <pc:sldMk cId="3699602994" sldId="273"/>
            <ac:spMk id="12" creationId="{35AB3623-D999-4604-A138-4B258C35A54A}"/>
          </ac:spMkLst>
        </pc:spChg>
        <pc:spChg chg="add del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1" creationId="{23293907-0F26-4752-BCD0-3AC2C5026383}"/>
          </ac:spMkLst>
        </pc:spChg>
        <pc:spChg chg="add del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2" creationId="{339141A8-FDFD-4ABE-A499-72C9669F4BE6}"/>
          </ac:spMkLst>
        </pc:spChg>
        <pc:spChg chg="add del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3" creationId="{E916EF49-F958-4F28-A999-F8FA8D09AF86}"/>
          </ac:spMkLst>
        </pc:spChg>
        <pc:spChg chg="add del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5" creationId="{A7665D74-DFEA-412C-928C-F090E67084F3}"/>
          </ac:spMkLst>
        </pc:spChg>
        <pc:spChg chg="add del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7" creationId="{2335FEDF-EF88-4E68-9CF7-5A72EF32AFC2}"/>
          </ac:spMkLst>
        </pc:spChg>
        <pc:spChg chg="add del">
          <ac:chgData name="Aitor García Miranda" userId="c54a8cbd-19a8-4b8a-a9f6-5fdc010f9ed7" providerId="ADAL" clId="{96BA0B3C-6452-4932-9AD3-2FBD8E785A21}" dt="2022-04-26T11:50:11.273" v="2427" actId="26606"/>
          <ac:spMkLst>
            <pc:docMk/>
            <pc:sldMk cId="3699602994" sldId="273"/>
            <ac:spMk id="29" creationId="{837A7BE2-DF08-4ECE-A520-13927DBF4C5E}"/>
          </ac:spMkLst>
        </pc:spChg>
        <pc:spChg chg="add del">
          <ac:chgData name="Aitor García Miranda" userId="c54a8cbd-19a8-4b8a-a9f6-5fdc010f9ed7" providerId="ADAL" clId="{96BA0B3C-6452-4932-9AD3-2FBD8E785A21}" dt="2022-04-26T11:49:51.843" v="2420" actId="26606"/>
          <ac:spMkLst>
            <pc:docMk/>
            <pc:sldMk cId="3699602994" sldId="273"/>
            <ac:spMk id="32" creationId="{7BC0F8B1-F985-469B-8332-13DBC7665557}"/>
          </ac:spMkLst>
        </pc:spChg>
        <pc:spChg chg="add del">
          <ac:chgData name="Aitor García Miranda" userId="c54a8cbd-19a8-4b8a-a9f6-5fdc010f9ed7" providerId="ADAL" clId="{96BA0B3C-6452-4932-9AD3-2FBD8E785A21}" dt="2022-04-26T11:49:51.843" v="2420" actId="26606"/>
          <ac:spMkLst>
            <pc:docMk/>
            <pc:sldMk cId="3699602994" sldId="273"/>
            <ac:spMk id="33" creationId="{89D15953-1642-4DD6-AD9E-01AA19247FF6}"/>
          </ac:spMkLst>
        </pc:spChg>
        <pc:spChg chg="add del">
          <ac:chgData name="Aitor García Miranda" userId="c54a8cbd-19a8-4b8a-a9f6-5fdc010f9ed7" providerId="ADAL" clId="{96BA0B3C-6452-4932-9AD3-2FBD8E785A21}" dt="2022-04-26T11:49:51.843" v="2420" actId="26606"/>
          <ac:spMkLst>
            <pc:docMk/>
            <pc:sldMk cId="3699602994" sldId="273"/>
            <ac:spMk id="34" creationId="{FBF3780C-749F-4B50-9E1D-F2B1F6DBB7DD}"/>
          </ac:spMkLst>
        </pc:spChg>
        <pc:picChg chg="add del mod">
          <ac:chgData name="Aitor García Miranda" userId="c54a8cbd-19a8-4b8a-a9f6-5fdc010f9ed7" providerId="ADAL" clId="{96BA0B3C-6452-4932-9AD3-2FBD8E785A21}" dt="2022-04-26T11:44:17.217" v="2380" actId="478"/>
          <ac:picMkLst>
            <pc:docMk/>
            <pc:sldMk cId="3699602994" sldId="273"/>
            <ac:picMk id="9" creationId="{61C3FA58-A15F-4AC9-B4D3-B24FB00C40B7}"/>
          </ac:picMkLst>
        </pc:picChg>
        <pc:picChg chg="add mod ord">
          <ac:chgData name="Aitor García Miranda" userId="c54a8cbd-19a8-4b8a-a9f6-5fdc010f9ed7" providerId="ADAL" clId="{96BA0B3C-6452-4932-9AD3-2FBD8E785A21}" dt="2022-04-27T06:53:16.024" v="2928" actId="1076"/>
          <ac:picMkLst>
            <pc:docMk/>
            <pc:sldMk cId="3699602994" sldId="273"/>
            <ac:picMk id="11" creationId="{FAE49C50-E602-4C78-8B70-A3CDB5D6558F}"/>
          </ac:picMkLst>
        </pc:picChg>
        <pc:picChg chg="add mod ord">
          <ac:chgData name="Aitor García Miranda" userId="c54a8cbd-19a8-4b8a-a9f6-5fdc010f9ed7" providerId="ADAL" clId="{96BA0B3C-6452-4932-9AD3-2FBD8E785A21}" dt="2022-04-27T06:49:40.831" v="2760" actId="1076"/>
          <ac:picMkLst>
            <pc:docMk/>
            <pc:sldMk cId="3699602994" sldId="273"/>
            <ac:picMk id="13" creationId="{730CA2AF-7BB2-4444-830C-1142E856B5E5}"/>
          </ac:picMkLst>
        </pc:picChg>
        <pc:picChg chg="add del mod ord">
          <ac:chgData name="Aitor García Miranda" userId="c54a8cbd-19a8-4b8a-a9f6-5fdc010f9ed7" providerId="ADAL" clId="{96BA0B3C-6452-4932-9AD3-2FBD8E785A21}" dt="2022-04-27T06:49:06.970" v="2754" actId="478"/>
          <ac:picMkLst>
            <pc:docMk/>
            <pc:sldMk cId="3699602994" sldId="273"/>
            <ac:picMk id="15" creationId="{CEDD75A3-46DC-4067-858D-F36F18F54556}"/>
          </ac:picMkLst>
        </pc:picChg>
        <pc:picChg chg="add mod ord">
          <ac:chgData name="Aitor García Miranda" userId="c54a8cbd-19a8-4b8a-a9f6-5fdc010f9ed7" providerId="ADAL" clId="{96BA0B3C-6452-4932-9AD3-2FBD8E785A21}" dt="2022-04-27T06:49:34.532" v="2759" actId="1076"/>
          <ac:picMkLst>
            <pc:docMk/>
            <pc:sldMk cId="3699602994" sldId="273"/>
            <ac:picMk id="17" creationId="{181AD4FA-7CA5-46D6-9871-90B95EBFA00D}"/>
          </ac:picMkLst>
        </pc:picChg>
        <pc:picChg chg="add mod ord">
          <ac:chgData name="Aitor García Miranda" userId="c54a8cbd-19a8-4b8a-a9f6-5fdc010f9ed7" providerId="ADAL" clId="{96BA0B3C-6452-4932-9AD3-2FBD8E785A21}" dt="2022-04-27T06:49:31.510" v="2758" actId="1076"/>
          <ac:picMkLst>
            <pc:docMk/>
            <pc:sldMk cId="3699602994" sldId="273"/>
            <ac:picMk id="19" creationId="{09587672-100D-4224-9DA7-67641EE0F223}"/>
          </ac:picMkLst>
        </pc:picChg>
        <pc:cxnChg chg="add del">
          <ac:chgData name="Aitor García Miranda" userId="c54a8cbd-19a8-4b8a-a9f6-5fdc010f9ed7" providerId="ADAL" clId="{96BA0B3C-6452-4932-9AD3-2FBD8E785A21}" dt="2022-04-26T11:49:50.065" v="2418" actId="26606"/>
          <ac:cxnSpMkLst>
            <pc:docMk/>
            <pc:sldMk cId="3699602994" sldId="273"/>
            <ac:cxnSpMk id="24" creationId="{822A5670-0F7B-4199-AEAB-33FBA9CEA44D}"/>
          </ac:cxnSpMkLst>
        </pc:cxnChg>
        <pc:cxnChg chg="add del">
          <ac:chgData name="Aitor García Miranda" userId="c54a8cbd-19a8-4b8a-a9f6-5fdc010f9ed7" providerId="ADAL" clId="{96BA0B3C-6452-4932-9AD3-2FBD8E785A21}" dt="2022-04-26T11:49:50.065" v="2418" actId="26606"/>
          <ac:cxnSpMkLst>
            <pc:docMk/>
            <pc:sldMk cId="3699602994" sldId="273"/>
            <ac:cxnSpMk id="26" creationId="{8BB1744D-A7DF-4B65-B6E3-DCF12BB2D869}"/>
          </ac:cxnSpMkLst>
        </pc:cxnChg>
        <pc:cxnChg chg="add del">
          <ac:chgData name="Aitor García Miranda" userId="c54a8cbd-19a8-4b8a-a9f6-5fdc010f9ed7" providerId="ADAL" clId="{96BA0B3C-6452-4932-9AD3-2FBD8E785A21}" dt="2022-04-26T11:49:50.065" v="2418" actId="26606"/>
          <ac:cxnSpMkLst>
            <pc:docMk/>
            <pc:sldMk cId="3699602994" sldId="273"/>
            <ac:cxnSpMk id="28" creationId="{882DD753-EA38-4E86-91FB-05041A44A28E}"/>
          </ac:cxnSpMkLst>
        </pc:cxnChg>
        <pc:cxnChg chg="add del">
          <ac:chgData name="Aitor García Miranda" userId="c54a8cbd-19a8-4b8a-a9f6-5fdc010f9ed7" providerId="ADAL" clId="{96BA0B3C-6452-4932-9AD3-2FBD8E785A21}" dt="2022-04-26T11:49:50.065" v="2418" actId="26606"/>
          <ac:cxnSpMkLst>
            <pc:docMk/>
            <pc:sldMk cId="3699602994" sldId="273"/>
            <ac:cxnSpMk id="30" creationId="{6DA63E78-7704-45EF-B5D3-EADDF5D82674}"/>
          </ac:cxnSpMkLst>
        </pc:cxnChg>
      </pc:sldChg>
      <pc:sldChg chg="addSp delSp modSp new mod modClrScheme chgLayout">
        <pc:chgData name="Aitor García Miranda" userId="c54a8cbd-19a8-4b8a-a9f6-5fdc010f9ed7" providerId="ADAL" clId="{96BA0B3C-6452-4932-9AD3-2FBD8E785A21}" dt="2022-04-28T15:50:59.531" v="3433" actId="700"/>
        <pc:sldMkLst>
          <pc:docMk/>
          <pc:sldMk cId="3003763555" sldId="274"/>
        </pc:sldMkLst>
        <pc:spChg chg="del mod ord">
          <ac:chgData name="Aitor García Miranda" userId="c54a8cbd-19a8-4b8a-a9f6-5fdc010f9ed7" providerId="ADAL" clId="{96BA0B3C-6452-4932-9AD3-2FBD8E785A21}" dt="2022-04-28T15:50:59.531" v="3433" actId="700"/>
          <ac:spMkLst>
            <pc:docMk/>
            <pc:sldMk cId="3003763555" sldId="274"/>
            <ac:spMk id="2" creationId="{F2199800-4251-4B0D-ABD5-3B863BD18283}"/>
          </ac:spMkLst>
        </pc:spChg>
        <pc:spChg chg="mod ord">
          <ac:chgData name="Aitor García Miranda" userId="c54a8cbd-19a8-4b8a-a9f6-5fdc010f9ed7" providerId="ADAL" clId="{96BA0B3C-6452-4932-9AD3-2FBD8E785A21}" dt="2022-04-28T15:50:59.531" v="3433" actId="700"/>
          <ac:spMkLst>
            <pc:docMk/>
            <pc:sldMk cId="3003763555" sldId="274"/>
            <ac:spMk id="3" creationId="{47657238-D54B-404A-8DDB-725851C26217}"/>
          </ac:spMkLst>
        </pc:spChg>
        <pc:spChg chg="add mod ord">
          <ac:chgData name="Aitor García Miranda" userId="c54a8cbd-19a8-4b8a-a9f6-5fdc010f9ed7" providerId="ADAL" clId="{96BA0B3C-6452-4932-9AD3-2FBD8E785A21}" dt="2022-04-28T15:50:59.531" v="3433" actId="700"/>
          <ac:spMkLst>
            <pc:docMk/>
            <pc:sldMk cId="3003763555" sldId="274"/>
            <ac:spMk id="4" creationId="{5865587A-9893-437B-B184-DD6308383FBE}"/>
          </ac:spMkLst>
        </pc:spChg>
      </pc:sldChg>
      <pc:sldChg chg="add">
        <pc:chgData name="Aitor García Miranda" userId="c54a8cbd-19a8-4b8a-a9f6-5fdc010f9ed7" providerId="ADAL" clId="{96BA0B3C-6452-4932-9AD3-2FBD8E785A21}" dt="2022-04-26T10:15:33.096" v="1819"/>
        <pc:sldMkLst>
          <pc:docMk/>
          <pc:sldMk cId="2165835596" sldId="277"/>
        </pc:sldMkLst>
      </pc:sldChg>
      <pc:sldChg chg="add">
        <pc:chgData name="Aitor García Miranda" userId="c54a8cbd-19a8-4b8a-a9f6-5fdc010f9ed7" providerId="ADAL" clId="{96BA0B3C-6452-4932-9AD3-2FBD8E785A21}" dt="2022-04-26T10:15:33.096" v="1819"/>
        <pc:sldMkLst>
          <pc:docMk/>
          <pc:sldMk cId="4167845584" sldId="278"/>
        </pc:sldMkLst>
      </pc:sldChg>
      <pc:sldChg chg="addSp delSp modSp new mod modClrScheme chgLayout">
        <pc:chgData name="Aitor García Miranda" userId="c54a8cbd-19a8-4b8a-a9f6-5fdc010f9ed7" providerId="ADAL" clId="{96BA0B3C-6452-4932-9AD3-2FBD8E785A21}" dt="2022-04-28T15:56:53.675" v="3451" actId="1076"/>
        <pc:sldMkLst>
          <pc:docMk/>
          <pc:sldMk cId="278181356" sldId="279"/>
        </pc:sldMkLst>
        <pc:spChg chg="del mod ord">
          <ac:chgData name="Aitor García Miranda" userId="c54a8cbd-19a8-4b8a-a9f6-5fdc010f9ed7" providerId="ADAL" clId="{96BA0B3C-6452-4932-9AD3-2FBD8E785A21}" dt="2022-04-26T14:03:25.853" v="2429" actId="700"/>
          <ac:spMkLst>
            <pc:docMk/>
            <pc:sldMk cId="278181356" sldId="279"/>
            <ac:spMk id="2" creationId="{BC5F43BD-E408-4858-848A-B154A88E4DDE}"/>
          </ac:spMkLst>
        </pc:spChg>
        <pc:spChg chg="del mod ord">
          <ac:chgData name="Aitor García Miranda" userId="c54a8cbd-19a8-4b8a-a9f6-5fdc010f9ed7" providerId="ADAL" clId="{96BA0B3C-6452-4932-9AD3-2FBD8E785A21}" dt="2022-04-26T14:03:25.853" v="2429" actId="700"/>
          <ac:spMkLst>
            <pc:docMk/>
            <pc:sldMk cId="278181356" sldId="279"/>
            <ac:spMk id="3" creationId="{D8749C0E-450A-44B0-9818-CB3C13F58D5F}"/>
          </ac:spMkLst>
        </pc:spChg>
        <pc:spChg chg="add mod ord">
          <ac:chgData name="Aitor García Miranda" userId="c54a8cbd-19a8-4b8a-a9f6-5fdc010f9ed7" providerId="ADAL" clId="{96BA0B3C-6452-4932-9AD3-2FBD8E785A21}" dt="2022-04-28T15:55:28.932" v="3443" actId="700"/>
          <ac:spMkLst>
            <pc:docMk/>
            <pc:sldMk cId="278181356" sldId="279"/>
            <ac:spMk id="4" creationId="{C6940F4F-EBB6-4947-9DF3-AE2BD2FF929B}"/>
          </ac:spMkLst>
        </pc:spChg>
        <pc:spChg chg="add del mod ord">
          <ac:chgData name="Aitor García Miranda" userId="c54a8cbd-19a8-4b8a-a9f6-5fdc010f9ed7" providerId="ADAL" clId="{96BA0B3C-6452-4932-9AD3-2FBD8E785A21}" dt="2022-04-28T06:40:21.827" v="2936" actId="21"/>
          <ac:spMkLst>
            <pc:docMk/>
            <pc:sldMk cId="278181356" sldId="279"/>
            <ac:spMk id="5" creationId="{3A417206-68D6-4071-A5FD-E15106968A57}"/>
          </ac:spMkLst>
        </pc:spChg>
        <pc:spChg chg="add del mod ord">
          <ac:chgData name="Aitor García Miranda" userId="c54a8cbd-19a8-4b8a-a9f6-5fdc010f9ed7" providerId="ADAL" clId="{96BA0B3C-6452-4932-9AD3-2FBD8E785A21}" dt="2022-04-28T15:56:53.675" v="3451" actId="1076"/>
          <ac:spMkLst>
            <pc:docMk/>
            <pc:sldMk cId="278181356" sldId="279"/>
            <ac:spMk id="6" creationId="{8B1A2363-7B7D-499F-BF84-DB19453AB0AA}"/>
          </ac:spMkLst>
        </pc:spChg>
        <pc:spChg chg="add del mod ord">
          <ac:chgData name="Aitor García Miranda" userId="c54a8cbd-19a8-4b8a-a9f6-5fdc010f9ed7" providerId="ADAL" clId="{96BA0B3C-6452-4932-9AD3-2FBD8E785A21}" dt="2022-04-28T15:55:29.040" v="3444" actId="27636"/>
          <ac:spMkLst>
            <pc:docMk/>
            <pc:sldMk cId="278181356" sldId="279"/>
            <ac:spMk id="7" creationId="{C2EE8E6F-F846-4A2B-B4CA-12636DE3BB38}"/>
          </ac:spMkLst>
        </pc:spChg>
        <pc:spChg chg="add del mod ord">
          <ac:chgData name="Aitor García Miranda" userId="c54a8cbd-19a8-4b8a-a9f6-5fdc010f9ed7" providerId="ADAL" clId="{96BA0B3C-6452-4932-9AD3-2FBD8E785A21}" dt="2022-04-28T06:45:07.180" v="2977" actId="700"/>
          <ac:spMkLst>
            <pc:docMk/>
            <pc:sldMk cId="278181356" sldId="279"/>
            <ac:spMk id="8" creationId="{DCC2B1DD-2DB8-4D03-BB1A-16CD9C5A34F8}"/>
          </ac:spMkLst>
        </pc:spChg>
        <pc:spChg chg="add del mod ord">
          <ac:chgData name="Aitor García Miranda" userId="c54a8cbd-19a8-4b8a-a9f6-5fdc010f9ed7" providerId="ADAL" clId="{96BA0B3C-6452-4932-9AD3-2FBD8E785A21}" dt="2022-04-28T06:45:07.180" v="2977" actId="700"/>
          <ac:spMkLst>
            <pc:docMk/>
            <pc:sldMk cId="278181356" sldId="279"/>
            <ac:spMk id="9" creationId="{3B7F4E9C-B98B-43B4-9BC0-C6048CCE53DC}"/>
          </ac:spMkLst>
        </pc:spChg>
        <pc:spChg chg="add del mod ord">
          <ac:chgData name="Aitor García Miranda" userId="c54a8cbd-19a8-4b8a-a9f6-5fdc010f9ed7" providerId="ADAL" clId="{96BA0B3C-6452-4932-9AD3-2FBD8E785A21}" dt="2022-04-28T06:45:07.180" v="2977" actId="700"/>
          <ac:spMkLst>
            <pc:docMk/>
            <pc:sldMk cId="278181356" sldId="279"/>
            <ac:spMk id="10" creationId="{9E2443B2-69F1-4715-B7A1-AE38B85CD259}"/>
          </ac:spMkLst>
        </pc:spChg>
        <pc:spChg chg="add del mod ord">
          <ac:chgData name="Aitor García Miranda" userId="c54a8cbd-19a8-4b8a-a9f6-5fdc010f9ed7" providerId="ADAL" clId="{96BA0B3C-6452-4932-9AD3-2FBD8E785A21}" dt="2022-04-28T06:45:07.180" v="2977" actId="700"/>
          <ac:spMkLst>
            <pc:docMk/>
            <pc:sldMk cId="278181356" sldId="279"/>
            <ac:spMk id="11" creationId="{8B466A99-EA78-4631-89AE-03A53F3C939B}"/>
          </ac:spMkLst>
        </pc:spChg>
        <pc:spChg chg="add del mod ord">
          <ac:chgData name="Aitor García Miranda" userId="c54a8cbd-19a8-4b8a-a9f6-5fdc010f9ed7" providerId="ADAL" clId="{96BA0B3C-6452-4932-9AD3-2FBD8E785A21}" dt="2022-04-28T15:55:53.697" v="3449" actId="21"/>
          <ac:spMkLst>
            <pc:docMk/>
            <pc:sldMk cId="278181356" sldId="279"/>
            <ac:spMk id="13" creationId="{603886CE-C1AF-4D15-A31B-3D23344B2A29}"/>
          </ac:spMkLst>
        </pc:spChg>
        <pc:graphicFrameChg chg="add mod modGraphic">
          <ac:chgData name="Aitor García Miranda" userId="c54a8cbd-19a8-4b8a-a9f6-5fdc010f9ed7" providerId="ADAL" clId="{96BA0B3C-6452-4932-9AD3-2FBD8E785A21}" dt="2022-04-28T15:52:30.908" v="3435" actId="12100"/>
          <ac:graphicFrameMkLst>
            <pc:docMk/>
            <pc:sldMk cId="278181356" sldId="279"/>
            <ac:graphicFrameMk id="12" creationId="{EE272161-9AF7-46E8-B3AA-5A80D43D8C4D}"/>
          </ac:graphicFrameMkLst>
        </pc:graphicFrameChg>
        <pc:picChg chg="add mod">
          <ac:chgData name="Aitor García Miranda" userId="c54a8cbd-19a8-4b8a-a9f6-5fdc010f9ed7" providerId="ADAL" clId="{96BA0B3C-6452-4932-9AD3-2FBD8E785A21}" dt="2022-04-28T06:40:43.030" v="2941" actId="1076"/>
          <ac:picMkLst>
            <pc:docMk/>
            <pc:sldMk cId="278181356" sldId="279"/>
            <ac:picMk id="3" creationId="{CAB020FA-CD13-48FC-A4CC-AA39E1600DF1}"/>
          </ac:picMkLst>
        </pc:picChg>
      </pc:sldChg>
      <pc:sldChg chg="new del ord">
        <pc:chgData name="Aitor García Miranda" userId="c54a8cbd-19a8-4b8a-a9f6-5fdc010f9ed7" providerId="ADAL" clId="{96BA0B3C-6452-4932-9AD3-2FBD8E785A21}" dt="2022-04-28T15:49:50.441" v="3429" actId="2696"/>
        <pc:sldMkLst>
          <pc:docMk/>
          <pc:sldMk cId="4233666815" sldId="280"/>
        </pc:sldMkLst>
      </pc:sldChg>
      <pc:sldChg chg="addSp modSp add mod setBg modClrScheme setClrOvrMap chgLayout">
        <pc:chgData name="Aitor García Miranda" userId="c54a8cbd-19a8-4b8a-a9f6-5fdc010f9ed7" providerId="ADAL" clId="{96BA0B3C-6452-4932-9AD3-2FBD8E785A21}" dt="2022-04-28T16:09:11.885" v="3551" actId="404"/>
        <pc:sldMkLst>
          <pc:docMk/>
          <pc:sldMk cId="2474502464" sldId="281"/>
        </pc:sldMkLst>
        <pc:spChg chg="mod ord">
          <ac:chgData name="Aitor García Miranda" userId="c54a8cbd-19a8-4b8a-a9f6-5fdc010f9ed7" providerId="ADAL" clId="{96BA0B3C-6452-4932-9AD3-2FBD8E785A21}" dt="2022-04-28T16:09:06.077" v="3548" actId="403"/>
          <ac:spMkLst>
            <pc:docMk/>
            <pc:sldMk cId="2474502464" sldId="281"/>
            <ac:spMk id="2" creationId="{1E34B5C5-4E2D-477D-843E-A7FDBF54B95D}"/>
          </ac:spMkLst>
        </pc:spChg>
        <pc:spChg chg="mod ord">
          <ac:chgData name="Aitor García Miranda" userId="c54a8cbd-19a8-4b8a-a9f6-5fdc010f9ed7" providerId="ADAL" clId="{96BA0B3C-6452-4932-9AD3-2FBD8E785A21}" dt="2022-04-28T16:09:11.885" v="3551" actId="404"/>
          <ac:spMkLst>
            <pc:docMk/>
            <pc:sldMk cId="2474502464" sldId="281"/>
            <ac:spMk id="3" creationId="{F0FAEEAF-58D4-4AFF-8546-F7F9640CEE5A}"/>
          </ac:spMkLst>
        </pc:spChg>
        <pc:spChg chg="add">
          <ac:chgData name="Aitor García Miranda" userId="c54a8cbd-19a8-4b8a-a9f6-5fdc010f9ed7" providerId="ADAL" clId="{96BA0B3C-6452-4932-9AD3-2FBD8E785A21}" dt="2022-04-28T16:03:03.110" v="3498" actId="26606"/>
          <ac:spMkLst>
            <pc:docMk/>
            <pc:sldMk cId="2474502464" sldId="281"/>
            <ac:spMk id="9" creationId="{C5E6CFF1-2F42-4E10-9A97-F116F46F53FE}"/>
          </ac:spMkLst>
        </pc:spChg>
        <pc:picChg chg="add">
          <ac:chgData name="Aitor García Miranda" userId="c54a8cbd-19a8-4b8a-a9f6-5fdc010f9ed7" providerId="ADAL" clId="{96BA0B3C-6452-4932-9AD3-2FBD8E785A21}" dt="2022-04-28T16:03:03.110" v="3498" actId="26606"/>
          <ac:picMkLst>
            <pc:docMk/>
            <pc:sldMk cId="2474502464" sldId="281"/>
            <ac:picMk id="5" creationId="{FFB6481D-3AE2-45D6-16E8-FF1BBCCF1F6D}"/>
          </ac:picMkLst>
        </pc:picChg>
        <pc:cxnChg chg="add">
          <ac:chgData name="Aitor García Miranda" userId="c54a8cbd-19a8-4b8a-a9f6-5fdc010f9ed7" providerId="ADAL" clId="{96BA0B3C-6452-4932-9AD3-2FBD8E785A21}" dt="2022-04-28T16:03:03.110" v="3498" actId="26606"/>
          <ac:cxnSpMkLst>
            <pc:docMk/>
            <pc:sldMk cId="2474502464" sldId="281"/>
            <ac:cxnSpMk id="11" creationId="{67182200-4859-4C8D-BCBB-55B245C28BA3}"/>
          </ac:cxnSpMkLst>
        </pc:cxnChg>
      </pc:sldChg>
      <pc:sldChg chg="addSp delSp modSp new mod ord modClrScheme chgLayout">
        <pc:chgData name="Aitor García Miranda" userId="c54a8cbd-19a8-4b8a-a9f6-5fdc010f9ed7" providerId="ADAL" clId="{96BA0B3C-6452-4932-9AD3-2FBD8E785A21}" dt="2022-04-28T16:08:16.329" v="3539"/>
        <pc:sldMkLst>
          <pc:docMk/>
          <pc:sldMk cId="2128932884" sldId="282"/>
        </pc:sldMkLst>
        <pc:spChg chg="del mod ord">
          <ac:chgData name="Aitor García Miranda" userId="c54a8cbd-19a8-4b8a-a9f6-5fdc010f9ed7" providerId="ADAL" clId="{96BA0B3C-6452-4932-9AD3-2FBD8E785A21}" dt="2022-04-28T15:58:21.120" v="3458" actId="700"/>
          <ac:spMkLst>
            <pc:docMk/>
            <pc:sldMk cId="2128932884" sldId="282"/>
            <ac:spMk id="2" creationId="{4223DEE0-1346-432A-96BC-DDA932850992}"/>
          </ac:spMkLst>
        </pc:spChg>
        <pc:spChg chg="del mod ord">
          <ac:chgData name="Aitor García Miranda" userId="c54a8cbd-19a8-4b8a-a9f6-5fdc010f9ed7" providerId="ADAL" clId="{96BA0B3C-6452-4932-9AD3-2FBD8E785A21}" dt="2022-04-28T15:58:21.120" v="3458" actId="700"/>
          <ac:spMkLst>
            <pc:docMk/>
            <pc:sldMk cId="2128932884" sldId="282"/>
            <ac:spMk id="3" creationId="{3979FAC3-9E93-45BF-BC54-14E2C3547567}"/>
          </ac:spMkLst>
        </pc:spChg>
        <pc:spChg chg="add mod ord">
          <ac:chgData name="Aitor García Miranda" userId="c54a8cbd-19a8-4b8a-a9f6-5fdc010f9ed7" providerId="ADAL" clId="{96BA0B3C-6452-4932-9AD3-2FBD8E785A21}" dt="2022-04-28T15:58:28.452" v="3467" actId="20577"/>
          <ac:spMkLst>
            <pc:docMk/>
            <pc:sldMk cId="2128932884" sldId="282"/>
            <ac:spMk id="4" creationId="{7D97F6B0-087F-4DDE-A2A0-B277FD8D56D5}"/>
          </ac:spMkLst>
        </pc:spChg>
        <pc:spChg chg="add mod ord">
          <ac:chgData name="Aitor García Miranda" userId="c54a8cbd-19a8-4b8a-a9f6-5fdc010f9ed7" providerId="ADAL" clId="{96BA0B3C-6452-4932-9AD3-2FBD8E785A21}" dt="2022-04-28T15:58:21.120" v="3458" actId="700"/>
          <ac:spMkLst>
            <pc:docMk/>
            <pc:sldMk cId="2128932884" sldId="282"/>
            <ac:spMk id="5" creationId="{B40CC08B-4531-4359-BFDB-7AA78506F850}"/>
          </ac:spMkLst>
        </pc:spChg>
        <pc:spChg chg="add mod ord">
          <ac:chgData name="Aitor García Miranda" userId="c54a8cbd-19a8-4b8a-a9f6-5fdc010f9ed7" providerId="ADAL" clId="{96BA0B3C-6452-4932-9AD3-2FBD8E785A21}" dt="2022-04-28T16:08:16.329" v="3539"/>
          <ac:spMkLst>
            <pc:docMk/>
            <pc:sldMk cId="2128932884" sldId="282"/>
            <ac:spMk id="6" creationId="{4B2493BC-2EE3-4713-854B-087E0D6CBE96}"/>
          </ac:spMkLst>
        </pc:spChg>
        <pc:spChg chg="add del mod ord">
          <ac:chgData name="Aitor García Miranda" userId="c54a8cbd-19a8-4b8a-a9f6-5fdc010f9ed7" providerId="ADAL" clId="{96BA0B3C-6452-4932-9AD3-2FBD8E785A21}" dt="2022-04-28T16:00:13.012" v="3480" actId="21"/>
          <ac:spMkLst>
            <pc:docMk/>
            <pc:sldMk cId="2128932884" sldId="282"/>
            <ac:spMk id="7" creationId="{B8A026B7-443B-44AD-B417-E6E77592A3F6}"/>
          </ac:spMkLst>
        </pc:spChg>
      </pc:sldChg>
      <pc:sldMasterChg chg="addSldLayout modSldLayout">
        <pc:chgData name="Aitor García Miranda" userId="c54a8cbd-19a8-4b8a-a9f6-5fdc010f9ed7" providerId="ADAL" clId="{96BA0B3C-6452-4932-9AD3-2FBD8E785A21}" dt="2022-04-28T15:55:04.851" v="3442" actId="208"/>
        <pc:sldMasterMkLst>
          <pc:docMk/>
          <pc:sldMasterMk cId="3844266077" sldId="2147483648"/>
        </pc:sldMasterMkLst>
        <pc:sldLayoutChg chg="modSp add mod modTransition">
          <pc:chgData name="Aitor García Miranda" userId="c54a8cbd-19a8-4b8a-a9f6-5fdc010f9ed7" providerId="ADAL" clId="{96BA0B3C-6452-4932-9AD3-2FBD8E785A21}" dt="2022-04-28T15:55:04.851" v="3442" actId="208"/>
          <pc:sldLayoutMkLst>
            <pc:docMk/>
            <pc:sldMasterMk cId="3844266077" sldId="2147483648"/>
            <pc:sldLayoutMk cId="2571896029" sldId="2147483662"/>
          </pc:sldLayoutMkLst>
          <pc:spChg chg="mod">
            <ac:chgData name="Aitor García Miranda" userId="c54a8cbd-19a8-4b8a-a9f6-5fdc010f9ed7" providerId="ADAL" clId="{96BA0B3C-6452-4932-9AD3-2FBD8E785A21}" dt="2022-04-28T15:54:40.063" v="3440" actId="1076"/>
            <ac:spMkLst>
              <pc:docMk/>
              <pc:sldMasterMk cId="3844266077" sldId="2147483648"/>
              <pc:sldLayoutMk cId="2571896029" sldId="2147483662"/>
              <ac:spMk id="3" creationId="{C5B8999B-B509-4008-B2E7-5C42BEC0980F}"/>
            </ac:spMkLst>
          </pc:spChg>
          <pc:spChg chg="mod">
            <ac:chgData name="Aitor García Miranda" userId="c54a8cbd-19a8-4b8a-a9f6-5fdc010f9ed7" providerId="ADAL" clId="{96BA0B3C-6452-4932-9AD3-2FBD8E785A21}" dt="2022-04-28T15:54:52.069" v="3441" actId="207"/>
            <ac:spMkLst>
              <pc:docMk/>
              <pc:sldMasterMk cId="3844266077" sldId="2147483648"/>
              <pc:sldLayoutMk cId="2571896029" sldId="2147483662"/>
              <ac:spMk id="6" creationId="{C530FE80-0663-4888-A56F-45F585D4B35E}"/>
            </ac:spMkLst>
          </pc:spChg>
          <pc:cxnChg chg="mod">
            <ac:chgData name="Aitor García Miranda" userId="c54a8cbd-19a8-4b8a-a9f6-5fdc010f9ed7" providerId="ADAL" clId="{96BA0B3C-6452-4932-9AD3-2FBD8E785A21}" dt="2022-04-28T15:55:04.851" v="3442" actId="208"/>
            <ac:cxnSpMkLst>
              <pc:docMk/>
              <pc:sldMasterMk cId="3844266077" sldId="2147483648"/>
              <pc:sldLayoutMk cId="2571896029" sldId="2147483662"/>
              <ac:cxnSpMk id="7" creationId="{4516ACF9-0020-4A35-B09E-F1BB6048F503}"/>
            </ac:cxnSpMkLst>
          </pc:cxnChg>
        </pc:sldLayoutChg>
      </pc:sldMasterChg>
    </pc:docChg>
  </pc:docChgLst>
  <pc:docChgLst>
    <pc:chgData name="Ismael Sanchez Chaves" userId="17ea2008-e1c9-4aa9-b086-abe0b8a66e2a" providerId="ADAL" clId="{EE531177-83EF-4CC5-B941-6C280188FD41}"/>
    <pc:docChg chg="modSld">
      <pc:chgData name="Ismael Sanchez Chaves" userId="17ea2008-e1c9-4aa9-b086-abe0b8a66e2a" providerId="ADAL" clId="{EE531177-83EF-4CC5-B941-6C280188FD41}" dt="2022-04-26T11:41:37.697" v="1" actId="1076"/>
      <pc:docMkLst>
        <pc:docMk/>
      </pc:docMkLst>
      <pc:sldChg chg="addSp modSp mod">
        <pc:chgData name="Ismael Sanchez Chaves" userId="17ea2008-e1c9-4aa9-b086-abe0b8a66e2a" providerId="ADAL" clId="{EE531177-83EF-4CC5-B941-6C280188FD41}" dt="2022-04-26T11:41:37.697" v="1" actId="1076"/>
        <pc:sldMkLst>
          <pc:docMk/>
          <pc:sldMk cId="2165835596" sldId="277"/>
        </pc:sldMkLst>
        <pc:picChg chg="add mod">
          <ac:chgData name="Ismael Sanchez Chaves" userId="17ea2008-e1c9-4aa9-b086-abe0b8a66e2a" providerId="ADAL" clId="{EE531177-83EF-4CC5-B941-6C280188FD41}" dt="2022-04-26T11:41:37.697" v="1" actId="1076"/>
          <ac:picMkLst>
            <pc:docMk/>
            <pc:sldMk cId="2165835596" sldId="277"/>
            <ac:picMk id="7" creationId="{85CC3EEA-E49E-4E90-BA6D-AAF4E9E5DCE2}"/>
          </ac:picMkLst>
        </pc:picChg>
        <pc:picChg chg="add mod">
          <ac:chgData name="Ismael Sanchez Chaves" userId="17ea2008-e1c9-4aa9-b086-abe0b8a66e2a" providerId="ADAL" clId="{EE531177-83EF-4CC5-B941-6C280188FD41}" dt="2022-04-26T11:41:37.697" v="1" actId="1076"/>
          <ac:picMkLst>
            <pc:docMk/>
            <pc:sldMk cId="2165835596" sldId="277"/>
            <ac:picMk id="8" creationId="{47303E62-BC0E-492A-9D83-6F57EACD2197}"/>
          </ac:picMkLst>
        </pc:picChg>
        <pc:picChg chg="add mod">
          <ac:chgData name="Ismael Sanchez Chaves" userId="17ea2008-e1c9-4aa9-b086-abe0b8a66e2a" providerId="ADAL" clId="{EE531177-83EF-4CC5-B941-6C280188FD41}" dt="2022-04-26T11:41:37.697" v="1" actId="1076"/>
          <ac:picMkLst>
            <pc:docMk/>
            <pc:sldMk cId="2165835596" sldId="277"/>
            <ac:picMk id="9" creationId="{1C391318-8CA6-40A4-9883-E8FAE72EC37B}"/>
          </ac:picMkLst>
        </pc:picChg>
        <pc:picChg chg="add mod">
          <ac:chgData name="Ismael Sanchez Chaves" userId="17ea2008-e1c9-4aa9-b086-abe0b8a66e2a" providerId="ADAL" clId="{EE531177-83EF-4CC5-B941-6C280188FD41}" dt="2022-04-26T11:41:37.697" v="1" actId="1076"/>
          <ac:picMkLst>
            <pc:docMk/>
            <pc:sldMk cId="2165835596" sldId="277"/>
            <ac:picMk id="11" creationId="{DE288386-88A3-4E02-A39B-E8DA1B7A074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4DE9E-E0E5-4295-B6C0-3BA81099D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EA41B53-ADF2-4FD9-AD8B-67FD8BC0B9CB}">
      <dgm:prSet phldrT="[Texto]" custT="1"/>
      <dgm:spPr/>
      <dgm:t>
        <a:bodyPr/>
        <a:lstStyle/>
        <a:p>
          <a:r>
            <a:rPr lang="es-ES" sz="2400"/>
            <a:t>Permite almacenar y consultar pares clave/valor</a:t>
          </a:r>
        </a:p>
      </dgm:t>
    </dgm:pt>
    <dgm:pt modelId="{0DAB8B8C-49B3-4F46-899A-399C478E3889}" type="parTrans" cxnId="{E8752651-4610-49F1-926A-319BDC50695F}">
      <dgm:prSet/>
      <dgm:spPr/>
      <dgm:t>
        <a:bodyPr/>
        <a:lstStyle/>
        <a:p>
          <a:endParaRPr lang="es-ES"/>
        </a:p>
      </dgm:t>
    </dgm:pt>
    <dgm:pt modelId="{D4BD886F-63B2-4471-8811-A04AD45D928B}" type="sibTrans" cxnId="{E8752651-4610-49F1-926A-319BDC50695F}">
      <dgm:prSet/>
      <dgm:spPr/>
      <dgm:t>
        <a:bodyPr/>
        <a:lstStyle/>
        <a:p>
          <a:endParaRPr lang="es-ES"/>
        </a:p>
      </dgm:t>
    </dgm:pt>
    <dgm:pt modelId="{A57D4859-5383-4892-A920-CDDE0A4BBE76}">
      <dgm:prSet phldrT="[Texto]" custT="1"/>
      <dgm:spPr/>
      <dgm:t>
        <a:bodyPr/>
        <a:lstStyle/>
        <a:p>
          <a:r>
            <a:rPr lang="es-ES" sz="2400" kern="1200" dirty="0">
              <a:solidFill>
                <a:prstClr val="white"/>
              </a:solidFill>
              <a:latin typeface="Roboto Light"/>
              <a:ea typeface="+mn-ea"/>
              <a:cs typeface="+mn-cs"/>
            </a:rPr>
            <a:t>Configuración de concurrencia y consistencia de datos</a:t>
          </a:r>
        </a:p>
      </dgm:t>
    </dgm:pt>
    <dgm:pt modelId="{BB77CD31-0F8D-4B04-9AC7-A0EA3C01ADDF}" type="parTrans" cxnId="{E93DC08B-C9E8-4FD5-90DD-B096221F37E0}">
      <dgm:prSet/>
      <dgm:spPr/>
      <dgm:t>
        <a:bodyPr/>
        <a:lstStyle/>
        <a:p>
          <a:endParaRPr lang="es-ES"/>
        </a:p>
      </dgm:t>
    </dgm:pt>
    <dgm:pt modelId="{38AF8AFE-5F12-4453-AE91-6AB00146B177}" type="sibTrans" cxnId="{E93DC08B-C9E8-4FD5-90DD-B096221F37E0}">
      <dgm:prSet/>
      <dgm:spPr/>
      <dgm:t>
        <a:bodyPr/>
        <a:lstStyle/>
        <a:p>
          <a:endParaRPr lang="es-ES"/>
        </a:p>
      </dgm:t>
    </dgm:pt>
    <dgm:pt modelId="{706E75FD-0297-47A3-BDF3-74C2118EB914}">
      <dgm:prSet phldrT="[Texto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Operaciones de actualizaciones masivas</a:t>
          </a:r>
        </a:p>
      </dgm:t>
    </dgm:pt>
    <dgm:pt modelId="{F9BD5ED1-7F9A-45C3-9A8D-096B6A625025}" type="parTrans" cxnId="{B76FE27E-73E1-457F-B120-D7EAF638E123}">
      <dgm:prSet/>
      <dgm:spPr/>
      <dgm:t>
        <a:bodyPr/>
        <a:lstStyle/>
        <a:p>
          <a:endParaRPr lang="es-ES"/>
        </a:p>
      </dgm:t>
    </dgm:pt>
    <dgm:pt modelId="{6803B111-42B3-4301-AB43-0C824A0B7B17}" type="sibTrans" cxnId="{B76FE27E-73E1-457F-B120-D7EAF638E123}">
      <dgm:prSet/>
      <dgm:spPr/>
      <dgm:t>
        <a:bodyPr/>
        <a:lstStyle/>
        <a:p>
          <a:endParaRPr lang="es-ES"/>
        </a:p>
      </dgm:t>
    </dgm:pt>
    <dgm:pt modelId="{E7F1B3B4-D8DA-41E4-8409-569A4C21D165}">
      <dgm:prSet phldrT="[Texto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Filtrado de datos</a:t>
          </a:r>
        </a:p>
      </dgm:t>
    </dgm:pt>
    <dgm:pt modelId="{55AE09A9-1DFC-4705-9BB1-A4C29D1F00AA}" type="parTrans" cxnId="{EA918710-3CAE-40AB-950E-671F43D48E39}">
      <dgm:prSet/>
      <dgm:spPr/>
      <dgm:t>
        <a:bodyPr/>
        <a:lstStyle/>
        <a:p>
          <a:endParaRPr lang="es-ES"/>
        </a:p>
      </dgm:t>
    </dgm:pt>
    <dgm:pt modelId="{35A64B19-7A58-4EE6-A413-605A2870866F}" type="sibTrans" cxnId="{EA918710-3CAE-40AB-950E-671F43D48E39}">
      <dgm:prSet/>
      <dgm:spPr/>
      <dgm:t>
        <a:bodyPr/>
        <a:lstStyle/>
        <a:p>
          <a:endParaRPr lang="es-ES"/>
        </a:p>
      </dgm:t>
    </dgm:pt>
    <dgm:pt modelId="{4993C49D-E2F6-4FF1-BECC-AE313DC65878}">
      <dgm:prSet phldrT="[Texto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MongoDB, MySQL, </a:t>
          </a:r>
          <a:r>
            <a:rPr lang="es-ES" sz="2400" kern="1200" err="1">
              <a:solidFill>
                <a:prstClr val="white"/>
              </a:solidFill>
              <a:latin typeface="Roboto Light"/>
              <a:ea typeface="+mn-ea"/>
              <a:cs typeface="+mn-cs"/>
            </a:rPr>
            <a:t>SQLServer</a:t>
          </a: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, Oracle, PostgreSQL, Redis…</a:t>
          </a:r>
        </a:p>
      </dgm:t>
    </dgm:pt>
    <dgm:pt modelId="{1998BDBA-6091-42FA-A3C1-A5356CC22B23}" type="parTrans" cxnId="{FD3EF5BA-5D3A-48F5-B9E8-0D3D883B147D}">
      <dgm:prSet/>
      <dgm:spPr/>
      <dgm:t>
        <a:bodyPr/>
        <a:lstStyle/>
        <a:p>
          <a:endParaRPr lang="es-ES"/>
        </a:p>
      </dgm:t>
    </dgm:pt>
    <dgm:pt modelId="{A7708323-0A85-4B59-8ADF-3949363EA747}" type="sibTrans" cxnId="{FD3EF5BA-5D3A-48F5-B9E8-0D3D883B147D}">
      <dgm:prSet/>
      <dgm:spPr/>
      <dgm:t>
        <a:bodyPr/>
        <a:lstStyle/>
        <a:p>
          <a:endParaRPr lang="es-ES"/>
        </a:p>
      </dgm:t>
    </dgm:pt>
    <dgm:pt modelId="{A46EB6C4-C962-4FF8-92A8-66FDFC970E6A}" type="pres">
      <dgm:prSet presAssocID="{D704DE9E-E0E5-4295-B6C0-3BA81099D7C1}" presName="linear" presStyleCnt="0">
        <dgm:presLayoutVars>
          <dgm:animLvl val="lvl"/>
          <dgm:resizeHandles val="exact"/>
        </dgm:presLayoutVars>
      </dgm:prSet>
      <dgm:spPr/>
    </dgm:pt>
    <dgm:pt modelId="{157A7D57-109D-4FB4-A357-E033530F3F59}" type="pres">
      <dgm:prSet presAssocID="{CEA41B53-ADF2-4FD9-AD8B-67FD8BC0B9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532D9E-1CA9-4520-A4AC-609FA77D904A}" type="pres">
      <dgm:prSet presAssocID="{D4BD886F-63B2-4471-8811-A04AD45D928B}" presName="spacer" presStyleCnt="0"/>
      <dgm:spPr/>
    </dgm:pt>
    <dgm:pt modelId="{91147766-31DD-4305-8363-B88209621440}" type="pres">
      <dgm:prSet presAssocID="{A57D4859-5383-4892-A920-CDDE0A4BBE7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FE6B1CD-30D2-4358-889B-EF0C8E3FA1D3}" type="pres">
      <dgm:prSet presAssocID="{38AF8AFE-5F12-4453-AE91-6AB00146B177}" presName="spacer" presStyleCnt="0"/>
      <dgm:spPr/>
    </dgm:pt>
    <dgm:pt modelId="{399F8C27-6FA4-431A-B28F-99BAAFE541D8}" type="pres">
      <dgm:prSet presAssocID="{706E75FD-0297-47A3-BDF3-74C2118EB9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6BA77D-5400-48F8-8C37-A9D18587E188}" type="pres">
      <dgm:prSet presAssocID="{6803B111-42B3-4301-AB43-0C824A0B7B17}" presName="spacer" presStyleCnt="0"/>
      <dgm:spPr/>
    </dgm:pt>
    <dgm:pt modelId="{2C903D73-4637-4247-9BE5-BC3B23FC461C}" type="pres">
      <dgm:prSet presAssocID="{E7F1B3B4-D8DA-41E4-8409-569A4C21D16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2EA1EF-5B63-4654-8FB4-4116044630EE}" type="pres">
      <dgm:prSet presAssocID="{35A64B19-7A58-4EE6-A413-605A2870866F}" presName="spacer" presStyleCnt="0"/>
      <dgm:spPr/>
    </dgm:pt>
    <dgm:pt modelId="{351481FD-5EAD-42B3-80A4-A8EC7DE46ECE}" type="pres">
      <dgm:prSet presAssocID="{4993C49D-E2F6-4FF1-BECC-AE313DC658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CA97E0A-7267-4E07-B78D-588C947B6D3C}" type="presOf" srcId="{4993C49D-E2F6-4FF1-BECC-AE313DC65878}" destId="{351481FD-5EAD-42B3-80A4-A8EC7DE46ECE}" srcOrd="0" destOrd="0" presId="urn:microsoft.com/office/officeart/2005/8/layout/vList2"/>
    <dgm:cxn modelId="{EA918710-3CAE-40AB-950E-671F43D48E39}" srcId="{D704DE9E-E0E5-4295-B6C0-3BA81099D7C1}" destId="{E7F1B3B4-D8DA-41E4-8409-569A4C21D165}" srcOrd="3" destOrd="0" parTransId="{55AE09A9-1DFC-4705-9BB1-A4C29D1F00AA}" sibTransId="{35A64B19-7A58-4EE6-A413-605A2870866F}"/>
    <dgm:cxn modelId="{6C68D025-814E-45E5-A84F-68656B31E904}" type="presOf" srcId="{D704DE9E-E0E5-4295-B6C0-3BA81099D7C1}" destId="{A46EB6C4-C962-4FF8-92A8-66FDFC970E6A}" srcOrd="0" destOrd="0" presId="urn:microsoft.com/office/officeart/2005/8/layout/vList2"/>
    <dgm:cxn modelId="{E6B1123F-6476-457F-8AC5-F20F72A58516}" type="presOf" srcId="{CEA41B53-ADF2-4FD9-AD8B-67FD8BC0B9CB}" destId="{157A7D57-109D-4FB4-A357-E033530F3F59}" srcOrd="0" destOrd="0" presId="urn:microsoft.com/office/officeart/2005/8/layout/vList2"/>
    <dgm:cxn modelId="{0BACF46B-478F-4358-A0CA-30860BADF7D6}" type="presOf" srcId="{706E75FD-0297-47A3-BDF3-74C2118EB914}" destId="{399F8C27-6FA4-431A-B28F-99BAAFE541D8}" srcOrd="0" destOrd="0" presId="urn:microsoft.com/office/officeart/2005/8/layout/vList2"/>
    <dgm:cxn modelId="{E47F674D-BD50-4FE9-800A-88613F6899D4}" type="presOf" srcId="{A57D4859-5383-4892-A920-CDDE0A4BBE76}" destId="{91147766-31DD-4305-8363-B88209621440}" srcOrd="0" destOrd="0" presId="urn:microsoft.com/office/officeart/2005/8/layout/vList2"/>
    <dgm:cxn modelId="{E8752651-4610-49F1-926A-319BDC50695F}" srcId="{D704DE9E-E0E5-4295-B6C0-3BA81099D7C1}" destId="{CEA41B53-ADF2-4FD9-AD8B-67FD8BC0B9CB}" srcOrd="0" destOrd="0" parTransId="{0DAB8B8C-49B3-4F46-899A-399C478E3889}" sibTransId="{D4BD886F-63B2-4471-8811-A04AD45D928B}"/>
    <dgm:cxn modelId="{B76FE27E-73E1-457F-B120-D7EAF638E123}" srcId="{D704DE9E-E0E5-4295-B6C0-3BA81099D7C1}" destId="{706E75FD-0297-47A3-BDF3-74C2118EB914}" srcOrd="2" destOrd="0" parTransId="{F9BD5ED1-7F9A-45C3-9A8D-096B6A625025}" sibTransId="{6803B111-42B3-4301-AB43-0C824A0B7B17}"/>
    <dgm:cxn modelId="{E93DC08B-C9E8-4FD5-90DD-B096221F37E0}" srcId="{D704DE9E-E0E5-4295-B6C0-3BA81099D7C1}" destId="{A57D4859-5383-4892-A920-CDDE0A4BBE76}" srcOrd="1" destOrd="0" parTransId="{BB77CD31-0F8D-4B04-9AC7-A0EA3C01ADDF}" sibTransId="{38AF8AFE-5F12-4453-AE91-6AB00146B177}"/>
    <dgm:cxn modelId="{FD3EF5BA-5D3A-48F5-B9E8-0D3D883B147D}" srcId="{D704DE9E-E0E5-4295-B6C0-3BA81099D7C1}" destId="{4993C49D-E2F6-4FF1-BECC-AE313DC65878}" srcOrd="4" destOrd="0" parTransId="{1998BDBA-6091-42FA-A3C1-A5356CC22B23}" sibTransId="{A7708323-0A85-4B59-8ADF-3949363EA747}"/>
    <dgm:cxn modelId="{2E1D85E7-102F-4161-8500-985176192665}" type="presOf" srcId="{E7F1B3B4-D8DA-41E4-8409-569A4C21D165}" destId="{2C903D73-4637-4247-9BE5-BC3B23FC461C}" srcOrd="0" destOrd="0" presId="urn:microsoft.com/office/officeart/2005/8/layout/vList2"/>
    <dgm:cxn modelId="{305F8BF8-3B8F-4536-8136-235ECACBDA65}" type="presParOf" srcId="{A46EB6C4-C962-4FF8-92A8-66FDFC970E6A}" destId="{157A7D57-109D-4FB4-A357-E033530F3F59}" srcOrd="0" destOrd="0" presId="urn:microsoft.com/office/officeart/2005/8/layout/vList2"/>
    <dgm:cxn modelId="{88626ACD-60BD-4318-8678-8D16E25238F0}" type="presParOf" srcId="{A46EB6C4-C962-4FF8-92A8-66FDFC970E6A}" destId="{15532D9E-1CA9-4520-A4AC-609FA77D904A}" srcOrd="1" destOrd="0" presId="urn:microsoft.com/office/officeart/2005/8/layout/vList2"/>
    <dgm:cxn modelId="{58D02D28-1371-43A8-9294-6D28B7746E70}" type="presParOf" srcId="{A46EB6C4-C962-4FF8-92A8-66FDFC970E6A}" destId="{91147766-31DD-4305-8363-B88209621440}" srcOrd="2" destOrd="0" presId="urn:microsoft.com/office/officeart/2005/8/layout/vList2"/>
    <dgm:cxn modelId="{7FBD62F4-B4FB-44EC-B8D1-E7E38556B07D}" type="presParOf" srcId="{A46EB6C4-C962-4FF8-92A8-66FDFC970E6A}" destId="{EFE6B1CD-30D2-4358-889B-EF0C8E3FA1D3}" srcOrd="3" destOrd="0" presId="urn:microsoft.com/office/officeart/2005/8/layout/vList2"/>
    <dgm:cxn modelId="{EA332E29-DA4D-4FCC-AA88-DBBCA2DFCA17}" type="presParOf" srcId="{A46EB6C4-C962-4FF8-92A8-66FDFC970E6A}" destId="{399F8C27-6FA4-431A-B28F-99BAAFE541D8}" srcOrd="4" destOrd="0" presId="urn:microsoft.com/office/officeart/2005/8/layout/vList2"/>
    <dgm:cxn modelId="{7D17B730-8202-4C4F-B387-AC7D55EFE4D0}" type="presParOf" srcId="{A46EB6C4-C962-4FF8-92A8-66FDFC970E6A}" destId="{B36BA77D-5400-48F8-8C37-A9D18587E188}" srcOrd="5" destOrd="0" presId="urn:microsoft.com/office/officeart/2005/8/layout/vList2"/>
    <dgm:cxn modelId="{28E3844F-14E3-4066-9552-F502AB98276A}" type="presParOf" srcId="{A46EB6C4-C962-4FF8-92A8-66FDFC970E6A}" destId="{2C903D73-4637-4247-9BE5-BC3B23FC461C}" srcOrd="6" destOrd="0" presId="urn:microsoft.com/office/officeart/2005/8/layout/vList2"/>
    <dgm:cxn modelId="{AC2534F8-6061-4AB5-83D1-69CEBC853338}" type="presParOf" srcId="{A46EB6C4-C962-4FF8-92A8-66FDFC970E6A}" destId="{D72EA1EF-5B63-4654-8FB4-4116044630EE}" srcOrd="7" destOrd="0" presId="urn:microsoft.com/office/officeart/2005/8/layout/vList2"/>
    <dgm:cxn modelId="{0F1417BB-D07F-4770-AC87-A554318F9F87}" type="presParOf" srcId="{A46EB6C4-C962-4FF8-92A8-66FDFC970E6A}" destId="{351481FD-5EAD-42B3-80A4-A8EC7DE46EC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55C2B-CDB0-42EB-933F-81791CBEB2B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F7D9AB9E-584C-4FF5-A61D-3AF3E3A3C5F7}">
      <dgm:prSet phldrT="[Texto]"/>
      <dgm:spPr/>
      <dgm:t>
        <a:bodyPr/>
        <a:lstStyle/>
        <a:p>
          <a:r>
            <a:rPr lang="es-ES" dirty="0"/>
            <a:t>Simplificar el desarrollo de microservicios facilitando:</a:t>
          </a:r>
        </a:p>
      </dgm:t>
    </dgm:pt>
    <dgm:pt modelId="{F8672B98-0FEC-47A5-A7E2-1DD742E39B69}" type="parTrans" cxnId="{59245129-78F8-45E1-B64D-0C8FF23D8885}">
      <dgm:prSet/>
      <dgm:spPr/>
      <dgm:t>
        <a:bodyPr/>
        <a:lstStyle/>
        <a:p>
          <a:endParaRPr lang="es-ES"/>
        </a:p>
      </dgm:t>
    </dgm:pt>
    <dgm:pt modelId="{44EF7F32-9636-4B79-BA0B-296DF83D9AC8}" type="sibTrans" cxnId="{59245129-78F8-45E1-B64D-0C8FF23D8885}">
      <dgm:prSet/>
      <dgm:spPr/>
      <dgm:t>
        <a:bodyPr/>
        <a:lstStyle/>
        <a:p>
          <a:endParaRPr lang="es-ES"/>
        </a:p>
      </dgm:t>
    </dgm:pt>
    <dgm:pt modelId="{982E8706-928B-4AEB-8AB8-7B1FB491BE9B}">
      <dgm:prSet phldrT="[Texto]"/>
      <dgm:spPr/>
      <dgm:t>
        <a:bodyPr/>
        <a:lstStyle/>
        <a:p>
          <a:r>
            <a:rPr lang="es-ES" dirty="0"/>
            <a:t>Implementar aplicaciones .NET mediante:</a:t>
          </a:r>
        </a:p>
      </dgm:t>
    </dgm:pt>
    <dgm:pt modelId="{68A77FDF-1677-437A-BD86-48FB1B98445B}" type="parTrans" cxnId="{A865B181-CD45-40BD-86C1-69FEFB7CD04A}">
      <dgm:prSet/>
      <dgm:spPr/>
      <dgm:t>
        <a:bodyPr/>
        <a:lstStyle/>
        <a:p>
          <a:endParaRPr lang="es-ES"/>
        </a:p>
      </dgm:t>
    </dgm:pt>
    <dgm:pt modelId="{856A0C2C-9551-43D2-AAE6-238FA06E9A21}" type="sibTrans" cxnId="{A865B181-CD45-40BD-86C1-69FEFB7CD04A}">
      <dgm:prSet/>
      <dgm:spPr/>
      <dgm:t>
        <a:bodyPr/>
        <a:lstStyle/>
        <a:p>
          <a:endParaRPr lang="es-ES"/>
        </a:p>
      </dgm:t>
    </dgm:pt>
    <dgm:pt modelId="{3A1AE8C2-3642-4883-80DA-BEE15981A19B}">
      <dgm:prSet phldrT="[Texto]"/>
      <dgm:spPr/>
      <dgm:t>
        <a:bodyPr/>
        <a:lstStyle/>
        <a:p>
          <a:r>
            <a:rPr lang="es-ES"/>
            <a:t>Descubrir servicios usando convenciones simples</a:t>
          </a:r>
          <a:endParaRPr lang="es-ES" dirty="0"/>
        </a:p>
      </dgm:t>
    </dgm:pt>
    <dgm:pt modelId="{ED6AF6EA-DE3C-4541-BC27-7F09216DEC5F}" type="parTrans" cxnId="{B4AA1849-8B9E-498C-8249-9DA8EB20BAA4}">
      <dgm:prSet/>
      <dgm:spPr/>
      <dgm:t>
        <a:bodyPr/>
        <a:lstStyle/>
        <a:p>
          <a:endParaRPr lang="es-ES"/>
        </a:p>
      </dgm:t>
    </dgm:pt>
    <dgm:pt modelId="{2AE77AA4-C502-4898-9050-F8ED2F46EE0A}" type="sibTrans" cxnId="{B4AA1849-8B9E-498C-8249-9DA8EB20BAA4}">
      <dgm:prSet/>
      <dgm:spPr/>
      <dgm:t>
        <a:bodyPr/>
        <a:lstStyle/>
        <a:p>
          <a:endParaRPr lang="es-ES"/>
        </a:p>
      </dgm:t>
    </dgm:pt>
    <dgm:pt modelId="{5F7508F3-C4AD-48F9-A6F5-0C3A6D26874C}">
      <dgm:prSet phldrT="[Texto]"/>
      <dgm:spPr/>
      <dgm:t>
        <a:bodyPr/>
        <a:lstStyle/>
        <a:p>
          <a:r>
            <a:rPr lang="es-ES" dirty="0"/>
            <a:t>Correr varios servicios con un solo comando</a:t>
          </a:r>
        </a:p>
      </dgm:t>
    </dgm:pt>
    <dgm:pt modelId="{CB592A46-06EB-401F-9B00-1ECEC38059EC}" type="parTrans" cxnId="{5F9D50C4-6209-49B6-A9AC-BCC903F4F4E7}">
      <dgm:prSet/>
      <dgm:spPr/>
      <dgm:t>
        <a:bodyPr/>
        <a:lstStyle/>
        <a:p>
          <a:endParaRPr lang="es-ES"/>
        </a:p>
      </dgm:t>
    </dgm:pt>
    <dgm:pt modelId="{80806620-4235-414D-BDFB-EC67CD6D887C}" type="sibTrans" cxnId="{5F9D50C4-6209-49B6-A9AC-BCC903F4F4E7}">
      <dgm:prSet/>
      <dgm:spPr/>
      <dgm:t>
        <a:bodyPr/>
        <a:lstStyle/>
        <a:p>
          <a:endParaRPr lang="es-ES"/>
        </a:p>
      </dgm:t>
    </dgm:pt>
    <dgm:pt modelId="{F434EBFD-1F05-4405-AC10-063AF83A69E3}">
      <dgm:prSet phldrT="[Texto]"/>
      <dgm:spPr/>
      <dgm:t>
        <a:bodyPr/>
        <a:lstStyle/>
        <a:p>
          <a:r>
            <a:rPr lang="es-ES" dirty="0"/>
            <a:t>Uso de dependencias en contenedores</a:t>
          </a:r>
        </a:p>
      </dgm:t>
    </dgm:pt>
    <dgm:pt modelId="{6E87B8B6-6105-4718-BF5A-468550BA4AA3}" type="parTrans" cxnId="{3C5E1EC3-01EF-423A-8A3F-D1D940786B15}">
      <dgm:prSet/>
      <dgm:spPr/>
      <dgm:t>
        <a:bodyPr/>
        <a:lstStyle/>
        <a:p>
          <a:endParaRPr lang="es-ES"/>
        </a:p>
      </dgm:t>
    </dgm:pt>
    <dgm:pt modelId="{9D7B6692-C497-4662-B004-67DED4904452}" type="sibTrans" cxnId="{3C5E1EC3-01EF-423A-8A3F-D1D940786B15}">
      <dgm:prSet/>
      <dgm:spPr/>
      <dgm:t>
        <a:bodyPr/>
        <a:lstStyle/>
        <a:p>
          <a:endParaRPr lang="es-ES"/>
        </a:p>
      </dgm:t>
    </dgm:pt>
    <dgm:pt modelId="{A212EA38-F0AB-4D46-A355-2A0384C33EB3}">
      <dgm:prSet phldrT="[Texto]"/>
      <dgm:spPr/>
      <dgm:t>
        <a:bodyPr/>
        <a:lstStyle/>
        <a:p>
          <a:r>
            <a:rPr lang="es-ES" dirty="0"/>
            <a:t>Usar las mismas convenciones que el desarrollo para mantener la consistencia</a:t>
          </a:r>
        </a:p>
      </dgm:t>
    </dgm:pt>
    <dgm:pt modelId="{BDDD6A49-08EE-4152-9730-E4F6DC03DE5C}" type="parTrans" cxnId="{9A92BC1A-AC90-49FF-A919-6F2CDBFBFED0}">
      <dgm:prSet/>
      <dgm:spPr/>
      <dgm:t>
        <a:bodyPr/>
        <a:lstStyle/>
        <a:p>
          <a:endParaRPr lang="es-ES"/>
        </a:p>
      </dgm:t>
    </dgm:pt>
    <dgm:pt modelId="{DC6DA199-3F3E-4C3B-8A03-E554507A4CF4}" type="sibTrans" cxnId="{9A92BC1A-AC90-49FF-A919-6F2CDBFBFED0}">
      <dgm:prSet/>
      <dgm:spPr/>
      <dgm:t>
        <a:bodyPr/>
        <a:lstStyle/>
        <a:p>
          <a:endParaRPr lang="es-ES"/>
        </a:p>
      </dgm:t>
    </dgm:pt>
    <dgm:pt modelId="{BC019A8C-A6D1-4604-B88B-CCB0909FC3E4}">
      <dgm:prSet phldrT="[Texto]"/>
      <dgm:spPr/>
      <dgm:t>
        <a:bodyPr/>
        <a:lstStyle/>
        <a:p>
          <a:r>
            <a:rPr lang="es-ES" dirty="0" err="1"/>
            <a:t>Contenedorización</a:t>
          </a:r>
          <a:r>
            <a:rPr lang="es-ES" dirty="0"/>
            <a:t> automática de aplicaciones .NET</a:t>
          </a:r>
        </a:p>
      </dgm:t>
    </dgm:pt>
    <dgm:pt modelId="{C29808CA-D759-45A8-9132-0975DEB55D35}" type="parTrans" cxnId="{9A4DF617-76B4-4FB3-9A76-244CAF449ED0}">
      <dgm:prSet/>
      <dgm:spPr/>
      <dgm:t>
        <a:bodyPr/>
        <a:lstStyle/>
        <a:p>
          <a:endParaRPr lang="es-ES"/>
        </a:p>
      </dgm:t>
    </dgm:pt>
    <dgm:pt modelId="{EB65E103-F9A6-4089-B4B1-BD761F3040FE}" type="sibTrans" cxnId="{9A4DF617-76B4-4FB3-9A76-244CAF449ED0}">
      <dgm:prSet/>
      <dgm:spPr/>
      <dgm:t>
        <a:bodyPr/>
        <a:lstStyle/>
        <a:p>
          <a:endParaRPr lang="es-ES"/>
        </a:p>
      </dgm:t>
    </dgm:pt>
    <dgm:pt modelId="{7C330750-164E-4538-BAFC-9CEBFC1681C8}">
      <dgm:prSet phldrT="[Texto]"/>
      <dgm:spPr/>
      <dgm:t>
        <a:bodyPr/>
        <a:lstStyle/>
        <a:p>
          <a:r>
            <a:rPr lang="es-ES" dirty="0"/>
            <a:t>Generación de manifiestos de Kubernetes con conocimientos o configuración mínimos</a:t>
          </a:r>
        </a:p>
      </dgm:t>
    </dgm:pt>
    <dgm:pt modelId="{B4990A45-3EE3-4AC9-A349-27E01656971E}" type="parTrans" cxnId="{8F5828D7-7284-4CD1-BA35-E397C36E2E01}">
      <dgm:prSet/>
      <dgm:spPr/>
      <dgm:t>
        <a:bodyPr/>
        <a:lstStyle/>
        <a:p>
          <a:endParaRPr lang="es-ES"/>
        </a:p>
      </dgm:t>
    </dgm:pt>
    <dgm:pt modelId="{107D85E7-E553-447B-B7E9-D41D713BE2BB}" type="sibTrans" cxnId="{8F5828D7-7284-4CD1-BA35-E397C36E2E01}">
      <dgm:prSet/>
      <dgm:spPr/>
      <dgm:t>
        <a:bodyPr/>
        <a:lstStyle/>
        <a:p>
          <a:endParaRPr lang="es-ES"/>
        </a:p>
      </dgm:t>
    </dgm:pt>
    <dgm:pt modelId="{0361B2D9-06E3-49F3-AA3F-9BD0373F8034}" type="pres">
      <dgm:prSet presAssocID="{8D155C2B-CDB0-42EB-933F-81791CBEB2B3}" presName="linear" presStyleCnt="0">
        <dgm:presLayoutVars>
          <dgm:animLvl val="lvl"/>
          <dgm:resizeHandles val="exact"/>
        </dgm:presLayoutVars>
      </dgm:prSet>
      <dgm:spPr/>
    </dgm:pt>
    <dgm:pt modelId="{9AF13E18-94C8-452E-9688-5BE334482ECF}" type="pres">
      <dgm:prSet presAssocID="{F7D9AB9E-584C-4FF5-A61D-3AF3E3A3C5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0B0B0A-9086-413E-9444-6DDF1B26A973}" type="pres">
      <dgm:prSet presAssocID="{F7D9AB9E-584C-4FF5-A61D-3AF3E3A3C5F7}" presName="childText" presStyleLbl="revTx" presStyleIdx="0" presStyleCnt="2">
        <dgm:presLayoutVars>
          <dgm:bulletEnabled val="1"/>
        </dgm:presLayoutVars>
      </dgm:prSet>
      <dgm:spPr/>
    </dgm:pt>
    <dgm:pt modelId="{6274FA1A-BB87-4F9E-813E-3949ACC25B26}" type="pres">
      <dgm:prSet presAssocID="{982E8706-928B-4AEB-8AB8-7B1FB491BE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F2F4D7-FF47-4B6C-90C6-F036EC3898DE}" type="pres">
      <dgm:prSet presAssocID="{982E8706-928B-4AEB-8AB8-7B1FB491BE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5D81D02-A825-46F7-802A-8F5F26679FD6}" type="presOf" srcId="{5F7508F3-C4AD-48F9-A6F5-0C3A6D26874C}" destId="{680B0B0A-9086-413E-9444-6DDF1B26A973}" srcOrd="0" destOrd="0" presId="urn:microsoft.com/office/officeart/2005/8/layout/vList2"/>
    <dgm:cxn modelId="{22998D08-DCE7-43BB-B7FC-DC2DD3D7F8EB}" type="presOf" srcId="{F434EBFD-1F05-4405-AC10-063AF83A69E3}" destId="{680B0B0A-9086-413E-9444-6DDF1B26A973}" srcOrd="0" destOrd="1" presId="urn:microsoft.com/office/officeart/2005/8/layout/vList2"/>
    <dgm:cxn modelId="{9A4DF617-76B4-4FB3-9A76-244CAF449ED0}" srcId="{982E8706-928B-4AEB-8AB8-7B1FB491BE9B}" destId="{BC019A8C-A6D1-4604-B88B-CCB0909FC3E4}" srcOrd="0" destOrd="0" parTransId="{C29808CA-D759-45A8-9132-0975DEB55D35}" sibTransId="{EB65E103-F9A6-4089-B4B1-BD761F3040FE}"/>
    <dgm:cxn modelId="{9A92BC1A-AC90-49FF-A919-6F2CDBFBFED0}" srcId="{982E8706-928B-4AEB-8AB8-7B1FB491BE9B}" destId="{A212EA38-F0AB-4D46-A355-2A0384C33EB3}" srcOrd="2" destOrd="0" parTransId="{BDDD6A49-08EE-4152-9730-E4F6DC03DE5C}" sibTransId="{DC6DA199-3F3E-4C3B-8A03-E554507A4CF4}"/>
    <dgm:cxn modelId="{59245129-78F8-45E1-B64D-0C8FF23D8885}" srcId="{8D155C2B-CDB0-42EB-933F-81791CBEB2B3}" destId="{F7D9AB9E-584C-4FF5-A61D-3AF3E3A3C5F7}" srcOrd="0" destOrd="0" parTransId="{F8672B98-0FEC-47A5-A7E2-1DD742E39B69}" sibTransId="{44EF7F32-9636-4B79-BA0B-296DF83D9AC8}"/>
    <dgm:cxn modelId="{3714753D-F074-452E-80A6-6145CC7E8DE3}" type="presOf" srcId="{8D155C2B-CDB0-42EB-933F-81791CBEB2B3}" destId="{0361B2D9-06E3-49F3-AA3F-9BD0373F8034}" srcOrd="0" destOrd="0" presId="urn:microsoft.com/office/officeart/2005/8/layout/vList2"/>
    <dgm:cxn modelId="{1F58F93E-0621-4727-B656-7FFEA676BDAB}" type="presOf" srcId="{F7D9AB9E-584C-4FF5-A61D-3AF3E3A3C5F7}" destId="{9AF13E18-94C8-452E-9688-5BE334482ECF}" srcOrd="0" destOrd="0" presId="urn:microsoft.com/office/officeart/2005/8/layout/vList2"/>
    <dgm:cxn modelId="{CC645847-76BB-425D-8735-6015467D03E9}" type="presOf" srcId="{3A1AE8C2-3642-4883-80DA-BEE15981A19B}" destId="{680B0B0A-9086-413E-9444-6DDF1B26A973}" srcOrd="0" destOrd="2" presId="urn:microsoft.com/office/officeart/2005/8/layout/vList2"/>
    <dgm:cxn modelId="{B4AA1849-8B9E-498C-8249-9DA8EB20BAA4}" srcId="{F7D9AB9E-584C-4FF5-A61D-3AF3E3A3C5F7}" destId="{3A1AE8C2-3642-4883-80DA-BEE15981A19B}" srcOrd="2" destOrd="0" parTransId="{ED6AF6EA-DE3C-4541-BC27-7F09216DEC5F}" sibTransId="{2AE77AA4-C502-4898-9050-F8ED2F46EE0A}"/>
    <dgm:cxn modelId="{86D7317A-3372-425A-AE04-94D4327FAC87}" type="presOf" srcId="{BC019A8C-A6D1-4604-B88B-CCB0909FC3E4}" destId="{C0F2F4D7-FF47-4B6C-90C6-F036EC3898DE}" srcOrd="0" destOrd="0" presId="urn:microsoft.com/office/officeart/2005/8/layout/vList2"/>
    <dgm:cxn modelId="{A865B181-CD45-40BD-86C1-69FEFB7CD04A}" srcId="{8D155C2B-CDB0-42EB-933F-81791CBEB2B3}" destId="{982E8706-928B-4AEB-8AB8-7B1FB491BE9B}" srcOrd="1" destOrd="0" parTransId="{68A77FDF-1677-437A-BD86-48FB1B98445B}" sibTransId="{856A0C2C-9551-43D2-AAE6-238FA06E9A21}"/>
    <dgm:cxn modelId="{783F7982-52E4-4A83-A92E-F13B914531C0}" type="presOf" srcId="{7C330750-164E-4538-BAFC-9CEBFC1681C8}" destId="{C0F2F4D7-FF47-4B6C-90C6-F036EC3898DE}" srcOrd="0" destOrd="1" presId="urn:microsoft.com/office/officeart/2005/8/layout/vList2"/>
    <dgm:cxn modelId="{9F80938C-D159-4B27-848D-887C142D5CBB}" type="presOf" srcId="{A212EA38-F0AB-4D46-A355-2A0384C33EB3}" destId="{C0F2F4D7-FF47-4B6C-90C6-F036EC3898DE}" srcOrd="0" destOrd="2" presId="urn:microsoft.com/office/officeart/2005/8/layout/vList2"/>
    <dgm:cxn modelId="{3C5E1EC3-01EF-423A-8A3F-D1D940786B15}" srcId="{F7D9AB9E-584C-4FF5-A61D-3AF3E3A3C5F7}" destId="{F434EBFD-1F05-4405-AC10-063AF83A69E3}" srcOrd="1" destOrd="0" parTransId="{6E87B8B6-6105-4718-BF5A-468550BA4AA3}" sibTransId="{9D7B6692-C497-4662-B004-67DED4904452}"/>
    <dgm:cxn modelId="{5F9D50C4-6209-49B6-A9AC-BCC903F4F4E7}" srcId="{F7D9AB9E-584C-4FF5-A61D-3AF3E3A3C5F7}" destId="{5F7508F3-C4AD-48F9-A6F5-0C3A6D26874C}" srcOrd="0" destOrd="0" parTransId="{CB592A46-06EB-401F-9B00-1ECEC38059EC}" sibTransId="{80806620-4235-414D-BDFB-EC67CD6D887C}"/>
    <dgm:cxn modelId="{8F5828D7-7284-4CD1-BA35-E397C36E2E01}" srcId="{982E8706-928B-4AEB-8AB8-7B1FB491BE9B}" destId="{7C330750-164E-4538-BAFC-9CEBFC1681C8}" srcOrd="1" destOrd="0" parTransId="{B4990A45-3EE3-4AC9-A349-27E01656971E}" sibTransId="{107D85E7-E553-447B-B7E9-D41D713BE2BB}"/>
    <dgm:cxn modelId="{10FD6AFB-E9F3-4237-BCAD-C1421E7102C2}" type="presOf" srcId="{982E8706-928B-4AEB-8AB8-7B1FB491BE9B}" destId="{6274FA1A-BB87-4F9E-813E-3949ACC25B26}" srcOrd="0" destOrd="0" presId="urn:microsoft.com/office/officeart/2005/8/layout/vList2"/>
    <dgm:cxn modelId="{035D9E96-2BC4-4BDB-B888-DEECD2FDAD40}" type="presParOf" srcId="{0361B2D9-06E3-49F3-AA3F-9BD0373F8034}" destId="{9AF13E18-94C8-452E-9688-5BE334482ECF}" srcOrd="0" destOrd="0" presId="urn:microsoft.com/office/officeart/2005/8/layout/vList2"/>
    <dgm:cxn modelId="{684E84CD-75FA-4B89-8A04-A8AFD2E53C0E}" type="presParOf" srcId="{0361B2D9-06E3-49F3-AA3F-9BD0373F8034}" destId="{680B0B0A-9086-413E-9444-6DDF1B26A973}" srcOrd="1" destOrd="0" presId="urn:microsoft.com/office/officeart/2005/8/layout/vList2"/>
    <dgm:cxn modelId="{3895C427-9DB1-46F5-BBA8-05516AF5F934}" type="presParOf" srcId="{0361B2D9-06E3-49F3-AA3F-9BD0373F8034}" destId="{6274FA1A-BB87-4F9E-813E-3949ACC25B26}" srcOrd="2" destOrd="0" presId="urn:microsoft.com/office/officeart/2005/8/layout/vList2"/>
    <dgm:cxn modelId="{14757462-D9A1-422F-B8E5-59E3E8239BCB}" type="presParOf" srcId="{0361B2D9-06E3-49F3-AA3F-9BD0373F8034}" destId="{C0F2F4D7-FF47-4B6C-90C6-F036EC3898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7D57-109D-4FB4-A357-E033530F3F59}">
      <dsp:nvSpPr>
        <dsp:cNvPr id="0" name=""/>
        <dsp:cNvSpPr/>
      </dsp:nvSpPr>
      <dsp:spPr>
        <a:xfrm>
          <a:off x="0" y="1424"/>
          <a:ext cx="8128000" cy="477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Permite almacenar y consultar pares clave/valor</a:t>
          </a:r>
        </a:p>
      </dsp:txBody>
      <dsp:txXfrm>
        <a:off x="23313" y="24737"/>
        <a:ext cx="8081374" cy="430937"/>
      </dsp:txXfrm>
    </dsp:sp>
    <dsp:sp modelId="{91147766-31DD-4305-8363-B88209621440}">
      <dsp:nvSpPr>
        <dsp:cNvPr id="0" name=""/>
        <dsp:cNvSpPr/>
      </dsp:nvSpPr>
      <dsp:spPr>
        <a:xfrm>
          <a:off x="0" y="490983"/>
          <a:ext cx="8128000" cy="477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prstClr val="white"/>
              </a:solidFill>
              <a:latin typeface="Roboto Light"/>
              <a:ea typeface="+mn-ea"/>
              <a:cs typeface="+mn-cs"/>
            </a:rPr>
            <a:t>Configuración de concurrencia y consistencia de datos</a:t>
          </a:r>
        </a:p>
      </dsp:txBody>
      <dsp:txXfrm>
        <a:off x="23313" y="514296"/>
        <a:ext cx="8081374" cy="430937"/>
      </dsp:txXfrm>
    </dsp:sp>
    <dsp:sp modelId="{399F8C27-6FA4-431A-B28F-99BAAFE541D8}">
      <dsp:nvSpPr>
        <dsp:cNvPr id="0" name=""/>
        <dsp:cNvSpPr/>
      </dsp:nvSpPr>
      <dsp:spPr>
        <a:xfrm>
          <a:off x="0" y="980541"/>
          <a:ext cx="8128000" cy="477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Operaciones de actualizaciones masivas</a:t>
          </a:r>
        </a:p>
      </dsp:txBody>
      <dsp:txXfrm>
        <a:off x="23313" y="1003854"/>
        <a:ext cx="8081374" cy="430937"/>
      </dsp:txXfrm>
    </dsp:sp>
    <dsp:sp modelId="{2C903D73-4637-4247-9BE5-BC3B23FC461C}">
      <dsp:nvSpPr>
        <dsp:cNvPr id="0" name=""/>
        <dsp:cNvSpPr/>
      </dsp:nvSpPr>
      <dsp:spPr>
        <a:xfrm>
          <a:off x="0" y="1470100"/>
          <a:ext cx="8128000" cy="477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Filtrado de datos</a:t>
          </a:r>
        </a:p>
      </dsp:txBody>
      <dsp:txXfrm>
        <a:off x="23313" y="1493413"/>
        <a:ext cx="8081374" cy="430937"/>
      </dsp:txXfrm>
    </dsp:sp>
    <dsp:sp modelId="{351481FD-5EAD-42B3-80A4-A8EC7DE46ECE}">
      <dsp:nvSpPr>
        <dsp:cNvPr id="0" name=""/>
        <dsp:cNvSpPr/>
      </dsp:nvSpPr>
      <dsp:spPr>
        <a:xfrm>
          <a:off x="0" y="1959659"/>
          <a:ext cx="8128000" cy="477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MongoDB, MySQL, </a:t>
          </a:r>
          <a:r>
            <a:rPr lang="es-ES" sz="2400" kern="1200" err="1">
              <a:solidFill>
                <a:prstClr val="white"/>
              </a:solidFill>
              <a:latin typeface="Roboto Light"/>
              <a:ea typeface="+mn-ea"/>
              <a:cs typeface="+mn-cs"/>
            </a:rPr>
            <a:t>SQLServer</a:t>
          </a:r>
          <a:r>
            <a:rPr lang="es-ES" sz="2400" kern="1200">
              <a:solidFill>
                <a:prstClr val="white"/>
              </a:solidFill>
              <a:latin typeface="Roboto Light"/>
              <a:ea typeface="+mn-ea"/>
              <a:cs typeface="+mn-cs"/>
            </a:rPr>
            <a:t>, Oracle, PostgreSQL, Redis…</a:t>
          </a:r>
        </a:p>
      </dsp:txBody>
      <dsp:txXfrm>
        <a:off x="23313" y="1982972"/>
        <a:ext cx="8081374" cy="43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13E18-94C8-452E-9688-5BE334482ECF}">
      <dsp:nvSpPr>
        <dsp:cNvPr id="0" name=""/>
        <dsp:cNvSpPr/>
      </dsp:nvSpPr>
      <dsp:spPr>
        <a:xfrm>
          <a:off x="0" y="267616"/>
          <a:ext cx="6654631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Simplificar el desarrollo de microservicios facilitando:</a:t>
          </a:r>
        </a:p>
      </dsp:txBody>
      <dsp:txXfrm>
        <a:off x="24588" y="292204"/>
        <a:ext cx="6605455" cy="454509"/>
      </dsp:txXfrm>
    </dsp:sp>
    <dsp:sp modelId="{680B0B0A-9086-413E-9444-6DDF1B26A973}">
      <dsp:nvSpPr>
        <dsp:cNvPr id="0" name=""/>
        <dsp:cNvSpPr/>
      </dsp:nvSpPr>
      <dsp:spPr>
        <a:xfrm>
          <a:off x="0" y="771301"/>
          <a:ext cx="6654631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28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Correr varios servicios con un solo comando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Uso de dependencias en contenedores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Descubrir servicios usando convenciones simples</a:t>
          </a:r>
          <a:endParaRPr lang="es-ES" sz="1600" kern="1200" dirty="0"/>
        </a:p>
      </dsp:txBody>
      <dsp:txXfrm>
        <a:off x="0" y="771301"/>
        <a:ext cx="6654631" cy="825930"/>
      </dsp:txXfrm>
    </dsp:sp>
    <dsp:sp modelId="{6274FA1A-BB87-4F9E-813E-3949ACC25B26}">
      <dsp:nvSpPr>
        <dsp:cNvPr id="0" name=""/>
        <dsp:cNvSpPr/>
      </dsp:nvSpPr>
      <dsp:spPr>
        <a:xfrm>
          <a:off x="0" y="1597230"/>
          <a:ext cx="6654631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Implementar aplicaciones .NET mediante:</a:t>
          </a:r>
        </a:p>
      </dsp:txBody>
      <dsp:txXfrm>
        <a:off x="24588" y="1621818"/>
        <a:ext cx="6605455" cy="454509"/>
      </dsp:txXfrm>
    </dsp:sp>
    <dsp:sp modelId="{C0F2F4D7-FF47-4B6C-90C6-F036EC3898DE}">
      <dsp:nvSpPr>
        <dsp:cNvPr id="0" name=""/>
        <dsp:cNvSpPr/>
      </dsp:nvSpPr>
      <dsp:spPr>
        <a:xfrm>
          <a:off x="0" y="2100916"/>
          <a:ext cx="6654631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28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 err="1"/>
            <a:t>Contenedorización</a:t>
          </a:r>
          <a:r>
            <a:rPr lang="es-ES" sz="1600" kern="1200" dirty="0"/>
            <a:t> automática de aplicaciones .NET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Generación de manifiestos de Kubernetes con conocimientos o configuración mínimos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Usar las mismas convenciones que el desarrollo para mantener la consistencia</a:t>
          </a:r>
        </a:p>
      </dsp:txBody>
      <dsp:txXfrm>
        <a:off x="0" y="2100916"/>
        <a:ext cx="6654631" cy="12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65301F7-CD4E-4C55-917D-F17C47B2AC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7ED88B-91D3-4534-B2CC-9D956BF146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A663-5874-4A2A-B0F6-10A335DD9011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CC4BCE-1EFA-421C-B977-0383BE8DC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82186A-79B0-42BA-B1E6-4A7338B7AE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51C-AA90-42F5-9619-8F4A3D422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405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66BA-97F5-47A9-AECD-BE21F1F502DB}" type="datetimeFigureOut">
              <a:rPr lang="es-ES" smtClean="0"/>
              <a:t>28/04/2022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3826-17CC-41C8-ABED-354AEEAF9B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67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90A1-2BCE-4FB3-BC2F-6B3711EB21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62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7A1F8197-9FD9-4DD9-930C-DFAEB94FA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50D091-F52C-46F9-9A0E-0AE9061EA6D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8630" y="3797507"/>
            <a:ext cx="185928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5F1E2A1-E77F-423C-8B3A-C94E58D6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0947" y="3897598"/>
            <a:ext cx="3071216" cy="448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C756D943-389D-433B-B8D5-F4B0504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86" y="1818837"/>
            <a:ext cx="10670740" cy="1936428"/>
          </a:xfrm>
          <a:prstGeom prst="rect">
            <a:avLst/>
          </a:prstGeom>
        </p:spPr>
        <p:txBody>
          <a:bodyPr/>
          <a:lstStyle>
            <a:lvl1pPr algn="ctr">
              <a:defRPr sz="7200">
                <a:solidFill>
                  <a:srgbClr val="000000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9E3B69B-5B82-4DC3-AAB7-DF4F447BF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58" y="5340470"/>
            <a:ext cx="1221500" cy="1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1E4219B9-F48E-4E5D-BF0C-887E0905B3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0947" y="3107023"/>
            <a:ext cx="3071216" cy="4484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Nombre y apellidos</a:t>
            </a:r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9D3D0523-E537-4659-9F8B-1FB84E732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0947" y="3555437"/>
            <a:ext cx="3071216" cy="3117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Cargo: 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00DD097-ACE4-4029-9388-670469EE4B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0947" y="3886201"/>
            <a:ext cx="3071216" cy="3117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Email: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5F616CFE-20E0-49B2-88F4-61B2E38C1B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20947" y="4223880"/>
            <a:ext cx="3071216" cy="3117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err="1"/>
              <a:t>Telf</a:t>
            </a:r>
            <a:r>
              <a:rPr lang="es-ES"/>
              <a:t>: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93411CF-1AF4-41D1-861E-61F303B9F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58" y="5340470"/>
            <a:ext cx="1221500" cy="1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BECD5887-9A4F-4521-BCB0-14181144E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9391" y="1222391"/>
            <a:ext cx="4413217" cy="44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5B8999B-B509-4008-B2E7-5C42BEC0980F}"/>
              </a:ext>
            </a:extLst>
          </p:cNvPr>
          <p:cNvSpPr/>
          <p:nvPr userDrawn="1"/>
        </p:nvSpPr>
        <p:spPr>
          <a:xfrm>
            <a:off x="0" y="0"/>
            <a:ext cx="38702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texto 14">
            <a:extLst>
              <a:ext uri="{FF2B5EF4-FFF2-40B4-BE49-F238E27FC236}">
                <a16:creationId xmlns:a16="http://schemas.microsoft.com/office/drawing/2014/main" id="{A31102C8-1B35-4ADF-8A1A-E03C143CB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437" y="2649849"/>
            <a:ext cx="2919096" cy="8622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5" name="Marcador de texto 18">
            <a:extLst>
              <a:ext uri="{FF2B5EF4-FFF2-40B4-BE49-F238E27FC236}">
                <a16:creationId xmlns:a16="http://schemas.microsoft.com/office/drawing/2014/main" id="{E7BAD025-9DC7-4BF7-957E-4DA92906D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1607" y="2015769"/>
            <a:ext cx="7430276" cy="9320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</a:lstStyle>
          <a:p>
            <a:pPr lvl="0"/>
            <a:r>
              <a:rPr lang="es-ES"/>
              <a:t>Haga clic para modificar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C530FE80-0663-4888-A56F-45F585D4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7" y="341497"/>
            <a:ext cx="3476862" cy="217233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516ACF9-0020-4A35-B09E-F1BB6048F503}"/>
              </a:ext>
            </a:extLst>
          </p:cNvPr>
          <p:cNvCxnSpPr>
            <a:cxnSpLocks/>
          </p:cNvCxnSpPr>
          <p:nvPr userDrawn="1"/>
        </p:nvCxnSpPr>
        <p:spPr>
          <a:xfrm flipH="1">
            <a:off x="500117" y="2509217"/>
            <a:ext cx="185928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CE4E58-858D-4A35-9019-A1E4A109FD9F}"/>
              </a:ext>
            </a:extLst>
          </p:cNvPr>
          <p:cNvSpPr txBox="1"/>
          <p:nvPr userDrawn="1"/>
        </p:nvSpPr>
        <p:spPr>
          <a:xfrm>
            <a:off x="436178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Comunidad</a:t>
            </a:r>
            <a:endParaRPr lang="es-ES" sz="1600">
              <a:solidFill>
                <a:srgbClr val="0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BE8ECB-AA90-4EAD-975E-D418E7870930}"/>
              </a:ext>
            </a:extLst>
          </p:cNvPr>
          <p:cNvSpPr txBox="1"/>
          <p:nvPr userDrawn="1"/>
        </p:nvSpPr>
        <p:spPr>
          <a:xfrm>
            <a:off x="1378441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#MicUP</a:t>
            </a:r>
            <a:endParaRPr lang="es-ES" sz="160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10" name="Marcador de texto 18">
            <a:extLst>
              <a:ext uri="{FF2B5EF4-FFF2-40B4-BE49-F238E27FC236}">
                <a16:creationId xmlns:a16="http://schemas.microsoft.com/office/drawing/2014/main" id="{44C16C8D-16EE-43F4-BFB2-7E7793C21A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1608" y="3292611"/>
            <a:ext cx="7430276" cy="10735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A5D900B-7DDA-40D6-9CC7-11988F7C3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60" y="5661710"/>
            <a:ext cx="1073522" cy="1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5B8999B-B509-4008-B2E7-5C42BEC0980F}"/>
              </a:ext>
            </a:extLst>
          </p:cNvPr>
          <p:cNvSpPr/>
          <p:nvPr userDrawn="1"/>
        </p:nvSpPr>
        <p:spPr>
          <a:xfrm>
            <a:off x="0" y="-39612"/>
            <a:ext cx="38702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texto 14">
            <a:extLst>
              <a:ext uri="{FF2B5EF4-FFF2-40B4-BE49-F238E27FC236}">
                <a16:creationId xmlns:a16="http://schemas.microsoft.com/office/drawing/2014/main" id="{A31102C8-1B35-4ADF-8A1A-E03C143CB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437" y="2649849"/>
            <a:ext cx="2919096" cy="8622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5" name="Marcador de texto 18">
            <a:extLst>
              <a:ext uri="{FF2B5EF4-FFF2-40B4-BE49-F238E27FC236}">
                <a16:creationId xmlns:a16="http://schemas.microsoft.com/office/drawing/2014/main" id="{E7BAD025-9DC7-4BF7-957E-4DA92906D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1607" y="2015769"/>
            <a:ext cx="7430276" cy="9320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</a:lstStyle>
          <a:p>
            <a:pPr lvl="0"/>
            <a:r>
              <a:rPr lang="es-ES"/>
              <a:t>Haga clic para modificar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C530FE80-0663-4888-A56F-45F585D4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7" y="341497"/>
            <a:ext cx="3476862" cy="217233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CB522E"/>
                </a:solidFill>
              </a:defRPr>
            </a:lvl1pPr>
          </a:lstStyle>
          <a:p>
            <a:r>
              <a:rPr lang="es-ES" dirty="0"/>
              <a:t>Haga clic para modificar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516ACF9-0020-4A35-B09E-F1BB6048F503}"/>
              </a:ext>
            </a:extLst>
          </p:cNvPr>
          <p:cNvCxnSpPr>
            <a:cxnSpLocks/>
          </p:cNvCxnSpPr>
          <p:nvPr userDrawn="1"/>
        </p:nvCxnSpPr>
        <p:spPr>
          <a:xfrm flipH="1">
            <a:off x="500117" y="2509217"/>
            <a:ext cx="1859280" cy="0"/>
          </a:xfrm>
          <a:prstGeom prst="line">
            <a:avLst/>
          </a:prstGeom>
          <a:ln w="38100">
            <a:solidFill>
              <a:srgbClr val="CB52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CE4E58-858D-4A35-9019-A1E4A109FD9F}"/>
              </a:ext>
            </a:extLst>
          </p:cNvPr>
          <p:cNvSpPr txBox="1"/>
          <p:nvPr userDrawn="1"/>
        </p:nvSpPr>
        <p:spPr>
          <a:xfrm>
            <a:off x="436178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Comunidad</a:t>
            </a:r>
            <a:endParaRPr lang="es-ES" sz="1600">
              <a:solidFill>
                <a:srgbClr val="00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BE8ECB-AA90-4EAD-975E-D418E7870930}"/>
              </a:ext>
            </a:extLst>
          </p:cNvPr>
          <p:cNvSpPr txBox="1"/>
          <p:nvPr userDrawn="1"/>
        </p:nvSpPr>
        <p:spPr>
          <a:xfrm>
            <a:off x="1378441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#MicUP</a:t>
            </a:r>
            <a:endParaRPr lang="es-ES" sz="160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10" name="Marcador de texto 18">
            <a:extLst>
              <a:ext uri="{FF2B5EF4-FFF2-40B4-BE49-F238E27FC236}">
                <a16:creationId xmlns:a16="http://schemas.microsoft.com/office/drawing/2014/main" id="{44C16C8D-16EE-43F4-BFB2-7E7793C21A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1608" y="3292611"/>
            <a:ext cx="7430276" cy="10735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A5D900B-7DDA-40D6-9CC7-11988F7C3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60" y="5661710"/>
            <a:ext cx="1073522" cy="1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D38CD95B-DEE0-418F-A7F3-5E32E3CCCB54}"/>
              </a:ext>
            </a:extLst>
          </p:cNvPr>
          <p:cNvSpPr/>
          <p:nvPr userDrawn="1"/>
        </p:nvSpPr>
        <p:spPr>
          <a:xfrm>
            <a:off x="3870301" y="0"/>
            <a:ext cx="832169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B71C3CC-3ECF-48AA-BB75-8E0575000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437" y="2649849"/>
            <a:ext cx="2919096" cy="8622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DC8E4207-34FA-4A09-83AF-99613AF1F2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1607" y="2015769"/>
            <a:ext cx="7430276" cy="9320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</a:lstStyle>
          <a:p>
            <a:pPr lvl="0"/>
            <a:r>
              <a:rPr lang="es-ES"/>
              <a:t>Haga clic para modificar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49" name="Título 7">
            <a:extLst>
              <a:ext uri="{FF2B5EF4-FFF2-40B4-BE49-F238E27FC236}">
                <a16:creationId xmlns:a16="http://schemas.microsoft.com/office/drawing/2014/main" id="{4EDD5FAD-9E16-4CEF-B0C1-D42555D4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7" y="341497"/>
            <a:ext cx="3476862" cy="217233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32D06C8-CF6A-4123-B419-3B65E7D8D5B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0117" y="2509217"/>
            <a:ext cx="185928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5C14872-8368-4AD7-ACF2-821FFB24C8D2}"/>
              </a:ext>
            </a:extLst>
          </p:cNvPr>
          <p:cNvSpPr txBox="1"/>
          <p:nvPr userDrawn="1"/>
        </p:nvSpPr>
        <p:spPr>
          <a:xfrm>
            <a:off x="436178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Comunidad</a:t>
            </a:r>
            <a:endParaRPr lang="es-ES" sz="1600">
              <a:solidFill>
                <a:srgbClr val="000000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B76A653-40DD-4C89-94F6-68C1EB89A210}"/>
              </a:ext>
            </a:extLst>
          </p:cNvPr>
          <p:cNvSpPr txBox="1"/>
          <p:nvPr userDrawn="1"/>
        </p:nvSpPr>
        <p:spPr>
          <a:xfrm>
            <a:off x="1378441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#MicUP</a:t>
            </a:r>
            <a:endParaRPr lang="es-ES" sz="160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30" name="Marcador de texto 18">
            <a:extLst>
              <a:ext uri="{FF2B5EF4-FFF2-40B4-BE49-F238E27FC236}">
                <a16:creationId xmlns:a16="http://schemas.microsoft.com/office/drawing/2014/main" id="{74A380A7-CB3A-4691-9959-50990AA3E5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1608" y="3292611"/>
            <a:ext cx="7430276" cy="10735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3F1AB9D-F235-456E-82AB-5DB9A15A1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60" y="5661710"/>
            <a:ext cx="1073522" cy="1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bg>
      <p:bgPr>
        <a:solidFill>
          <a:srgbClr val="CB5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FE73B26-DDFC-495B-AB9E-18007CE5C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58" y="5340470"/>
            <a:ext cx="1221500" cy="1221500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B71C3CC-3ECF-48AA-BB75-8E0575000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0947" y="3897598"/>
            <a:ext cx="3071216" cy="448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72" name="Título 7">
            <a:extLst>
              <a:ext uri="{FF2B5EF4-FFF2-40B4-BE49-F238E27FC236}">
                <a16:creationId xmlns:a16="http://schemas.microsoft.com/office/drawing/2014/main" id="{85A92F07-E27E-4EE8-9CEB-D4774E28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86" y="1818837"/>
            <a:ext cx="10823140" cy="1936428"/>
          </a:xfrm>
          <a:prstGeom prst="rect">
            <a:avLst/>
          </a:prstGeo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A2BE22C-BC0A-4408-9402-EFECE4ABDC5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8630" y="3797507"/>
            <a:ext cx="185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B9D250C-A223-44A4-A7EE-C763D2B0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6" y="341497"/>
            <a:ext cx="3492763" cy="217233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B71C3CC-3ECF-48AA-BB75-8E0575000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7104" y="371821"/>
            <a:ext cx="2545622" cy="207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55" name="Marcador de texto 18">
            <a:extLst>
              <a:ext uri="{FF2B5EF4-FFF2-40B4-BE49-F238E27FC236}">
                <a16:creationId xmlns:a16="http://schemas.microsoft.com/office/drawing/2014/main" id="{61DFB319-8F24-457A-B3B7-A388E94BB2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19200" y="3085507"/>
            <a:ext cx="10096254" cy="269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rgbClr val="000000"/>
                </a:solidFill>
              </a:defRPr>
            </a:lvl1pPr>
            <a:lvl2pPr marL="457200" indent="0" algn="r">
              <a:buNone/>
              <a:defRPr sz="1400"/>
            </a:lvl2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57" name="Marcador de texto 18">
            <a:extLst>
              <a:ext uri="{FF2B5EF4-FFF2-40B4-BE49-F238E27FC236}">
                <a16:creationId xmlns:a16="http://schemas.microsoft.com/office/drawing/2014/main" id="{E6256CE6-58D5-4453-B691-A7B9BD8509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19200" y="3496181"/>
            <a:ext cx="10096254" cy="21616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58" name="Marcador de texto 18">
            <a:extLst>
              <a:ext uri="{FF2B5EF4-FFF2-40B4-BE49-F238E27FC236}">
                <a16:creationId xmlns:a16="http://schemas.microsoft.com/office/drawing/2014/main" id="{9FF8C027-EA7D-4E7D-99B2-1025E86CC2B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27787" y="377639"/>
            <a:ext cx="4750717" cy="20643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3D69687-4EBB-4D3B-8FCE-5FB380ABF0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00117" y="2509217"/>
            <a:ext cx="185928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EF8852-0FC2-4D5C-9169-80CBD9E6DB8D}"/>
              </a:ext>
            </a:extLst>
          </p:cNvPr>
          <p:cNvSpPr txBox="1"/>
          <p:nvPr userDrawn="1"/>
        </p:nvSpPr>
        <p:spPr>
          <a:xfrm>
            <a:off x="436178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Comunidad</a:t>
            </a:r>
            <a:endParaRPr lang="es-ES" sz="1600">
              <a:solidFill>
                <a:srgbClr val="0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E2DD5EB-B56A-4611-8F0B-A28C2EF6FE66}"/>
              </a:ext>
            </a:extLst>
          </p:cNvPr>
          <p:cNvSpPr txBox="1"/>
          <p:nvPr userDrawn="1"/>
        </p:nvSpPr>
        <p:spPr>
          <a:xfrm>
            <a:off x="1378441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#MicUP</a:t>
            </a:r>
            <a:endParaRPr lang="es-ES" sz="160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0653EDA-D850-4DA1-B07F-B4D0A7E29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60" y="5661710"/>
            <a:ext cx="1073522" cy="1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50D091-F52C-46F9-9A0E-0AE9061EA6D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8630" y="3797507"/>
            <a:ext cx="185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59E4CB6B-B016-44AC-89F0-4F5CB76DE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0947" y="3897598"/>
            <a:ext cx="3071216" cy="448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5FD2921E-E369-487C-A47C-8A78007B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36" y="1818837"/>
            <a:ext cx="11089840" cy="1936428"/>
          </a:xfrm>
          <a:prstGeom prst="rect">
            <a:avLst/>
          </a:prstGeo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B70CFB9-2266-4C0F-AC99-4F6994489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58" y="5340470"/>
            <a:ext cx="1221500" cy="1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50D091-F52C-46F9-9A0E-0AE9061EA6D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8630" y="3797507"/>
            <a:ext cx="185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5F1E2A1-E77F-423C-8B3A-C94E58D6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0947" y="3897598"/>
            <a:ext cx="3071216" cy="448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C756D943-389D-433B-B8D5-F4B0504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86" y="1818837"/>
            <a:ext cx="10670740" cy="1936428"/>
          </a:xfrm>
          <a:prstGeom prst="rect">
            <a:avLst/>
          </a:prstGeo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0A05B18-07B4-4FC4-8125-916024C7D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58" y="5340470"/>
            <a:ext cx="1221500" cy="1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8436C0DE-02E0-4D70-A0F4-AC65CE1007F9}"/>
              </a:ext>
            </a:extLst>
          </p:cNvPr>
          <p:cNvSpPr/>
          <p:nvPr userDrawn="1"/>
        </p:nvSpPr>
        <p:spPr>
          <a:xfrm flipH="1">
            <a:off x="-100486" y="0"/>
            <a:ext cx="397078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B71C3CC-3ECF-48AA-BB75-8E0575000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354" y="2946276"/>
            <a:ext cx="3071216" cy="5425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72" name="Título 7">
            <a:extLst>
              <a:ext uri="{FF2B5EF4-FFF2-40B4-BE49-F238E27FC236}">
                <a16:creationId xmlns:a16="http://schemas.microsoft.com/office/drawing/2014/main" id="{85A92F07-E27E-4EE8-9CEB-D4774E28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7" y="341497"/>
            <a:ext cx="2919096" cy="217233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000000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A2BE22C-BC0A-4408-9402-EFECE4ABDC5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0117" y="2509217"/>
            <a:ext cx="185928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540A7EA-0BBE-4095-92CA-A685FB740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1607" y="2015769"/>
            <a:ext cx="7430276" cy="9320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</a:lstStyle>
          <a:p>
            <a:pPr lvl="0"/>
            <a:r>
              <a:rPr lang="es-ES"/>
              <a:t>Haga clic para modificar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743FB7B3-7E5C-4C78-AAA9-754CB5D2CD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61608" y="3292611"/>
            <a:ext cx="7430276" cy="10735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6A8DA8-095B-4368-BA38-36DE851F934B}"/>
              </a:ext>
            </a:extLst>
          </p:cNvPr>
          <p:cNvSpPr txBox="1"/>
          <p:nvPr userDrawn="1"/>
        </p:nvSpPr>
        <p:spPr>
          <a:xfrm>
            <a:off x="436178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Comunidad</a:t>
            </a:r>
            <a:endParaRPr lang="es-ES" sz="1600">
              <a:solidFill>
                <a:srgbClr val="0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D73748-907C-479E-8EB0-0ED6688554E7}"/>
              </a:ext>
            </a:extLst>
          </p:cNvPr>
          <p:cNvSpPr txBox="1"/>
          <p:nvPr userDrawn="1"/>
        </p:nvSpPr>
        <p:spPr>
          <a:xfrm>
            <a:off x="1378441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#MicUP</a:t>
            </a:r>
            <a:endParaRPr lang="es-ES" sz="160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56F22B2-96DF-4A1C-AAF6-82C3529D9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60" y="5661710"/>
            <a:ext cx="1073522" cy="1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de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F50D091-F52C-46F9-9A0E-0AE9061EA6D5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8630" y="3797507"/>
            <a:ext cx="1859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5F1E2A1-E77F-423C-8B3A-C94E58D6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0947" y="3897598"/>
            <a:ext cx="3071216" cy="4484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C756D943-389D-433B-B8D5-F4B0504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86" y="1818837"/>
            <a:ext cx="10670740" cy="1936428"/>
          </a:xfrm>
          <a:prstGeom prst="rect">
            <a:avLst/>
          </a:prstGeo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3502C51-CD65-4284-8B91-6955F8900D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58" y="5340470"/>
            <a:ext cx="1221500" cy="12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FBF2AE6-32A6-48ED-A542-DBB60801F7C1}"/>
              </a:ext>
            </a:extLst>
          </p:cNvPr>
          <p:cNvSpPr/>
          <p:nvPr userDrawn="1"/>
        </p:nvSpPr>
        <p:spPr>
          <a:xfrm>
            <a:off x="4647816" y="-1"/>
            <a:ext cx="7544184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B71C3CC-3ECF-48AA-BB75-8E0575000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354" y="2946276"/>
            <a:ext cx="3071216" cy="5425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</a:t>
            </a:r>
          </a:p>
        </p:txBody>
      </p:sp>
      <p:sp>
        <p:nvSpPr>
          <p:cNvPr id="72" name="Título 7">
            <a:extLst>
              <a:ext uri="{FF2B5EF4-FFF2-40B4-BE49-F238E27FC236}">
                <a16:creationId xmlns:a16="http://schemas.microsoft.com/office/drawing/2014/main" id="{85A92F07-E27E-4EE8-9CEB-D4774E28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7" y="341497"/>
            <a:ext cx="2919096" cy="217233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s-ES"/>
              <a:t>Haga clic para modificar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A2BE22C-BC0A-4408-9402-EFECE4ABDC55}"/>
              </a:ext>
            </a:extLst>
          </p:cNvPr>
          <p:cNvCxnSpPr>
            <a:cxnSpLocks/>
          </p:cNvCxnSpPr>
          <p:nvPr userDrawn="1"/>
        </p:nvCxnSpPr>
        <p:spPr>
          <a:xfrm flipH="1">
            <a:off x="500117" y="2509217"/>
            <a:ext cx="185928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95F91337-2F62-4B81-84F7-2E973D61FD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7800" y="595912"/>
            <a:ext cx="6434083" cy="9320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</a:lstStyle>
          <a:p>
            <a:pPr lvl="0"/>
            <a:r>
              <a:rPr lang="es-ES"/>
              <a:t>Haga clic para modificar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8" name="Marcador de texto 18">
            <a:extLst>
              <a:ext uri="{FF2B5EF4-FFF2-40B4-BE49-F238E27FC236}">
                <a16:creationId xmlns:a16="http://schemas.microsoft.com/office/drawing/2014/main" id="{60931E83-8D15-4B8D-9830-3A0650336EE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57801" y="1587083"/>
            <a:ext cx="6434083" cy="41165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C81AC7-4430-4C97-9160-CA46A9859364}"/>
              </a:ext>
            </a:extLst>
          </p:cNvPr>
          <p:cNvSpPr txBox="1"/>
          <p:nvPr userDrawn="1"/>
        </p:nvSpPr>
        <p:spPr>
          <a:xfrm>
            <a:off x="436178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Comunidad</a:t>
            </a:r>
            <a:endParaRPr lang="es-ES" sz="1600">
              <a:solidFill>
                <a:srgbClr val="0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C2DB48-42A4-405C-A210-F76425BFFF0B}"/>
              </a:ext>
            </a:extLst>
          </p:cNvPr>
          <p:cNvSpPr txBox="1"/>
          <p:nvPr userDrawn="1"/>
        </p:nvSpPr>
        <p:spPr>
          <a:xfrm>
            <a:off x="1378441" y="6295049"/>
            <a:ext cx="1113065" cy="269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40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#MicUP</a:t>
            </a:r>
            <a:endParaRPr lang="es-ES" sz="160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D629B2C-A2F1-421E-8725-1C0BDD51D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60" y="5661710"/>
            <a:ext cx="1073522" cy="10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6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3" r:id="rId3"/>
    <p:sldLayoutId id="2147483650" r:id="rId4"/>
    <p:sldLayoutId id="2147483652" r:id="rId5"/>
    <p:sldLayoutId id="2147483656" r:id="rId6"/>
    <p:sldLayoutId id="2147483651" r:id="rId7"/>
    <p:sldLayoutId id="2147483659" r:id="rId8"/>
    <p:sldLayoutId id="2147483655" r:id="rId9"/>
    <p:sldLayoutId id="2147483660" r:id="rId10"/>
    <p:sldLayoutId id="2147483657" r:id="rId11"/>
    <p:sldLayoutId id="2147483658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es.vecteezy.com/arte-vectorial/337321-icono-de-correo-electronico-de-ve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hyperlink" Target="https://www.keesingtechnologies.com/thank-you/linkedin-ic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://analisisdemedios.blogspot.com/2013/05/twitter-recopilara-informacion-person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unicae.es/nota/atmira-ha-aumentado-significativamente-su-cifra-de-negocio-durante-el-pasado-ejercicio-fiscal-1-1031339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46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3139F00-1B7B-493C-B205-D32EE4221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CC8805-828E-4C5E-99FC-25D0C7B3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/>
            </a:br>
            <a:r>
              <a:rPr lang="es-ES" err="1"/>
              <a:t>Service</a:t>
            </a:r>
            <a:br>
              <a:rPr lang="es-ES"/>
            </a:br>
            <a:r>
              <a:rPr lang="es-ES" err="1"/>
              <a:t>invocation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46427C-C937-4187-AF47-BBF22D0D5C58}"/>
              </a:ext>
            </a:extLst>
          </p:cNvPr>
          <p:cNvSpPr txBox="1"/>
          <p:nvPr/>
        </p:nvSpPr>
        <p:spPr>
          <a:xfrm>
            <a:off x="4322618" y="341497"/>
            <a:ext cx="710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Invocación de servicio a servicio de manera segura (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mTLS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) usando protocolos HTTP o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gRPC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. Identificando de manera sencilla los servicios con la resolución de nombres dentro de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Dapr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194302-CC44-49A8-A6B8-C8B95C51ADE8}"/>
              </a:ext>
            </a:extLst>
          </p:cNvPr>
          <p:cNvSpPr txBox="1"/>
          <p:nvPr/>
        </p:nvSpPr>
        <p:spPr>
          <a:xfrm>
            <a:off x="4322618" y="5099641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Las llamadas entre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sidecars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se realizan vía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gRPC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para aumentar el rendimiento</a:t>
            </a: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5ED5C785-F408-4E00-9DAA-D1D38508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91" y="1613184"/>
            <a:ext cx="7551210" cy="3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83E6FCB-356A-43AD-A913-2E8E3A1CE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2572382-A63A-42B1-A8D4-070AE9EB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/>
            </a:br>
            <a:r>
              <a:rPr lang="es-ES" err="1"/>
              <a:t>Publish</a:t>
            </a:r>
            <a:r>
              <a:rPr lang="es-ES"/>
              <a:t> &amp;</a:t>
            </a:r>
            <a:br>
              <a:rPr lang="es-ES"/>
            </a:br>
            <a:r>
              <a:rPr lang="es-ES"/>
              <a:t>subscribe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5CFA8-C533-41DA-81E0-F627CD26F00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47934" y="5008093"/>
            <a:ext cx="6991310" cy="1401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La implementación específica usada por el servicio de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Dapr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, es conectada y configurada como un componente genérico de pub/sub en tiempo de ejecución.</a:t>
            </a:r>
          </a:p>
          <a:p>
            <a:pPr algn="l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Por tanto los componentes de pub/sub que soporta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Dapr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 son totalmente intercambiables sin otro cambio mas que la configuración de estos componentes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67A5F78C-081D-4C83-9572-8CABCF9AA36D}"/>
              </a:ext>
            </a:extLst>
          </p:cNvPr>
          <p:cNvSpPr txBox="1">
            <a:spLocks/>
          </p:cNvSpPr>
          <p:nvPr/>
        </p:nvSpPr>
        <p:spPr>
          <a:xfrm>
            <a:off x="3947934" y="326529"/>
            <a:ext cx="7430276" cy="572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El Api de publicación/suscripción es capaz de integrarse con varios sistemas de mensajería. (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RabitMQ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, Kafka, Redis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</a:rPr>
              <a:t>Streams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</a:rPr>
              <a:t>…)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92C7ABA8-7F95-4387-9D26-4A2DBD6FB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33" y="1056645"/>
            <a:ext cx="6653014" cy="37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E90486A-29EC-4422-8FD0-C234D9FA4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FEAB3D0-9AC1-4DD0-B15E-0D31E6E7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6" y="341497"/>
            <a:ext cx="3943671" cy="2172334"/>
          </a:xfrm>
        </p:spPr>
        <p:txBody>
          <a:bodyPr/>
          <a:lstStyle/>
          <a:p>
            <a:br>
              <a:rPr lang="es-ES"/>
            </a:br>
            <a:r>
              <a:rPr lang="es-ES" sz="4400"/>
              <a:t>Otros</a:t>
            </a:r>
            <a:br>
              <a:rPr lang="es-ES" sz="4400"/>
            </a:br>
            <a:r>
              <a:rPr lang="es-ES" sz="4400"/>
              <a:t>componentes</a:t>
            </a:r>
            <a:endParaRPr lang="es-ES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FAE49C50-E602-4C78-8B70-A3CDB5D6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91" y="419372"/>
            <a:ext cx="1319592" cy="1495538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730CA2AF-7BB2-4444-830C-1142E856B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53" y="4466435"/>
            <a:ext cx="1428949" cy="1495634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181AD4FA-7CA5-46D6-9871-90B95EBFA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71" y="1122987"/>
            <a:ext cx="1257475" cy="1390844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09587672-100D-4224-9DA7-67641EE0F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07" y="2695472"/>
            <a:ext cx="1352739" cy="1467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921EBA9-EA87-45F2-81C7-5774E1003D93}"/>
              </a:ext>
            </a:extLst>
          </p:cNvPr>
          <p:cNvSpPr txBox="1"/>
          <p:nvPr/>
        </p:nvSpPr>
        <p:spPr>
          <a:xfrm>
            <a:off x="6417616" y="419372"/>
            <a:ext cx="4136994" cy="65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Integración con almacenes de secretos, locales y en la nube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4A4DDB-3832-4C11-A89A-96FAAE3F1A67}"/>
              </a:ext>
            </a:extLst>
          </p:cNvPr>
          <p:cNvSpPr txBox="1"/>
          <p:nvPr/>
        </p:nvSpPr>
        <p:spPr>
          <a:xfrm>
            <a:off x="6696314" y="1710617"/>
            <a:ext cx="378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Permite interactuar con sistemas externos (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Twilio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Maker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Twitter…)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0509D5-7FBF-4FF3-B3C2-8D294825FB2B}"/>
              </a:ext>
            </a:extLst>
          </p:cNvPr>
          <p:cNvSpPr txBox="1"/>
          <p:nvPr/>
        </p:nvSpPr>
        <p:spPr>
          <a:xfrm>
            <a:off x="5809317" y="2811527"/>
            <a:ext cx="466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Se emiten métricas y registros que permiten la monitorización y seguimiento de los servicios, componentes y aplicaciones del sistema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F2B97E-11DA-4928-8ED4-1B7911979C55}"/>
              </a:ext>
            </a:extLst>
          </p:cNvPr>
          <p:cNvSpPr txBox="1"/>
          <p:nvPr/>
        </p:nvSpPr>
        <p:spPr>
          <a:xfrm>
            <a:off x="4582857" y="4740675"/>
            <a:ext cx="4891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Dapr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proporciona una implementación de actor basada en el patrón </a:t>
            </a:r>
            <a:r>
              <a:rPr lang="es-ES" b="1" i="1" dirty="0" err="1">
                <a:solidFill>
                  <a:schemeClr val="tx1">
                    <a:lumMod val="50000"/>
                  </a:schemeClr>
                </a:solidFill>
              </a:rPr>
              <a:t>Reliable</a:t>
            </a:r>
            <a:r>
              <a:rPr lang="es-ES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b="1" i="1" dirty="0" err="1">
                <a:solidFill>
                  <a:schemeClr val="tx1">
                    <a:lumMod val="50000"/>
                  </a:schemeClr>
                </a:solidFill>
              </a:rPr>
              <a:t>Actors</a:t>
            </a:r>
            <a:r>
              <a:rPr lang="es-ES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que proporciona una programación de un solo subproceso</a:t>
            </a:r>
            <a:endParaRPr lang="es-ES" b="1" i="1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60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65587A-9893-437B-B184-DD6308383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657238-D54B-404A-8DDB-725851C2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Tye</a:t>
            </a:r>
          </a:p>
        </p:txBody>
      </p:sp>
    </p:spTree>
    <p:extLst>
      <p:ext uri="{BB962C8B-B14F-4D97-AF65-F5344CB8AC3E}">
        <p14:creationId xmlns:p14="http://schemas.microsoft.com/office/powerpoint/2010/main" val="300376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1A2363-7B7D-499F-BF84-DB19453AB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1607" y="616897"/>
            <a:ext cx="6440329" cy="93201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Tye es un orquestador local para microservicios y la implementación de los mismos en Kubernetes, con una configuración mínima y sencilla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2EE8E6F-F846-4A2B-B4CA-12636DE3B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400" dirty="0">
                <a:solidFill>
                  <a:schemeClr val="tx1">
                    <a:lumMod val="50000"/>
                  </a:schemeClr>
                </a:solidFill>
              </a:rPr>
              <a:t>Claves de Tye: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6940F4F-EBB6-4947-9DF3-AE2BD2F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>
                <a:solidFill>
                  <a:srgbClr val="CB522E"/>
                </a:solidFill>
              </a:rPr>
              <a:t>Project</a:t>
            </a:r>
            <a:br>
              <a:rPr lang="es-ES" dirty="0">
                <a:solidFill>
                  <a:srgbClr val="CB522E"/>
                </a:solidFill>
              </a:rPr>
            </a:br>
            <a:r>
              <a:rPr lang="es-ES" dirty="0">
                <a:solidFill>
                  <a:srgbClr val="CB522E"/>
                </a:solidFill>
              </a:rPr>
              <a:t>Tye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AB020FA-CD13-48FC-A4CC-AA39E1600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2" y="3038382"/>
            <a:ext cx="3491400" cy="2048161"/>
          </a:xfrm>
          <a:prstGeom prst="rect">
            <a:avLst/>
          </a:prstGeom>
        </p:spPr>
      </p:pic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E272161-9AF7-46E8-B3AA-5A80D43D8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613605"/>
              </p:ext>
            </p:extLst>
          </p:nvPr>
        </p:nvGraphicFramePr>
        <p:xfrm>
          <a:off x="4261607" y="2469552"/>
          <a:ext cx="6654632" cy="3629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E4521CA-D4C3-40C3-BAE8-02D412E83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FAEEAF-58D4-4AFF-8546-F7F9640C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/>
            </a:br>
            <a:r>
              <a:rPr lang="es-ES" err="1"/>
              <a:t>Let’s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70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as adhesivas con signos de interrogación">
            <a:extLst>
              <a:ext uri="{FF2B5EF4-FFF2-40B4-BE49-F238E27FC236}">
                <a16:creationId xmlns:a16="http://schemas.microsoft.com/office/drawing/2014/main" id="{FFB6481D-3AE2-45D6-16E8-FF1BBCCF1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162" b="55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0FAEEAF-58D4-4AFF-8546-F7F9640C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  </a:t>
            </a:r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Gracias!!!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E34B5C5-4E2D-477D-843E-A7FDBF54B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2173" y="3042913"/>
            <a:ext cx="3452912" cy="772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¿</a:t>
            </a:r>
            <a:r>
              <a:rPr lang="en-US" sz="3600" dirty="0" err="1">
                <a:solidFill>
                  <a:srgbClr val="FFFFFF"/>
                </a:solidFill>
              </a:rPr>
              <a:t>Preguntas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0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0CC08B-4531-4359-BFDB-7AA78506F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D97F6B0-087F-4DDE-A2A0-B277FD8D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Enlaces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B2493BC-2EE3-4713-854B-087E0D6CB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1607" y="1811324"/>
            <a:ext cx="7430276" cy="226990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https://dapr.io/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https://github.com/dotnet/tye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https://dotnet.microsoft.com/en-us/apps/aspnet/web-apps/blazor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https://github.com/orgs/atmiraio/repositories</a:t>
            </a:r>
          </a:p>
        </p:txBody>
      </p:sp>
    </p:spTree>
    <p:extLst>
      <p:ext uri="{BB962C8B-B14F-4D97-AF65-F5344CB8AC3E}">
        <p14:creationId xmlns:p14="http://schemas.microsoft.com/office/powerpoint/2010/main" val="21289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A7AD633E-B0EA-41B3-B52B-D23E94AB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69" y="3456509"/>
            <a:ext cx="1178936" cy="11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7142C635-F656-4927-898F-CD96FEE4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6" y="341497"/>
            <a:ext cx="3492763" cy="645639"/>
          </a:xfrm>
        </p:spPr>
        <p:txBody>
          <a:bodyPr/>
          <a:lstStyle/>
          <a:p>
            <a:r>
              <a:rPr lang="es-ES" err="1"/>
              <a:t>Speakers</a:t>
            </a:r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7B883DA-D69A-49FA-B87E-F8BCA93BFA92}"/>
              </a:ext>
            </a:extLst>
          </p:cNvPr>
          <p:cNvSpPr txBox="1"/>
          <p:nvPr/>
        </p:nvSpPr>
        <p:spPr>
          <a:xfrm>
            <a:off x="1507861" y="2764463"/>
            <a:ext cx="487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Ismael Sánchez Chaves</a:t>
            </a:r>
          </a:p>
          <a:p>
            <a:r>
              <a:rPr lang="es-ES" sz="1600" err="1"/>
              <a:t>Solution</a:t>
            </a:r>
            <a:r>
              <a:rPr lang="es-ES" sz="1600"/>
              <a:t> </a:t>
            </a:r>
            <a:r>
              <a:rPr lang="es-ES" sz="1600" err="1"/>
              <a:t>Architect</a:t>
            </a:r>
            <a:r>
              <a:rPr lang="es-ES" sz="1600"/>
              <a:t> at atmira</a:t>
            </a:r>
          </a:p>
          <a:p>
            <a:endParaRPr lang="es-ES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4643177-CDA7-4291-BB64-896652F3AB21}"/>
              </a:ext>
            </a:extLst>
          </p:cNvPr>
          <p:cNvGrpSpPr/>
          <p:nvPr/>
        </p:nvGrpSpPr>
        <p:grpSpPr>
          <a:xfrm>
            <a:off x="1574536" y="4749690"/>
            <a:ext cx="4863000" cy="261610"/>
            <a:chOff x="1855300" y="5543930"/>
            <a:chExt cx="4863000" cy="261610"/>
          </a:xfrm>
        </p:grpSpPr>
        <p:pic>
          <p:nvPicPr>
            <p:cNvPr id="24" name="Imagen 23" descr="Logotipo&#10;&#10;Descripción generada automáticamente">
              <a:extLst>
                <a:ext uri="{FF2B5EF4-FFF2-40B4-BE49-F238E27FC236}">
                  <a16:creationId xmlns:a16="http://schemas.microsoft.com/office/drawing/2014/main" id="{5F5A7F1F-89FA-4C4A-ADB0-61A568211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855300" y="5543930"/>
              <a:ext cx="226288" cy="226288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2EF709B-AF64-4182-8764-180C5D38EF48}"/>
                </a:ext>
              </a:extLst>
            </p:cNvPr>
            <p:cNvSpPr txBox="1"/>
            <p:nvPr/>
          </p:nvSpPr>
          <p:spPr>
            <a:xfrm>
              <a:off x="2081588" y="5543930"/>
              <a:ext cx="463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/>
                <a:t>https://www.linkedin.com/in/ismael-sanchez-chaves/</a:t>
              </a:r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6A7674A-9F39-4EAD-9707-86CFC70ADE69}"/>
              </a:ext>
            </a:extLst>
          </p:cNvPr>
          <p:cNvGrpSpPr/>
          <p:nvPr/>
        </p:nvGrpSpPr>
        <p:grpSpPr>
          <a:xfrm>
            <a:off x="1574536" y="5049361"/>
            <a:ext cx="4864199" cy="538609"/>
            <a:chOff x="1982300" y="4122751"/>
            <a:chExt cx="4864199" cy="538609"/>
          </a:xfrm>
        </p:grpSpPr>
        <p:pic>
          <p:nvPicPr>
            <p:cNvPr id="28" name="Imagen 27" descr="Icono&#10;&#10;Descripción generada automáticamente">
              <a:extLst>
                <a:ext uri="{FF2B5EF4-FFF2-40B4-BE49-F238E27FC236}">
                  <a16:creationId xmlns:a16="http://schemas.microsoft.com/office/drawing/2014/main" id="{580D9F23-7F0E-4AFE-A5D8-A49706FBE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982300" y="4148927"/>
              <a:ext cx="226288" cy="226288"/>
            </a:xfrm>
            <a:prstGeom prst="rect">
              <a:avLst/>
            </a:prstGeom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545F8A3-4413-47B1-B767-60D48D8A0970}"/>
                </a:ext>
              </a:extLst>
            </p:cNvPr>
            <p:cNvSpPr txBox="1"/>
            <p:nvPr/>
          </p:nvSpPr>
          <p:spPr>
            <a:xfrm>
              <a:off x="2209787" y="4122751"/>
              <a:ext cx="463671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/>
                <a:t>ismael.sanchez.chaves@gmail.com</a:t>
              </a:r>
            </a:p>
            <a:p>
              <a:endParaRPr lang="es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F693F7F-7C50-41FF-983A-F762D908253F}"/>
              </a:ext>
            </a:extLst>
          </p:cNvPr>
          <p:cNvGrpSpPr/>
          <p:nvPr/>
        </p:nvGrpSpPr>
        <p:grpSpPr>
          <a:xfrm>
            <a:off x="1574536" y="5373727"/>
            <a:ext cx="4882470" cy="538609"/>
            <a:chOff x="1982300" y="4447117"/>
            <a:chExt cx="4882470" cy="538609"/>
          </a:xfrm>
        </p:grpSpPr>
        <p:pic>
          <p:nvPicPr>
            <p:cNvPr id="31" name="Imagen 30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DCDC6472-CF99-46E2-8CA8-28D42519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982300" y="4474774"/>
              <a:ext cx="245758" cy="199525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4219EB2-2941-440F-99C0-BAC3E687914A}"/>
                </a:ext>
              </a:extLst>
            </p:cNvPr>
            <p:cNvSpPr txBox="1"/>
            <p:nvPr/>
          </p:nvSpPr>
          <p:spPr>
            <a:xfrm>
              <a:off x="2228058" y="4447117"/>
              <a:ext cx="463671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/>
                <a:t>@rebeldecuantico</a:t>
              </a:r>
            </a:p>
            <a:p>
              <a:endParaRPr lang="es-ES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021AB2E-8365-4192-AF69-4983CCA07F9C}"/>
              </a:ext>
            </a:extLst>
          </p:cNvPr>
          <p:cNvSpPr txBox="1"/>
          <p:nvPr/>
        </p:nvSpPr>
        <p:spPr>
          <a:xfrm>
            <a:off x="6774176" y="2764463"/>
            <a:ext cx="487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Aitor García Miranda</a:t>
            </a:r>
          </a:p>
          <a:p>
            <a:r>
              <a:rPr lang="es-ES" sz="1600" err="1"/>
              <a:t>Application</a:t>
            </a:r>
            <a:r>
              <a:rPr lang="es-ES" sz="1600"/>
              <a:t> </a:t>
            </a:r>
            <a:r>
              <a:rPr lang="es-ES" sz="1600" err="1"/>
              <a:t>Architect</a:t>
            </a:r>
            <a:r>
              <a:rPr lang="es-ES" sz="1600"/>
              <a:t> at atmira</a:t>
            </a:r>
          </a:p>
          <a:p>
            <a:endParaRPr lang="es-ES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4C4C800A-798B-40C5-9ECA-37C6D1DE5893}"/>
              </a:ext>
            </a:extLst>
          </p:cNvPr>
          <p:cNvGrpSpPr/>
          <p:nvPr/>
        </p:nvGrpSpPr>
        <p:grpSpPr>
          <a:xfrm>
            <a:off x="6840851" y="4749690"/>
            <a:ext cx="4863000" cy="261610"/>
            <a:chOff x="1855300" y="5543930"/>
            <a:chExt cx="4863000" cy="261610"/>
          </a:xfrm>
        </p:grpSpPr>
        <p:pic>
          <p:nvPicPr>
            <p:cNvPr id="54" name="Imagen 53" descr="Logotipo&#10;&#10;Descripción generada automáticamente">
              <a:extLst>
                <a:ext uri="{FF2B5EF4-FFF2-40B4-BE49-F238E27FC236}">
                  <a16:creationId xmlns:a16="http://schemas.microsoft.com/office/drawing/2014/main" id="{754F99E5-99D1-4832-A147-A31D4367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855300" y="5543930"/>
              <a:ext cx="226288" cy="226288"/>
            </a:xfrm>
            <a:prstGeom prst="rect">
              <a:avLst/>
            </a:prstGeom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6861B5A0-5F0F-43C6-8527-0F7C0F7D236A}"/>
                </a:ext>
              </a:extLst>
            </p:cNvPr>
            <p:cNvSpPr txBox="1"/>
            <p:nvPr/>
          </p:nvSpPr>
          <p:spPr>
            <a:xfrm>
              <a:off x="2081588" y="5543930"/>
              <a:ext cx="463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/>
                <a:t>https://www.linkedin.com/in/aitor-garcia-miranda/</a:t>
              </a:r>
              <a:endParaRPr lang="es-ES"/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850FD77-9CA0-4DB1-AF37-F312E33F9DDF}"/>
              </a:ext>
            </a:extLst>
          </p:cNvPr>
          <p:cNvGrpSpPr/>
          <p:nvPr/>
        </p:nvGrpSpPr>
        <p:grpSpPr>
          <a:xfrm>
            <a:off x="6840851" y="5049361"/>
            <a:ext cx="4864199" cy="261610"/>
            <a:chOff x="1982300" y="4122751"/>
            <a:chExt cx="4864199" cy="261610"/>
          </a:xfrm>
        </p:grpSpPr>
        <p:pic>
          <p:nvPicPr>
            <p:cNvPr id="57" name="Imagen 56" descr="Icono&#10;&#10;Descripción generada automáticamente">
              <a:extLst>
                <a:ext uri="{FF2B5EF4-FFF2-40B4-BE49-F238E27FC236}">
                  <a16:creationId xmlns:a16="http://schemas.microsoft.com/office/drawing/2014/main" id="{7482FBCA-95FF-43A2-9D8E-1A10F34C8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982300" y="4148927"/>
              <a:ext cx="226288" cy="226288"/>
            </a:xfrm>
            <a:prstGeom prst="rect">
              <a:avLst/>
            </a:prstGeom>
          </p:spPr>
        </p:pic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E0F1EF3C-3975-4AF3-A1FB-B3660DE69DAB}"/>
                </a:ext>
              </a:extLst>
            </p:cNvPr>
            <p:cNvSpPr txBox="1"/>
            <p:nvPr/>
          </p:nvSpPr>
          <p:spPr>
            <a:xfrm>
              <a:off x="2209787" y="4122751"/>
              <a:ext cx="463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/>
                <a:t>aitor.garcia.miranda@gmail.com</a:t>
              </a:r>
              <a:endParaRPr lang="es-ES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50AF951-2C7A-4F40-9B68-5B434DAD5AFD}"/>
              </a:ext>
            </a:extLst>
          </p:cNvPr>
          <p:cNvGrpSpPr/>
          <p:nvPr/>
        </p:nvGrpSpPr>
        <p:grpSpPr>
          <a:xfrm>
            <a:off x="6840851" y="5373727"/>
            <a:ext cx="4882470" cy="261610"/>
            <a:chOff x="1982300" y="4447117"/>
            <a:chExt cx="4882470" cy="261610"/>
          </a:xfrm>
        </p:grpSpPr>
        <p:pic>
          <p:nvPicPr>
            <p:cNvPr id="60" name="Imagen 59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795C9672-F7A9-46D9-A9E5-B0DE126D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982300" y="4474774"/>
              <a:ext cx="245758" cy="199525"/>
            </a:xfrm>
            <a:prstGeom prst="rect">
              <a:avLst/>
            </a:prstGeom>
          </p:spPr>
        </p:pic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380707D1-B8DC-4002-9C52-848F7C43C685}"/>
                </a:ext>
              </a:extLst>
            </p:cNvPr>
            <p:cNvSpPr txBox="1"/>
            <p:nvPr/>
          </p:nvSpPr>
          <p:spPr>
            <a:xfrm>
              <a:off x="2228058" y="4447117"/>
              <a:ext cx="463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/>
                <a:t>@water_fly</a:t>
              </a:r>
              <a:endParaRPr lang="es-ES"/>
            </a:p>
          </p:txBody>
        </p:sp>
      </p:grpSp>
      <p:pic>
        <p:nvPicPr>
          <p:cNvPr id="1028" name="Picture 4" descr="null">
            <a:extLst>
              <a:ext uri="{FF2B5EF4-FFF2-40B4-BE49-F238E27FC236}">
                <a16:creationId xmlns:a16="http://schemas.microsoft.com/office/drawing/2014/main" id="{50FBD663-82D1-41A5-B788-58164EA3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84" y="3474025"/>
            <a:ext cx="978191" cy="11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C8A9D21D-7030-4642-A948-31CFB85BB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1C7EDD1-108E-4701-9A90-84563E9FB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384DD32-DB6D-48D5-95FE-2339A172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Gracias al espónsor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B88044E4-155E-4402-8104-CA8859FB87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2" name="Marcador de contenido 2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6921DC9-D3C5-44FB-B4AD-6FAA7CFFEDB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23351" y="2472253"/>
            <a:ext cx="3487737" cy="1531937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85CC3EEA-E49E-4E90-BA6D-AAF4E9E5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850" y="4596449"/>
            <a:ext cx="1182150" cy="1182150"/>
          </a:xfrm>
          <a:prstGeom prst="rect">
            <a:avLst/>
          </a:prstGeom>
        </p:spPr>
      </p:pic>
      <p:pic>
        <p:nvPicPr>
          <p:cNvPr id="8" name="Imagen 7" descr="Código QR&#10;&#10;Descripción generada automáticamente">
            <a:extLst>
              <a:ext uri="{FF2B5EF4-FFF2-40B4-BE49-F238E27FC236}">
                <a16:creationId xmlns:a16="http://schemas.microsoft.com/office/drawing/2014/main" id="{47303E62-BC0E-492A-9D83-6F57EACD2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516" y="4554795"/>
            <a:ext cx="1220670" cy="1220670"/>
          </a:xfrm>
          <a:prstGeom prst="rect">
            <a:avLst/>
          </a:prstGeom>
        </p:spPr>
      </p:pic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1C391318-8CA6-40A4-9883-E8FAE72EC3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02" y="4535798"/>
            <a:ext cx="1220670" cy="1220670"/>
          </a:xfrm>
          <a:prstGeom prst="rect">
            <a:avLst/>
          </a:prstGeom>
        </p:spPr>
      </p:pic>
      <p:pic>
        <p:nvPicPr>
          <p:cNvPr id="11" name="Imagen 10" descr="Código QR&#10;&#10;Descripción generada automáticamente">
            <a:extLst>
              <a:ext uri="{FF2B5EF4-FFF2-40B4-BE49-F238E27FC236}">
                <a16:creationId xmlns:a16="http://schemas.microsoft.com/office/drawing/2014/main" id="{DE288386-88A3-4E02-A39B-E8DA1B7A07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888" y="4535798"/>
            <a:ext cx="1220670" cy="12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3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63734-CE8D-4A34-AFE4-1F7DA9AAC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C8B357-3BF8-4C79-BB92-AB18359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Dapr</a:t>
            </a:r>
            <a:r>
              <a:rPr lang="es-ES" dirty="0"/>
              <a:t> y los problemas que puede resolver</a:t>
            </a:r>
          </a:p>
        </p:txBody>
      </p:sp>
    </p:spTree>
    <p:extLst>
      <p:ext uri="{BB962C8B-B14F-4D97-AF65-F5344CB8AC3E}">
        <p14:creationId xmlns:p14="http://schemas.microsoft.com/office/powerpoint/2010/main" val="319341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03F5969-798A-4B8D-8977-6C9AAE47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223454"/>
            <a:ext cx="1164117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0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F3211AB-E45F-425B-9CD2-614F7494C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A7CC05-E10E-4D5D-84F6-CEDA3A70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/>
            </a:br>
            <a:r>
              <a:rPr lang="es-ES"/>
              <a:t>¿Qué es </a:t>
            </a:r>
            <a:r>
              <a:rPr lang="es-ES" err="1"/>
              <a:t>Dapr</a:t>
            </a:r>
            <a:r>
              <a:rPr lang="es-ES"/>
              <a:t>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6BD7F-ABF4-45E5-B086-EEFA6B8B42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s-ES" err="1"/>
              <a:t>Distributed</a:t>
            </a:r>
            <a:r>
              <a:rPr lang="es-ES"/>
              <a:t> </a:t>
            </a:r>
            <a:r>
              <a:rPr lang="es-ES" err="1"/>
              <a:t>Application</a:t>
            </a:r>
            <a:r>
              <a:rPr lang="es-ES"/>
              <a:t> </a:t>
            </a:r>
            <a:r>
              <a:rPr lang="es-ES" err="1"/>
              <a:t>Runtime</a:t>
            </a:r>
            <a:r>
              <a:rPr lang="es-ES"/>
              <a:t> - DAPR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0BC2C2-DDF2-4168-A9B0-63E61CAA3A7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r>
              <a:rPr lang="es-ES" sz="1600"/>
              <a:t>En palabras de Microsoft: </a:t>
            </a:r>
          </a:p>
          <a:p>
            <a:pPr algn="l"/>
            <a:r>
              <a:rPr lang="es-ES" sz="1600" err="1"/>
              <a:t>Dapr</a:t>
            </a:r>
            <a:r>
              <a:rPr lang="es-ES" sz="1600"/>
              <a:t> es un </a:t>
            </a:r>
            <a:r>
              <a:rPr lang="es-ES" sz="1600" err="1"/>
              <a:t>runtime</a:t>
            </a:r>
            <a:r>
              <a:rPr lang="es-ES" sz="1600"/>
              <a:t> de código abierto, portátil e impulsado por eventos que permite a los desarrolladores crear fácilmente aplicaciones resistentes y microservicios. Estos pueden ser hospedados en la nube o en infraestructura propia.</a:t>
            </a:r>
          </a:p>
          <a:p>
            <a:pPr algn="l"/>
            <a:r>
              <a:rPr lang="es-ES" sz="1600"/>
              <a:t>La idea de </a:t>
            </a:r>
            <a:r>
              <a:rPr lang="es-ES" sz="1600" err="1"/>
              <a:t>Dapr</a:t>
            </a:r>
            <a:r>
              <a:rPr lang="es-ES" sz="1600"/>
              <a:t> es mejorar la productividad del desarrollo, permitiendo a los desarrolladores centrarse en la lógica empresarial y no en los problemas que puede implicar un sistema distribuido.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3C3BDE4C-D6D7-4768-8E5C-1D085715EBB1}"/>
              </a:ext>
            </a:extLst>
          </p:cNvPr>
          <p:cNvSpPr txBox="1">
            <a:spLocks/>
          </p:cNvSpPr>
          <p:nvPr/>
        </p:nvSpPr>
        <p:spPr>
          <a:xfrm>
            <a:off x="4980741" y="4152708"/>
            <a:ext cx="6988199" cy="14075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“</a:t>
            </a:r>
            <a:r>
              <a:rPr lang="es-ES" sz="1400" i="1" dirty="0"/>
              <a:t>Señalamos que </a:t>
            </a:r>
            <a:r>
              <a:rPr lang="es-ES" sz="1400" i="1" dirty="0" err="1"/>
              <a:t>Dapr</a:t>
            </a:r>
            <a:r>
              <a:rPr lang="es-ES" sz="1400" i="1" dirty="0"/>
              <a:t> no está vinculado a una plataforma en particular y está diseñado para ser utilizado desde cualquier lenguaje de programación a través de los protocolos HTTP y </a:t>
            </a:r>
            <a:r>
              <a:rPr lang="es-ES" sz="1400" i="1" dirty="0" err="1"/>
              <a:t>gRPC</a:t>
            </a:r>
            <a:r>
              <a:rPr lang="es-ES" sz="1400" i="1" dirty="0"/>
              <a:t>. Por lo tanto, no es de extrañar que las aplicaciones basadas en </a:t>
            </a:r>
            <a:r>
              <a:rPr lang="es-ES" sz="1400" i="1" dirty="0" err="1"/>
              <a:t>Dapr</a:t>
            </a:r>
            <a:r>
              <a:rPr lang="es-ES" sz="1400" i="1" dirty="0"/>
              <a:t> puedan ejecutarse en nubes de Azure, AWS, Alibaba y Google.</a:t>
            </a:r>
            <a:r>
              <a:rPr lang="es-E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4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B9E9E1-8A95-4697-BD53-FC7FBB1E5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C37C3C-7CE1-4C86-97CC-EA47056A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/>
            </a:br>
            <a:r>
              <a:rPr lang="es-ES" err="1"/>
              <a:t>Building</a:t>
            </a:r>
            <a:r>
              <a:rPr lang="es-ES"/>
              <a:t> Block de </a:t>
            </a:r>
            <a:r>
              <a:rPr lang="es-ES" err="1"/>
              <a:t>Dapr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92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7565EEC-F0F0-4A1C-B55E-FDB4FBE20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0451F2C-59DF-441B-BA49-297F610E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12" y="520117"/>
            <a:ext cx="4077895" cy="2078178"/>
          </a:xfrm>
        </p:spPr>
        <p:txBody>
          <a:bodyPr/>
          <a:lstStyle/>
          <a:p>
            <a:br>
              <a:rPr lang="es-ES"/>
            </a:br>
            <a:r>
              <a:rPr lang="es-ES" sz="4400"/>
              <a:t>Componentes de Dapr</a:t>
            </a:r>
            <a:endParaRPr lang="es-ES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295007EE-8B89-4A40-A814-89F3A513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10" y="392553"/>
            <a:ext cx="6314499" cy="62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C317139-228E-484C-B845-1CF8AAE94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0DCE594-C0B4-4499-8A13-CC046AC2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/>
            </a:br>
            <a:r>
              <a:rPr lang="es-ES"/>
              <a:t>State</a:t>
            </a:r>
            <a:br>
              <a:rPr lang="es-ES"/>
            </a:br>
            <a:r>
              <a:rPr lang="es-ES"/>
              <a:t>managment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2A337F8-53BA-44E7-90D2-1448BC4A5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43714"/>
              </p:ext>
            </p:extLst>
          </p:nvPr>
        </p:nvGraphicFramePr>
        <p:xfrm>
          <a:off x="3870299" y="3452713"/>
          <a:ext cx="8128000" cy="243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2C14570-88C1-458B-BAD5-8E2F0FABF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64" y="211684"/>
            <a:ext cx="6488671" cy="31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65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Micup">
      <a:dk1>
        <a:srgbClr val="767676"/>
      </a:dk1>
      <a:lt1>
        <a:sysClr val="window" lastClr="FFFFFF"/>
      </a:lt1>
      <a:dk2>
        <a:srgbClr val="619ED7"/>
      </a:dk2>
      <a:lt2>
        <a:srgbClr val="F2F2F2"/>
      </a:lt2>
      <a:accent1>
        <a:srgbClr val="619ED7"/>
      </a:accent1>
      <a:accent2>
        <a:srgbClr val="CB522E"/>
      </a:accent2>
      <a:accent3>
        <a:srgbClr val="9FC161"/>
      </a:accent3>
      <a:accent4>
        <a:srgbClr val="EAB630"/>
      </a:accent4>
      <a:accent5>
        <a:srgbClr val="767676"/>
      </a:accent5>
      <a:accent6>
        <a:srgbClr val="EAB630"/>
      </a:accent6>
      <a:hlink>
        <a:srgbClr val="767676"/>
      </a:hlink>
      <a:folHlink>
        <a:srgbClr val="EAB630"/>
      </a:folHlink>
    </a:clrScheme>
    <a:fontScheme name="Fuente MicUP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BC436526C75845840C4957F5CB2560" ma:contentTypeVersion="2" ma:contentTypeDescription="Create a new document." ma:contentTypeScope="" ma:versionID="fad6ef49fea6fa88d8d84c73d13c22ed">
  <xsd:schema xmlns:xsd="http://www.w3.org/2001/XMLSchema" xmlns:xs="http://www.w3.org/2001/XMLSchema" xmlns:p="http://schemas.microsoft.com/office/2006/metadata/properties" xmlns:ns2="eb210860-0fc7-4201-8af4-3b568329c6fa" targetNamespace="http://schemas.microsoft.com/office/2006/metadata/properties" ma:root="true" ma:fieldsID="818f2b00945953d1e87462606166a03f" ns2:_="">
    <xsd:import namespace="eb210860-0fc7-4201-8af4-3b568329c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10860-0fc7-4201-8af4-3b568329c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4EF0A1-18FA-4BBD-988E-E7E8AEB70688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eb210860-0fc7-4201-8af4-3b568329c6fa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F945B2-DECE-4328-B939-1DACBE2AF5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07DEF4-6951-483D-B158-B5E16E4E2C7D}">
  <ds:schemaRefs>
    <ds:schemaRef ds:uri="eb210860-0fc7-4201-8af4-3b568329c6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605</Words>
  <Application>Microsoft Office PowerPoint</Application>
  <PresentationFormat>Panorámica</PresentationFormat>
  <Paragraphs>60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 Bold</vt:lpstr>
      <vt:lpstr>Roboto Light</vt:lpstr>
      <vt:lpstr>Tema de Office</vt:lpstr>
      <vt:lpstr>Presentación de PowerPoint</vt:lpstr>
      <vt:lpstr>Speakers</vt:lpstr>
      <vt:lpstr>Gracias al espónsor</vt:lpstr>
      <vt:lpstr>Dapr y los problemas que puede resolver</vt:lpstr>
      <vt:lpstr>Presentación de PowerPoint</vt:lpstr>
      <vt:lpstr> ¿Qué es Dapr?</vt:lpstr>
      <vt:lpstr> Building Block de Dapr</vt:lpstr>
      <vt:lpstr> Componentes de Dapr</vt:lpstr>
      <vt:lpstr> State managment</vt:lpstr>
      <vt:lpstr> Service invocation</vt:lpstr>
      <vt:lpstr> Publish &amp; subscribe</vt:lpstr>
      <vt:lpstr> Otros componentes</vt:lpstr>
      <vt:lpstr> Tye</vt:lpstr>
      <vt:lpstr> Project Tye</vt:lpstr>
      <vt:lpstr> Let’s code</vt:lpstr>
      <vt:lpstr>  Muchas Gracias!!!</vt:lpstr>
      <vt:lpstr>  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Martínez Gil</dc:creator>
  <cp:lastModifiedBy>Aitor García Miranda</cp:lastModifiedBy>
  <cp:revision>1</cp:revision>
  <dcterms:created xsi:type="dcterms:W3CDTF">2022-02-02T11:35:21Z</dcterms:created>
  <dcterms:modified xsi:type="dcterms:W3CDTF">2022-04-28T16:09:37Z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0x010100ABBC436526C75845840C4957F5CB2560</vt:lpwstr>
  </property>
</Properties>
</file>