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3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9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6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4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6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1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7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7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AF481C0-94AC-4800-999B-357F0BB9282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8B367AB-C138-4722-B94B-FE5800792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100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3AB5-28AB-CFFC-61F6-0B2C26ED5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Analytics Project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E08AA-E61B-614F-4C11-B3503CC91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20458"/>
          </a:xfrm>
        </p:spPr>
        <p:txBody>
          <a:bodyPr>
            <a:normAutofit/>
          </a:bodyPr>
          <a:lstStyle/>
          <a:p>
            <a:r>
              <a:rPr lang="en-US" sz="4000" dirty="0"/>
              <a:t>Predicting Heart Disease </a:t>
            </a:r>
            <a:endParaRPr lang="en-I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70CA1-6E88-92EF-D927-6DAAF7B48E6E}"/>
              </a:ext>
            </a:extLst>
          </p:cNvPr>
          <p:cNvSpPr/>
          <p:nvPr/>
        </p:nvSpPr>
        <p:spPr>
          <a:xfrm>
            <a:off x="639192" y="136671"/>
            <a:ext cx="11008310" cy="4843702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8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3AD-4373-6199-3BE8-8064D766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0E96B-6200-3F2D-96AD-97DB2EBEC830}"/>
              </a:ext>
            </a:extLst>
          </p:cNvPr>
          <p:cNvSpPr/>
          <p:nvPr/>
        </p:nvSpPr>
        <p:spPr>
          <a:xfrm>
            <a:off x="479394" y="2379216"/>
            <a:ext cx="11150354" cy="4031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of this project is to find key metrics and factors and show the meaningful relationships between attributes contributing to cardiovascular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Analyzing the given health and medical data and develop a predictive model for better future preparation.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73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3AD-4373-6199-3BE8-8064D766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0E96B-6200-3F2D-96AD-97DB2EBEC830}"/>
              </a:ext>
            </a:extLst>
          </p:cNvPr>
          <p:cNvSpPr/>
          <p:nvPr/>
        </p:nvSpPr>
        <p:spPr>
          <a:xfrm>
            <a:off x="479394" y="2379216"/>
            <a:ext cx="11150354" cy="4031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Early detection and prevention</a:t>
            </a:r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patient care and personalized medicine</a:t>
            </a:r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Enhanced diagnostic accuracy</a:t>
            </a:r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savings and resource optimization</a:t>
            </a:r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Data-driven decision-making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3AD-4373-6199-3BE8-8064D766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2050" name="Picture 2" descr="Understanding the Lifecycle of a Data Analysis Project">
            <a:extLst>
              <a:ext uri="{FF2B5EF4-FFF2-40B4-BE49-F238E27FC236}">
                <a16:creationId xmlns:a16="http://schemas.microsoft.com/office/drawing/2014/main" id="{F52EA33E-2BC3-2692-0BD0-415250F73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19548" r="162" b="14205"/>
          <a:stretch/>
        </p:blipFill>
        <p:spPr bwMode="auto">
          <a:xfrm>
            <a:off x="605161" y="2263806"/>
            <a:ext cx="10981678" cy="442995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4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3AD-4373-6199-3BE8-8064D766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and Transformation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59AC6-071E-2303-A2F2-C3639C0B1728}"/>
              </a:ext>
            </a:extLst>
          </p:cNvPr>
          <p:cNvSpPr/>
          <p:nvPr/>
        </p:nvSpPr>
        <p:spPr>
          <a:xfrm>
            <a:off x="461639" y="2379216"/>
            <a:ext cx="11150353" cy="423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Validation - Validation of files name as per the DSA. We have created a</a:t>
            </a:r>
          </a:p>
          <a:p>
            <a:pPr algn="ctr"/>
            <a:r>
              <a:rPr lang="en-US" sz="1400" dirty="0"/>
              <a:t>regex pattern for validation. After it checks for date format and time format if</a:t>
            </a:r>
          </a:p>
          <a:p>
            <a:pPr algn="ctr"/>
            <a:r>
              <a:rPr lang="en-US" sz="1400" dirty="0"/>
              <a:t>these requirements are satisfied, we move such files to "</a:t>
            </a:r>
            <a:r>
              <a:rPr lang="en-US" sz="1400" dirty="0" err="1"/>
              <a:t>Good_Data_Folder</a:t>
            </a:r>
            <a:r>
              <a:rPr lang="en-US" sz="1400" dirty="0"/>
              <a:t>" else</a:t>
            </a:r>
          </a:p>
          <a:p>
            <a:pPr algn="ctr"/>
            <a:r>
              <a:rPr lang="en-US" sz="1400" dirty="0"/>
              <a:t>"</a:t>
            </a:r>
            <a:r>
              <a:rPr lang="en-US" sz="1400" dirty="0" err="1"/>
              <a:t>Bad_Data_Folder</a:t>
            </a:r>
            <a:r>
              <a:rPr lang="en-US" sz="1400" dirty="0"/>
              <a:t>.“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Number of Columns – Validation of number of columns present in the files, and if</a:t>
            </a:r>
          </a:p>
          <a:p>
            <a:pPr algn="ctr"/>
            <a:r>
              <a:rPr lang="en-US" sz="1400" dirty="0"/>
              <a:t>it doesn't match then the file is moved to "</a:t>
            </a:r>
            <a:r>
              <a:rPr lang="en-US" sz="1400" dirty="0" err="1"/>
              <a:t>Bad_Data_Folder</a:t>
            </a:r>
            <a:r>
              <a:rPr lang="en-US" sz="1400" dirty="0"/>
              <a:t>.“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Name of Columns - The name of the columns is validated and should be the same</a:t>
            </a:r>
          </a:p>
          <a:p>
            <a:pPr algn="ctr"/>
            <a:r>
              <a:rPr lang="en-US" sz="1400" dirty="0"/>
              <a:t>as given in the schema file. If not, then the file is moved to "</a:t>
            </a:r>
            <a:r>
              <a:rPr lang="en-US" sz="1400" dirty="0" err="1"/>
              <a:t>Bad_Data_Folder</a:t>
            </a:r>
            <a:r>
              <a:rPr lang="en-US" sz="1400" dirty="0"/>
              <a:t>".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Data type of columns - The data type of columns is given in the schema file. It is</a:t>
            </a:r>
          </a:p>
          <a:p>
            <a:pPr algn="ctr"/>
            <a:r>
              <a:rPr lang="en-US" sz="1400" dirty="0"/>
              <a:t>validated when we insert the files into Database. If the datatype is wrong, then the</a:t>
            </a:r>
          </a:p>
          <a:p>
            <a:pPr algn="ctr"/>
            <a:r>
              <a:rPr lang="en-US" sz="1400" dirty="0"/>
              <a:t>file is moved to "</a:t>
            </a:r>
            <a:r>
              <a:rPr lang="en-US" sz="1400" dirty="0" err="1"/>
              <a:t>Bad_Data_Folder</a:t>
            </a:r>
            <a:r>
              <a:rPr lang="en-US" sz="1400" dirty="0"/>
              <a:t>".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Null values in columns - If any of the columns in a file have all the values as</a:t>
            </a:r>
          </a:p>
          <a:p>
            <a:pPr algn="ctr"/>
            <a:r>
              <a:rPr lang="en-US" sz="1400" dirty="0"/>
              <a:t>NULL or missing, we discard such a file and move it to "</a:t>
            </a:r>
            <a:r>
              <a:rPr lang="en-US" sz="1400" dirty="0" err="1"/>
              <a:t>Bad_Data_Folder</a:t>
            </a:r>
            <a:r>
              <a:rPr lang="en-US" sz="1400" dirty="0"/>
              <a:t>".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8872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3AD-4373-6199-3BE8-8064D766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59AC6-071E-2303-A2F2-C3639C0B1728}"/>
              </a:ext>
            </a:extLst>
          </p:cNvPr>
          <p:cNvSpPr/>
          <p:nvPr/>
        </p:nvSpPr>
        <p:spPr>
          <a:xfrm>
            <a:off x="461639" y="2379216"/>
            <a:ext cx="11150353" cy="423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 download the data from the link provided by the </a:t>
            </a:r>
            <a:r>
              <a:rPr lang="en-US" sz="2000" dirty="0" err="1"/>
              <a:t>iNeuron</a:t>
            </a:r>
            <a:r>
              <a:rPr lang="en-US" sz="2000" dirty="0"/>
              <a:t> team.</a:t>
            </a:r>
          </a:p>
          <a:p>
            <a:pPr algn="ctr"/>
            <a:r>
              <a:rPr lang="en-US" sz="2000" dirty="0"/>
              <a:t>After downloading the data, we store the data in our system in a csv format to be accessed.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Later in R Studio, we load the data onto our workspace using the </a:t>
            </a:r>
            <a:r>
              <a:rPr lang="en-US" sz="2000" i="1" dirty="0"/>
              <a:t>read.csv</a:t>
            </a:r>
            <a:r>
              <a:rPr lang="en-US" sz="2000" dirty="0"/>
              <a:t> command. The null values are dropped and any the first row is taken as variable names.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67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3AD-4373-6199-3BE8-8064D766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59AC6-071E-2303-A2F2-C3639C0B1728}"/>
              </a:ext>
            </a:extLst>
          </p:cNvPr>
          <p:cNvSpPr/>
          <p:nvPr/>
        </p:nvSpPr>
        <p:spPr>
          <a:xfrm>
            <a:off x="461639" y="2379216"/>
            <a:ext cx="11150353" cy="423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exploratory data analysis on the data is performed after the data has been loaded.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We check what different columns are available for us to work with and we draw various visualizations from the data to get a better sense of the data we are working with.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We make a correlation matrix and also draw correlation plots between all the variables of the data to figure out which variables are most significant in the development of the heart disease.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188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3AD-4373-6199-3BE8-8064D766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59AC6-071E-2303-A2F2-C3639C0B1728}"/>
              </a:ext>
            </a:extLst>
          </p:cNvPr>
          <p:cNvSpPr/>
          <p:nvPr/>
        </p:nvSpPr>
        <p:spPr>
          <a:xfrm>
            <a:off x="461639" y="2379216"/>
            <a:ext cx="11150353" cy="423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After performing EDA, the data is prepared to be loaded into the classification </a:t>
            </a:r>
          </a:p>
          <a:p>
            <a:pPr algn="ctr"/>
            <a:r>
              <a:rPr lang="en-US" sz="2000" dirty="0"/>
              <a:t> model.  </a:t>
            </a:r>
          </a:p>
          <a:p>
            <a:pPr algn="ctr"/>
            <a:r>
              <a:rPr lang="en-US" sz="2000" dirty="0"/>
              <a:t>We check what different columns are available for us to work with see if </a:t>
            </a:r>
            <a:r>
              <a:rPr lang="en-US" sz="2000" dirty="0" err="1"/>
              <a:t>theres</a:t>
            </a:r>
            <a:r>
              <a:rPr lang="en-US" sz="2000" dirty="0"/>
              <a:t> any missing data. We then delete the unimportant variables and delete data points that are not defined.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We deal with multicollinearity and prepare the data for model.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33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93AD-4373-6199-3BE8-8064D766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59AC6-071E-2303-A2F2-C3639C0B1728}"/>
              </a:ext>
            </a:extLst>
          </p:cNvPr>
          <p:cNvSpPr/>
          <p:nvPr/>
        </p:nvSpPr>
        <p:spPr>
          <a:xfrm>
            <a:off x="461639" y="2379216"/>
            <a:ext cx="11150353" cy="423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 use the Logistic Regression model as the data present is to be classified as binary coded as 0 and 1. </a:t>
            </a:r>
          </a:p>
          <a:p>
            <a:pPr algn="ctr"/>
            <a:r>
              <a:rPr lang="en-US" sz="2000" dirty="0"/>
              <a:t>We split the data set into two – the training and the test set. The training set is used to train the logistic model and the test set is used to check the accuracy of the predictions.</a:t>
            </a: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6082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4955</TotalTime>
  <Words>569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Healthcare Analytics Project </vt:lpstr>
      <vt:lpstr>Objective</vt:lpstr>
      <vt:lpstr>Benefits</vt:lpstr>
      <vt:lpstr>Architecture</vt:lpstr>
      <vt:lpstr>Data Validation and Transformation</vt:lpstr>
      <vt:lpstr>Data Loading</vt:lpstr>
      <vt:lpstr>Exploratory Data Analysis</vt:lpstr>
      <vt:lpstr>Data Preparation</vt:lpstr>
      <vt:lpstr>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Analytics Project </dc:title>
  <dc:creator>Atmik Pandey</dc:creator>
  <cp:lastModifiedBy>Atmik Pandey</cp:lastModifiedBy>
  <cp:revision>1</cp:revision>
  <dcterms:created xsi:type="dcterms:W3CDTF">2023-06-04T19:27:06Z</dcterms:created>
  <dcterms:modified xsi:type="dcterms:W3CDTF">2023-06-08T06:02:53Z</dcterms:modified>
</cp:coreProperties>
</file>