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316" r:id="rId4"/>
    <p:sldId id="317" r:id="rId5"/>
    <p:sldId id="318" r:id="rId6"/>
    <p:sldId id="307" r:id="rId7"/>
    <p:sldId id="319" r:id="rId8"/>
    <p:sldId id="320" r:id="rId9"/>
    <p:sldId id="321" r:id="rId10"/>
    <p:sldId id="325" r:id="rId11"/>
    <p:sldId id="322" r:id="rId12"/>
    <p:sldId id="323" r:id="rId13"/>
    <p:sldId id="324" r:id="rId14"/>
    <p:sldId id="302" r:id="rId15"/>
    <p:sldId id="326" r:id="rId16"/>
    <p:sldId id="327" r:id="rId17"/>
    <p:sldId id="328" r:id="rId18"/>
    <p:sldId id="315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Oswald" panose="00000500000000000000" pitchFamily="2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000"/>
    <a:srgbClr val="2FD7B4"/>
    <a:srgbClr val="44DB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7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6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992352" y="3085171"/>
            <a:ext cx="6465924" cy="1438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C09CF-96CA-4435-96AE-FDE1460C9BC9}"/>
              </a:ext>
            </a:extLst>
          </p:cNvPr>
          <p:cNvSpPr txBox="1"/>
          <p:nvPr/>
        </p:nvSpPr>
        <p:spPr>
          <a:xfrm>
            <a:off x="935501" y="3542588"/>
            <a:ext cx="3242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Prepared by </a:t>
            </a:r>
          </a:p>
          <a:p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Ahmed Tarek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0CEBC-5029-B4FF-726C-4BCAA239E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9" name="Google Shape;499;p18">
            <a:extLst>
              <a:ext uri="{FF2B5EF4-FFF2-40B4-BE49-F238E27FC236}">
                <a16:creationId xmlns:a16="http://schemas.microsoft.com/office/drawing/2014/main" id="{4FCE266D-E77B-15B3-C85C-3248CF7ABEE8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Unweighted Edge List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6C6FA5-AC1E-4106-5AEA-9EA126E8353C}"/>
              </a:ext>
            </a:extLst>
          </p:cNvPr>
          <p:cNvSpPr/>
          <p:nvPr/>
        </p:nvSpPr>
        <p:spPr>
          <a:xfrm>
            <a:off x="3162300" y="1017935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BFA527-EBB4-53AC-7202-467D10A84F1D}"/>
              </a:ext>
            </a:extLst>
          </p:cNvPr>
          <p:cNvSpPr/>
          <p:nvPr/>
        </p:nvSpPr>
        <p:spPr>
          <a:xfrm>
            <a:off x="4091940" y="1017935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0E3952-EA13-5A58-3507-D4AC9069C863}"/>
              </a:ext>
            </a:extLst>
          </p:cNvPr>
          <p:cNvSpPr/>
          <p:nvPr/>
        </p:nvSpPr>
        <p:spPr>
          <a:xfrm>
            <a:off x="3162300" y="1779935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E1D889-DD9F-6B42-C493-D9425D4BF3DA}"/>
              </a:ext>
            </a:extLst>
          </p:cNvPr>
          <p:cNvSpPr/>
          <p:nvPr/>
        </p:nvSpPr>
        <p:spPr>
          <a:xfrm>
            <a:off x="4091940" y="1779935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93A482-0857-92BB-8809-88DED23726B9}"/>
              </a:ext>
            </a:extLst>
          </p:cNvPr>
          <p:cNvSpPr/>
          <p:nvPr/>
        </p:nvSpPr>
        <p:spPr>
          <a:xfrm>
            <a:off x="5212080" y="1017935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BC4322-C76F-C6E5-3917-C6D3878A053B}"/>
              </a:ext>
            </a:extLst>
          </p:cNvPr>
          <p:cNvSpPr/>
          <p:nvPr/>
        </p:nvSpPr>
        <p:spPr>
          <a:xfrm>
            <a:off x="5212080" y="1779935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455180-CC22-D6CA-83A5-76BB00411B42}"/>
              </a:ext>
            </a:extLst>
          </p:cNvPr>
          <p:cNvSpPr/>
          <p:nvPr/>
        </p:nvSpPr>
        <p:spPr>
          <a:xfrm>
            <a:off x="3619500" y="2541935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D6E578-DC7F-7EA1-AF36-2D9B8388A75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665220" y="1273205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924CCC-CF21-DFA9-0DA5-B9742726CF6B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3413760" y="1528475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F1048-B40D-CFD0-9119-3F76C8D9D1FA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>
            <a:off x="4594860" y="1273205"/>
            <a:ext cx="6172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0E41FC-C0A7-7A23-3F57-B29A4848597C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5463540" y="1528475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10A718-5437-6212-9655-D08CC73C467D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>
            <a:off x="4343400" y="1528475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3CB58-A5C8-FF09-8E7D-59F8858CEC0A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3665220" y="2035205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F7E473-F053-5062-58CB-1E4DDA32A5A1}"/>
              </a:ext>
            </a:extLst>
          </p:cNvPr>
          <p:cNvCxnSpPr>
            <a:stCxn id="27" idx="4"/>
            <a:endCxn id="31" idx="1"/>
          </p:cNvCxnSpPr>
          <p:nvPr/>
        </p:nvCxnSpPr>
        <p:spPr>
          <a:xfrm>
            <a:off x="3413760" y="2290475"/>
            <a:ext cx="27939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026301-9B33-30F3-2B9E-25F7733ED61E}"/>
              </a:ext>
            </a:extLst>
          </p:cNvPr>
          <p:cNvCxnSpPr>
            <a:stCxn id="28" idx="4"/>
            <a:endCxn id="31" idx="7"/>
          </p:cNvCxnSpPr>
          <p:nvPr/>
        </p:nvCxnSpPr>
        <p:spPr>
          <a:xfrm flipH="1">
            <a:off x="4048769" y="2290475"/>
            <a:ext cx="29463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6F1718-CD1C-3C70-2C4F-850A3B261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94975"/>
              </p:ext>
            </p:extLst>
          </p:nvPr>
        </p:nvGraphicFramePr>
        <p:xfrm>
          <a:off x="188839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1202FEF9-D279-9A72-BFB0-F00EB85F9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97046"/>
              </p:ext>
            </p:extLst>
          </p:nvPr>
        </p:nvGraphicFramePr>
        <p:xfrm>
          <a:off x="817182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C6929C2F-F1E9-397D-0B14-8E99FE020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93394"/>
              </p:ext>
            </p:extLst>
          </p:nvPr>
        </p:nvGraphicFramePr>
        <p:xfrm>
          <a:off x="1445525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CF902F6B-874D-7B4B-F71D-BAB1488D9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57729"/>
              </p:ext>
            </p:extLst>
          </p:nvPr>
        </p:nvGraphicFramePr>
        <p:xfrm>
          <a:off x="2073868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0832E099-EBC7-A424-82BB-9709C316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05651"/>
              </p:ext>
            </p:extLst>
          </p:nvPr>
        </p:nvGraphicFramePr>
        <p:xfrm>
          <a:off x="2702211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CB0EA1B4-33D1-469B-A3B7-8FCA3444B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65565"/>
              </p:ext>
            </p:extLst>
          </p:nvPr>
        </p:nvGraphicFramePr>
        <p:xfrm>
          <a:off x="3330554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2A04747-0546-2D88-72AB-C084AC4F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26677"/>
              </p:ext>
            </p:extLst>
          </p:nvPr>
        </p:nvGraphicFramePr>
        <p:xfrm>
          <a:off x="3966517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35A2939D-238B-8224-1876-E396B68D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7833"/>
              </p:ext>
            </p:extLst>
          </p:nvPr>
        </p:nvGraphicFramePr>
        <p:xfrm>
          <a:off x="4602480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77" name="Table 4">
            <a:extLst>
              <a:ext uri="{FF2B5EF4-FFF2-40B4-BE49-F238E27FC236}">
                <a16:creationId xmlns:a16="http://schemas.microsoft.com/office/drawing/2014/main" id="{9BDF5C3D-3223-567E-B727-4BABFDA5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23273"/>
              </p:ext>
            </p:extLst>
          </p:nvPr>
        </p:nvGraphicFramePr>
        <p:xfrm>
          <a:off x="5238443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77A107F9-120D-A4BD-193B-873667D5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08191"/>
              </p:ext>
            </p:extLst>
          </p:nvPr>
        </p:nvGraphicFramePr>
        <p:xfrm>
          <a:off x="5866786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F800A6EF-4A01-AF4D-9127-132DED30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89996"/>
              </p:ext>
            </p:extLst>
          </p:nvPr>
        </p:nvGraphicFramePr>
        <p:xfrm>
          <a:off x="6495129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311A37CC-969B-6221-76D2-67E3DE46A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06193"/>
              </p:ext>
            </p:extLst>
          </p:nvPr>
        </p:nvGraphicFramePr>
        <p:xfrm>
          <a:off x="7123472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83490E24-8CE6-79E4-9CAB-9D3237970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93462"/>
              </p:ext>
            </p:extLst>
          </p:nvPr>
        </p:nvGraphicFramePr>
        <p:xfrm>
          <a:off x="7751815" y="3559204"/>
          <a:ext cx="59563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  <p:graphicFrame>
        <p:nvGraphicFramePr>
          <p:cNvPr id="83" name="Table 4">
            <a:extLst>
              <a:ext uri="{FF2B5EF4-FFF2-40B4-BE49-F238E27FC236}">
                <a16:creationId xmlns:a16="http://schemas.microsoft.com/office/drawing/2014/main" id="{490CD97F-B1C6-E1EC-DC85-224F166AE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8006"/>
              </p:ext>
            </p:extLst>
          </p:nvPr>
        </p:nvGraphicFramePr>
        <p:xfrm>
          <a:off x="8347445" y="3559204"/>
          <a:ext cx="628343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28343">
                  <a:extLst>
                    <a:ext uri="{9D8B030D-6E8A-4147-A177-3AD203B41FA5}">
                      <a16:colId xmlns:a16="http://schemas.microsoft.com/office/drawing/2014/main" val="32874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0CEBC-5029-B4FF-726C-4BCAA239E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345694-D4BD-77FE-0CED-5A301930BD50}"/>
              </a:ext>
            </a:extLst>
          </p:cNvPr>
          <p:cNvSpPr/>
          <p:nvPr/>
        </p:nvSpPr>
        <p:spPr>
          <a:xfrm>
            <a:off x="92964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2DAD42-31CC-6EF7-EC3C-D0A6E5279013}"/>
              </a:ext>
            </a:extLst>
          </p:cNvPr>
          <p:cNvSpPr/>
          <p:nvPr/>
        </p:nvSpPr>
        <p:spPr>
          <a:xfrm>
            <a:off x="185928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E9B490-05C8-A29E-3053-E35676A56643}"/>
              </a:ext>
            </a:extLst>
          </p:cNvPr>
          <p:cNvSpPr/>
          <p:nvPr/>
        </p:nvSpPr>
        <p:spPr>
          <a:xfrm>
            <a:off x="92964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56A228-FFC1-4223-558A-0217F7DB923E}"/>
              </a:ext>
            </a:extLst>
          </p:cNvPr>
          <p:cNvSpPr/>
          <p:nvPr/>
        </p:nvSpPr>
        <p:spPr>
          <a:xfrm>
            <a:off x="185928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8DD5D2-EE60-B3B2-803C-3BFE78BF4D75}"/>
              </a:ext>
            </a:extLst>
          </p:cNvPr>
          <p:cNvSpPr/>
          <p:nvPr/>
        </p:nvSpPr>
        <p:spPr>
          <a:xfrm>
            <a:off x="297942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29EE7A-C8F6-D97D-FDB6-4E98171B18FA}"/>
              </a:ext>
            </a:extLst>
          </p:cNvPr>
          <p:cNvSpPr/>
          <p:nvPr/>
        </p:nvSpPr>
        <p:spPr>
          <a:xfrm>
            <a:off x="297942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A5AC27-C458-CA91-CFE4-CD548F8AAD6D}"/>
              </a:ext>
            </a:extLst>
          </p:cNvPr>
          <p:cNvSpPr/>
          <p:nvPr/>
        </p:nvSpPr>
        <p:spPr>
          <a:xfrm>
            <a:off x="1386840" y="2926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CE2521-3947-3DC6-25A3-669E4D85F45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2560" y="1657350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339B80-5D01-77E0-B2CD-5B3BF22EB0B5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8110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4D458F-1260-9715-75BA-5A7FC15CD67F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362200" y="1657350"/>
            <a:ext cx="6172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EF7533-AF6A-46EA-40D8-38A6EC7F8DA8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23088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BFCB08-7B0E-0A0E-AA11-DDA6D62299DF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11074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040669-6727-891F-59A1-A321CDF20A47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432560" y="2419350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EE56F-5D05-3EFF-558E-5F1121DD5522}"/>
              </a:ext>
            </a:extLst>
          </p:cNvPr>
          <p:cNvCxnSpPr>
            <a:stCxn id="6" idx="4"/>
            <a:endCxn id="10" idx="1"/>
          </p:cNvCxnSpPr>
          <p:nvPr/>
        </p:nvCxnSpPr>
        <p:spPr>
          <a:xfrm>
            <a:off x="1181100" y="2674620"/>
            <a:ext cx="27939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D14C81-7013-0EC4-FA27-43A0692B2E7E}"/>
              </a:ext>
            </a:extLst>
          </p:cNvPr>
          <p:cNvCxnSpPr>
            <a:stCxn id="7" idx="4"/>
            <a:endCxn id="10" idx="7"/>
          </p:cNvCxnSpPr>
          <p:nvPr/>
        </p:nvCxnSpPr>
        <p:spPr>
          <a:xfrm flipH="1">
            <a:off x="1816109" y="2674620"/>
            <a:ext cx="29463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499;p18">
            <a:extLst>
              <a:ext uri="{FF2B5EF4-FFF2-40B4-BE49-F238E27FC236}">
                <a16:creationId xmlns:a16="http://schemas.microsoft.com/office/drawing/2014/main" id="{4FCE266D-E77B-15B3-C85C-3248CF7ABEE8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Unweighted Adjacency Matrix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327BE52-D069-347C-7732-A42834B6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35662"/>
              </p:ext>
            </p:extLst>
          </p:nvPr>
        </p:nvGraphicFramePr>
        <p:xfrm>
          <a:off x="5196843" y="1212534"/>
          <a:ext cx="441960" cy="2719388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3116988334"/>
                    </a:ext>
                  </a:extLst>
                </a:gridCol>
              </a:tblGrid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59616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03991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84455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77966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769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7002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2383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A7BC25FC-DE72-E0BA-0A9B-D16BEF29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72421"/>
              </p:ext>
            </p:extLst>
          </p:nvPr>
        </p:nvGraphicFramePr>
        <p:xfrm>
          <a:off x="5638803" y="1211578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49AE68A-0572-7B04-4E32-EC99B793E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23176"/>
              </p:ext>
            </p:extLst>
          </p:nvPr>
        </p:nvGraphicFramePr>
        <p:xfrm>
          <a:off x="5638803" y="1600200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871E5D3-2060-ACBD-004C-9F6189C7F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136"/>
              </p:ext>
            </p:extLst>
          </p:nvPr>
        </p:nvGraphicFramePr>
        <p:xfrm>
          <a:off x="5638803" y="1987866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62449C-21B9-29DF-2B99-B3EC9BCB8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92398"/>
              </p:ext>
            </p:extLst>
          </p:nvPr>
        </p:nvGraphicFramePr>
        <p:xfrm>
          <a:off x="5638803" y="2377439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90E664D-F0F3-BDEF-E969-401BDE1A6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01537"/>
              </p:ext>
            </p:extLst>
          </p:nvPr>
        </p:nvGraphicFramePr>
        <p:xfrm>
          <a:off x="5638803" y="2764154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518258578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18C3958-A893-09B9-2188-6D6455CC5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62256"/>
              </p:ext>
            </p:extLst>
          </p:nvPr>
        </p:nvGraphicFramePr>
        <p:xfrm>
          <a:off x="5638806" y="3150869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0CC2744-12D1-F638-FC1A-A59D1C18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9807"/>
              </p:ext>
            </p:extLst>
          </p:nvPr>
        </p:nvGraphicFramePr>
        <p:xfrm>
          <a:off x="5638803" y="3535677"/>
          <a:ext cx="112014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4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0CEBC-5029-B4FF-726C-4BCAA239E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345694-D4BD-77FE-0CED-5A301930BD50}"/>
              </a:ext>
            </a:extLst>
          </p:cNvPr>
          <p:cNvSpPr/>
          <p:nvPr/>
        </p:nvSpPr>
        <p:spPr>
          <a:xfrm>
            <a:off x="92964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2DAD42-31CC-6EF7-EC3C-D0A6E5279013}"/>
              </a:ext>
            </a:extLst>
          </p:cNvPr>
          <p:cNvSpPr/>
          <p:nvPr/>
        </p:nvSpPr>
        <p:spPr>
          <a:xfrm>
            <a:off x="185928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E9B490-05C8-A29E-3053-E35676A56643}"/>
              </a:ext>
            </a:extLst>
          </p:cNvPr>
          <p:cNvSpPr/>
          <p:nvPr/>
        </p:nvSpPr>
        <p:spPr>
          <a:xfrm>
            <a:off x="92964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56A228-FFC1-4223-558A-0217F7DB923E}"/>
              </a:ext>
            </a:extLst>
          </p:cNvPr>
          <p:cNvSpPr/>
          <p:nvPr/>
        </p:nvSpPr>
        <p:spPr>
          <a:xfrm>
            <a:off x="185928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8DD5D2-EE60-B3B2-803C-3BFE78BF4D75}"/>
              </a:ext>
            </a:extLst>
          </p:cNvPr>
          <p:cNvSpPr/>
          <p:nvPr/>
        </p:nvSpPr>
        <p:spPr>
          <a:xfrm>
            <a:off x="297942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29EE7A-C8F6-D97D-FDB6-4E98171B18FA}"/>
              </a:ext>
            </a:extLst>
          </p:cNvPr>
          <p:cNvSpPr/>
          <p:nvPr/>
        </p:nvSpPr>
        <p:spPr>
          <a:xfrm>
            <a:off x="297942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A5AC27-C458-CA91-CFE4-CD548F8AAD6D}"/>
              </a:ext>
            </a:extLst>
          </p:cNvPr>
          <p:cNvSpPr/>
          <p:nvPr/>
        </p:nvSpPr>
        <p:spPr>
          <a:xfrm>
            <a:off x="1386840" y="2926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CE2521-3947-3DC6-25A3-669E4D85F45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2560" y="1657350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339B80-5D01-77E0-B2CD-5B3BF22EB0B5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8110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4D458F-1260-9715-75BA-5A7FC15CD67F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362200" y="1657350"/>
            <a:ext cx="6172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EF7533-AF6A-46EA-40D8-38A6EC7F8DA8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23088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BFCB08-7B0E-0A0E-AA11-DDA6D62299DF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11074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040669-6727-891F-59A1-A321CDF20A47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432560" y="2419350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EE56F-5D05-3EFF-558E-5F1121DD5522}"/>
              </a:ext>
            </a:extLst>
          </p:cNvPr>
          <p:cNvCxnSpPr>
            <a:stCxn id="6" idx="4"/>
            <a:endCxn id="10" idx="1"/>
          </p:cNvCxnSpPr>
          <p:nvPr/>
        </p:nvCxnSpPr>
        <p:spPr>
          <a:xfrm>
            <a:off x="1181100" y="2674620"/>
            <a:ext cx="27939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D14C81-7013-0EC4-FA27-43A0692B2E7E}"/>
              </a:ext>
            </a:extLst>
          </p:cNvPr>
          <p:cNvCxnSpPr>
            <a:stCxn id="7" idx="4"/>
            <a:endCxn id="10" idx="7"/>
          </p:cNvCxnSpPr>
          <p:nvPr/>
        </p:nvCxnSpPr>
        <p:spPr>
          <a:xfrm flipH="1">
            <a:off x="1816109" y="2674620"/>
            <a:ext cx="29463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499;p18">
            <a:extLst>
              <a:ext uri="{FF2B5EF4-FFF2-40B4-BE49-F238E27FC236}">
                <a16:creationId xmlns:a16="http://schemas.microsoft.com/office/drawing/2014/main" id="{4FCE266D-E77B-15B3-C85C-3248CF7ABEE8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Weighted Adjacency Matrix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327BE52-D069-347C-7732-A42834B66A2E}"/>
              </a:ext>
            </a:extLst>
          </p:cNvPr>
          <p:cNvGraphicFramePr>
            <a:graphicFrameLocks noGrp="1"/>
          </p:cNvGraphicFramePr>
          <p:nvPr/>
        </p:nvGraphicFramePr>
        <p:xfrm>
          <a:off x="5196843" y="1212534"/>
          <a:ext cx="441960" cy="2719388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3116988334"/>
                    </a:ext>
                  </a:extLst>
                </a:gridCol>
              </a:tblGrid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59616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03991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84455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77966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769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7002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2383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A7BC25FC-DE72-E0BA-0A9B-D16BEF29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98882"/>
              </p:ext>
            </p:extLst>
          </p:nvPr>
        </p:nvGraphicFramePr>
        <p:xfrm>
          <a:off x="5638803" y="1211578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49AE68A-0572-7B04-4E32-EC99B793E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83909"/>
              </p:ext>
            </p:extLst>
          </p:nvPr>
        </p:nvGraphicFramePr>
        <p:xfrm>
          <a:off x="5638803" y="1600200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871E5D3-2060-ACBD-004C-9F6189C7F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91199"/>
              </p:ext>
            </p:extLst>
          </p:nvPr>
        </p:nvGraphicFramePr>
        <p:xfrm>
          <a:off x="5638803" y="1987866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62449C-21B9-29DF-2B99-B3EC9BCB8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35203"/>
              </p:ext>
            </p:extLst>
          </p:nvPr>
        </p:nvGraphicFramePr>
        <p:xfrm>
          <a:off x="5638803" y="2377439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90E664D-F0F3-BDEF-E969-401BDE1A6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887"/>
              </p:ext>
            </p:extLst>
          </p:nvPr>
        </p:nvGraphicFramePr>
        <p:xfrm>
          <a:off x="5638803" y="2764154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518258578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18C3958-A893-09B9-2188-6D6455CC5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57984"/>
              </p:ext>
            </p:extLst>
          </p:nvPr>
        </p:nvGraphicFramePr>
        <p:xfrm>
          <a:off x="5638806" y="3150869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(6,8)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0CC2744-12D1-F638-FC1A-A59D1C18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903"/>
              </p:ext>
            </p:extLst>
          </p:nvPr>
        </p:nvGraphicFramePr>
        <p:xfrm>
          <a:off x="5638803" y="3535677"/>
          <a:ext cx="112014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B5C2F59-6524-2910-7F4B-CAA5C04A17C4}"/>
              </a:ext>
            </a:extLst>
          </p:cNvPr>
          <p:cNvSpPr txBox="1"/>
          <p:nvPr/>
        </p:nvSpPr>
        <p:spPr>
          <a:xfrm>
            <a:off x="2567941" y="1296868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9E173B-AD78-112A-5A05-04A5D6382F93}"/>
              </a:ext>
            </a:extLst>
          </p:cNvPr>
          <p:cNvSpPr txBox="1"/>
          <p:nvPr/>
        </p:nvSpPr>
        <p:spPr>
          <a:xfrm>
            <a:off x="1530359" y="1317363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091AD-F529-3905-090D-F2F8465734C1}"/>
              </a:ext>
            </a:extLst>
          </p:cNvPr>
          <p:cNvSpPr txBox="1"/>
          <p:nvPr/>
        </p:nvSpPr>
        <p:spPr>
          <a:xfrm>
            <a:off x="899163" y="1862374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CD43C3-8952-1700-6987-B36462FAD5B8}"/>
              </a:ext>
            </a:extLst>
          </p:cNvPr>
          <p:cNvSpPr txBox="1"/>
          <p:nvPr/>
        </p:nvSpPr>
        <p:spPr>
          <a:xfrm>
            <a:off x="1478281" y="2094196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772279-DB12-FD2F-B5DC-4DEEC8F3C664}"/>
              </a:ext>
            </a:extLst>
          </p:cNvPr>
          <p:cNvSpPr txBox="1"/>
          <p:nvPr/>
        </p:nvSpPr>
        <p:spPr>
          <a:xfrm>
            <a:off x="2110741" y="1865467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7EA07A-9056-3FFE-E654-F7AE2CF94399}"/>
              </a:ext>
            </a:extLst>
          </p:cNvPr>
          <p:cNvSpPr txBox="1"/>
          <p:nvPr/>
        </p:nvSpPr>
        <p:spPr>
          <a:xfrm>
            <a:off x="3238500" y="1869073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B3451C-F1B3-3AF9-5BE7-9148C9D58FA6}"/>
              </a:ext>
            </a:extLst>
          </p:cNvPr>
          <p:cNvSpPr txBox="1"/>
          <p:nvPr/>
        </p:nvSpPr>
        <p:spPr>
          <a:xfrm>
            <a:off x="993150" y="2751515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2D3105-2A19-F885-2FC3-E4F3816854C0}"/>
              </a:ext>
            </a:extLst>
          </p:cNvPr>
          <p:cNvSpPr txBox="1"/>
          <p:nvPr/>
        </p:nvSpPr>
        <p:spPr>
          <a:xfrm>
            <a:off x="1950721" y="2770203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0CEBC-5029-B4FF-726C-4BCAA239E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9" name="Google Shape;499;p18">
            <a:extLst>
              <a:ext uri="{FF2B5EF4-FFF2-40B4-BE49-F238E27FC236}">
                <a16:creationId xmlns:a16="http://schemas.microsoft.com/office/drawing/2014/main" id="{4FCE266D-E77B-15B3-C85C-3248CF7ABEE8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Directed Adjacency Matrix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D86BCC-F53A-DAB8-7D1F-978B67F0C30D}"/>
              </a:ext>
            </a:extLst>
          </p:cNvPr>
          <p:cNvSpPr/>
          <p:nvPr/>
        </p:nvSpPr>
        <p:spPr>
          <a:xfrm>
            <a:off x="92964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DD7F0E9-0B01-353F-E0B5-2E077C64492D}"/>
              </a:ext>
            </a:extLst>
          </p:cNvPr>
          <p:cNvSpPr/>
          <p:nvPr/>
        </p:nvSpPr>
        <p:spPr>
          <a:xfrm>
            <a:off x="185928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B5A5AB7-1212-9C92-B434-07888C3E7878}"/>
              </a:ext>
            </a:extLst>
          </p:cNvPr>
          <p:cNvSpPr/>
          <p:nvPr/>
        </p:nvSpPr>
        <p:spPr>
          <a:xfrm>
            <a:off x="92964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C3267F-7567-146E-BB65-6C36EBA23582}"/>
              </a:ext>
            </a:extLst>
          </p:cNvPr>
          <p:cNvSpPr/>
          <p:nvPr/>
        </p:nvSpPr>
        <p:spPr>
          <a:xfrm>
            <a:off x="185928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7B73B3-5374-5264-0DF9-912030B85A5B}"/>
              </a:ext>
            </a:extLst>
          </p:cNvPr>
          <p:cNvSpPr/>
          <p:nvPr/>
        </p:nvSpPr>
        <p:spPr>
          <a:xfrm>
            <a:off x="297942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C82885-1BF5-6834-F8E9-89028317967B}"/>
              </a:ext>
            </a:extLst>
          </p:cNvPr>
          <p:cNvSpPr/>
          <p:nvPr/>
        </p:nvSpPr>
        <p:spPr>
          <a:xfrm>
            <a:off x="297942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4B59EA7-E368-0A7E-134D-04E444CA0C39}"/>
              </a:ext>
            </a:extLst>
          </p:cNvPr>
          <p:cNvSpPr/>
          <p:nvPr/>
        </p:nvSpPr>
        <p:spPr>
          <a:xfrm>
            <a:off x="1386840" y="2926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AD07E3-40FD-3D13-CB81-C299CEEE02DB}"/>
              </a:ext>
            </a:extLst>
          </p:cNvPr>
          <p:cNvCxnSpPr>
            <a:stCxn id="57" idx="7"/>
            <a:endCxn id="54" idx="4"/>
          </p:cNvCxnSpPr>
          <p:nvPr/>
        </p:nvCxnSpPr>
        <p:spPr>
          <a:xfrm flipV="1">
            <a:off x="1816109" y="2674620"/>
            <a:ext cx="294631" cy="32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B9D7F1-B027-1896-4E7C-ED64246D4276}"/>
              </a:ext>
            </a:extLst>
          </p:cNvPr>
          <p:cNvCxnSpPr>
            <a:stCxn id="57" idx="1"/>
            <a:endCxn id="53" idx="4"/>
          </p:cNvCxnSpPr>
          <p:nvPr/>
        </p:nvCxnSpPr>
        <p:spPr>
          <a:xfrm flipH="1" flipV="1">
            <a:off x="1181100" y="2674620"/>
            <a:ext cx="279391" cy="32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EB1B98-8994-F94B-4BF1-D5F86A3C3E47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432560" y="2419350"/>
            <a:ext cx="42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0A867-CC74-DAA8-AB73-F06EA03848C3}"/>
              </a:ext>
            </a:extLst>
          </p:cNvPr>
          <p:cNvCxnSpPr>
            <a:stCxn id="53" idx="0"/>
            <a:endCxn id="51" idx="4"/>
          </p:cNvCxnSpPr>
          <p:nvPr/>
        </p:nvCxnSpPr>
        <p:spPr>
          <a:xfrm flipV="1">
            <a:off x="1181100" y="1912620"/>
            <a:ext cx="0" cy="2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D9A68D-DE9C-1360-4FE0-15A1EC9BDB8C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2110740" y="1912620"/>
            <a:ext cx="0" cy="251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4F908B-548C-4AC7-7E73-F3CE7F0FDA9D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1432560" y="1657350"/>
            <a:ext cx="426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C71ECB-571D-1264-0684-EFC87C54061F}"/>
              </a:ext>
            </a:extLst>
          </p:cNvPr>
          <p:cNvCxnSpPr>
            <a:stCxn id="52" idx="6"/>
            <a:endCxn id="55" idx="2"/>
          </p:cNvCxnSpPr>
          <p:nvPr/>
        </p:nvCxnSpPr>
        <p:spPr>
          <a:xfrm>
            <a:off x="2362200" y="1657350"/>
            <a:ext cx="617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1552DD-16C5-BF97-FA31-464E86681367}"/>
              </a:ext>
            </a:extLst>
          </p:cNvPr>
          <p:cNvCxnSpPr>
            <a:stCxn id="55" idx="4"/>
            <a:endCxn id="56" idx="0"/>
          </p:cNvCxnSpPr>
          <p:nvPr/>
        </p:nvCxnSpPr>
        <p:spPr>
          <a:xfrm>
            <a:off x="3230880" y="1912620"/>
            <a:ext cx="0" cy="2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E587342-7E8C-3E05-EC26-CD55DDB62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47755"/>
              </p:ext>
            </p:extLst>
          </p:nvPr>
        </p:nvGraphicFramePr>
        <p:xfrm>
          <a:off x="5196843" y="1212534"/>
          <a:ext cx="441960" cy="2719388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3116988334"/>
                    </a:ext>
                  </a:extLst>
                </a:gridCol>
              </a:tblGrid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59616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03991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84455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77966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769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7002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23836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561F980C-5C98-96C1-2501-E7C0242C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68469"/>
              </p:ext>
            </p:extLst>
          </p:nvPr>
        </p:nvGraphicFramePr>
        <p:xfrm>
          <a:off x="5638803" y="1211578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49CC422-7E6F-5543-F5EE-772CC6B8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83970"/>
              </p:ext>
            </p:extLst>
          </p:nvPr>
        </p:nvGraphicFramePr>
        <p:xfrm>
          <a:off x="5638803" y="1600200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BBD3763-2019-3056-DFC2-2776659AB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57681"/>
              </p:ext>
            </p:extLst>
          </p:nvPr>
        </p:nvGraphicFramePr>
        <p:xfrm>
          <a:off x="5638803" y="2377439"/>
          <a:ext cx="112014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614BA5D8-923D-C299-51CE-9FF45CA34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93028"/>
              </p:ext>
            </p:extLst>
          </p:nvPr>
        </p:nvGraphicFramePr>
        <p:xfrm>
          <a:off x="5638802" y="2764154"/>
          <a:ext cx="224028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31002871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518258578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2DBD143F-A1B8-4F1C-DA5B-D56DDB106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21636"/>
              </p:ext>
            </p:extLst>
          </p:nvPr>
        </p:nvGraphicFramePr>
        <p:xfrm>
          <a:off x="5638806" y="3150869"/>
          <a:ext cx="1120140" cy="38862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1023951125"/>
                    </a:ext>
                  </a:extLst>
                </a:gridCol>
              </a:tblGrid>
              <a:tr h="388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2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swald" panose="00000500000000000000" pitchFamily="2" charset="0"/>
              </a:rPr>
              <a:t>Graph Traversal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407920" y="4066046"/>
            <a:ext cx="5685863" cy="39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0" i="0" u="none" strike="noStrike" baseline="0" dirty="0">
                <a:latin typeface="Oswald" panose="00000500000000000000" pitchFamily="2" charset="0"/>
              </a:rPr>
              <a:t>algorithm for traversing a graph. Starting from a distinguished source vertex</a:t>
            </a:r>
            <a:endParaRPr lang="en-US" sz="1100" dirty="0">
              <a:latin typeface="Oswald" panose="00000500000000000000" pitchFamily="2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13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A1526-7EF5-A4C2-7FED-F956374E4D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65B6822E-0ADB-701A-2CF9-E066EF27B4E3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44DBF8"/>
                </a:solidFill>
                <a:latin typeface="Oswald" panose="00000500000000000000" pitchFamily="2" charset="0"/>
              </a:rPr>
              <a:t>Depth First Search (DFS)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BDFF1-6616-5749-4CDF-73695B436DE7}"/>
                  </a:ext>
                </a:extLst>
              </p:cNvPr>
              <p:cNvSpPr txBox="1"/>
              <p:nvPr/>
            </p:nvSpPr>
            <p:spPr>
              <a:xfrm>
                <a:off x="129540" y="1207651"/>
                <a:ext cx="8732520" cy="206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v"/>
                </a:pPr>
                <a:r>
                  <a:rPr lang="en-US" sz="1800" b="0" i="0" dirty="0">
                    <a:effectLst/>
                    <a:latin typeface="Oswald" panose="00000500000000000000" pitchFamily="2" charset="0"/>
                  </a:rPr>
                  <a:t>DFS finds the lexicographical first path in the graph from a source vertex 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b="0" i="0" dirty="0">
                    <a:effectLst/>
                    <a:latin typeface="Oswald" panose="00000500000000000000" pitchFamily="2" charset="0"/>
                  </a:rPr>
                  <a:t> to each vertex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i="0" dirty="0">
                    <a:effectLst/>
                    <a:latin typeface="Oswald" panose="00000500000000000000" pitchFamily="2" charset="0"/>
                  </a:rPr>
                  <a:t>. </a:t>
                </a:r>
              </a:p>
              <a:p>
                <a:pPr algn="l"/>
                <a:endParaRPr lang="en-US" sz="1800" b="0" i="0" dirty="0">
                  <a:effectLst/>
                  <a:latin typeface="Oswald" panose="00000500000000000000" pitchFamily="2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v"/>
                </a:pPr>
                <a:r>
                  <a:rPr lang="en-US" sz="1800" b="0" i="0" dirty="0">
                    <a:effectLst/>
                    <a:latin typeface="Oswald" panose="00000500000000000000" pitchFamily="2" charset="0"/>
                  </a:rPr>
                  <a:t>Depth First Search will also find the shortest paths in a tree (because there only exists one simple path).</a:t>
                </a:r>
              </a:p>
              <a:p>
                <a:pPr algn="l"/>
                <a:endParaRPr lang="en-US" sz="1800" b="0" i="0" dirty="0">
                  <a:effectLst/>
                  <a:latin typeface="Oswald" panose="00000500000000000000" pitchFamily="2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v"/>
                </a:pPr>
                <a:r>
                  <a:rPr lang="en-US" sz="1800" b="0" i="0" dirty="0">
                    <a:effectLst/>
                    <a:latin typeface="Oswald" panose="00000500000000000000" pitchFamily="2" charset="0"/>
                  </a:rPr>
                  <a:t>The algorithm works in 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err="1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dirty="0" err="1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err="1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b="0" i="0" dirty="0">
                    <a:effectLst/>
                    <a:latin typeface="Oswald" panose="00000500000000000000" pitchFamily="2" charset="0"/>
                  </a:rPr>
                  <a:t>time where 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dirty="0">
                    <a:effectLst/>
                    <a:latin typeface="Oswald" panose="00000500000000000000" pitchFamily="2" charset="0"/>
                  </a:rPr>
                  <a:t>is the number of vertices and 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i="0" dirty="0">
                    <a:effectLst/>
                    <a:latin typeface="Oswald" panose="00000500000000000000" pitchFamily="2" charset="0"/>
                  </a:rPr>
                  <a:t> is the number of edges.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BDFF1-6616-5749-4CDF-73695B43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" y="1207651"/>
                <a:ext cx="8732520" cy="2065117"/>
              </a:xfrm>
              <a:prstGeom prst="rect">
                <a:avLst/>
              </a:prstGeom>
              <a:blipFill>
                <a:blip r:embed="rId2"/>
                <a:stretch>
                  <a:fillRect l="-419" t="-1475" r="-209" b="-3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07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9BFB7-8F73-5318-DC40-E6197DEB4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6A6BA380-D7F6-81B7-FE62-102CF552E126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44DBF8"/>
                </a:solidFill>
                <a:latin typeface="Oswald" panose="00000500000000000000" pitchFamily="2" charset="0"/>
              </a:rPr>
              <a:t>Depth First Search (DFS)</a:t>
            </a:r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013A1FBA-34F4-24C8-F856-5F951BBC7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9251"/>
              </p:ext>
            </p:extLst>
          </p:nvPr>
        </p:nvGraphicFramePr>
        <p:xfrm>
          <a:off x="316230" y="3460556"/>
          <a:ext cx="8526780" cy="71580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852678">
                  <a:extLst>
                    <a:ext uri="{9D8B030D-6E8A-4147-A177-3AD203B41FA5}">
                      <a16:colId xmlns:a16="http://schemas.microsoft.com/office/drawing/2014/main" val="3670156859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3865195449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675358778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3908881467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2113413670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737370532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1925659665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3519864845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1378986561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823238658"/>
                    </a:ext>
                  </a:extLst>
                </a:gridCol>
              </a:tblGrid>
              <a:tr h="357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02919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84318"/>
                  </a:ext>
                </a:extLst>
              </a:tr>
            </a:tbl>
          </a:graphicData>
        </a:graphic>
      </p:graphicFrame>
      <p:sp>
        <p:nvSpPr>
          <p:cNvPr id="62" name="Cylinder 61">
            <a:extLst>
              <a:ext uri="{FF2B5EF4-FFF2-40B4-BE49-F238E27FC236}">
                <a16:creationId xmlns:a16="http://schemas.microsoft.com/office/drawing/2014/main" id="{B44A81DF-CC71-21A0-F961-70D17B8BB814}"/>
              </a:ext>
            </a:extLst>
          </p:cNvPr>
          <p:cNvSpPr/>
          <p:nvPr/>
        </p:nvSpPr>
        <p:spPr>
          <a:xfrm>
            <a:off x="7771386" y="898750"/>
            <a:ext cx="885194" cy="203767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F(4)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4A3845-E0A7-3E70-52BB-45058302EB90}"/>
              </a:ext>
            </a:extLst>
          </p:cNvPr>
          <p:cNvSpPr/>
          <p:nvPr/>
        </p:nvSpPr>
        <p:spPr>
          <a:xfrm>
            <a:off x="1996440" y="102821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07A6D4-827B-A0DF-CADD-C0556AD1F960}"/>
              </a:ext>
            </a:extLst>
          </p:cNvPr>
          <p:cNvSpPr/>
          <p:nvPr/>
        </p:nvSpPr>
        <p:spPr>
          <a:xfrm>
            <a:off x="3302808" y="157685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37BD547-7F55-EA99-FCD9-28C2C74D1887}"/>
              </a:ext>
            </a:extLst>
          </p:cNvPr>
          <p:cNvSpPr/>
          <p:nvPr/>
        </p:nvSpPr>
        <p:spPr>
          <a:xfrm>
            <a:off x="2049780" y="2469361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A917F5-A2F4-A7E9-AFE0-E6E69BA0F523}"/>
              </a:ext>
            </a:extLst>
          </p:cNvPr>
          <p:cNvSpPr/>
          <p:nvPr/>
        </p:nvSpPr>
        <p:spPr>
          <a:xfrm>
            <a:off x="876300" y="161876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3105F0-8225-C317-5BB3-EC9BE376F51D}"/>
              </a:ext>
            </a:extLst>
          </p:cNvPr>
          <p:cNvSpPr/>
          <p:nvPr/>
        </p:nvSpPr>
        <p:spPr>
          <a:xfrm>
            <a:off x="316230" y="2514817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C2164EA-9652-09AB-3B6A-EDA6CB059038}"/>
              </a:ext>
            </a:extLst>
          </p:cNvPr>
          <p:cNvSpPr/>
          <p:nvPr/>
        </p:nvSpPr>
        <p:spPr>
          <a:xfrm>
            <a:off x="4872353" y="1316850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A3B36A5-DA71-AB10-0B09-79495998FFF1}"/>
              </a:ext>
            </a:extLst>
          </p:cNvPr>
          <p:cNvSpPr/>
          <p:nvPr/>
        </p:nvSpPr>
        <p:spPr>
          <a:xfrm>
            <a:off x="3715788" y="255221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6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F88E69-6026-401A-9F1B-599DE76E5A20}"/>
              </a:ext>
            </a:extLst>
          </p:cNvPr>
          <p:cNvSpPr/>
          <p:nvPr/>
        </p:nvSpPr>
        <p:spPr>
          <a:xfrm>
            <a:off x="6306592" y="200357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9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5835F4-1329-2133-85C3-2491946C65DF}"/>
              </a:ext>
            </a:extLst>
          </p:cNvPr>
          <p:cNvSpPr/>
          <p:nvPr/>
        </p:nvSpPr>
        <p:spPr>
          <a:xfrm>
            <a:off x="6360388" y="898214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2B999CB-E009-C351-FBC3-0149516E2C9C}"/>
              </a:ext>
            </a:extLst>
          </p:cNvPr>
          <p:cNvSpPr/>
          <p:nvPr/>
        </p:nvSpPr>
        <p:spPr>
          <a:xfrm>
            <a:off x="4918480" y="2414130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4ABA94-5275-4521-3F2E-9CFC68B4B101}"/>
              </a:ext>
            </a:extLst>
          </p:cNvPr>
          <p:cNvCxnSpPr>
            <a:cxnSpLocks/>
            <a:stCxn id="63" idx="5"/>
            <a:endCxn id="64" idx="2"/>
          </p:cNvCxnSpPr>
          <p:nvPr/>
        </p:nvCxnSpPr>
        <p:spPr>
          <a:xfrm>
            <a:off x="2484246" y="1496513"/>
            <a:ext cx="818562" cy="3546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2571F5-7D0C-97C2-2577-49C3E5B08748}"/>
              </a:ext>
            </a:extLst>
          </p:cNvPr>
          <p:cNvCxnSpPr>
            <a:stCxn id="63" idx="4"/>
            <a:endCxn id="65" idx="0"/>
          </p:cNvCxnSpPr>
          <p:nvPr/>
        </p:nvCxnSpPr>
        <p:spPr>
          <a:xfrm>
            <a:off x="2282190" y="1576859"/>
            <a:ext cx="53340" cy="8925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3DE6210-3ED2-633A-1637-A30D3AE9F1CD}"/>
              </a:ext>
            </a:extLst>
          </p:cNvPr>
          <p:cNvCxnSpPr>
            <a:stCxn id="64" idx="6"/>
            <a:endCxn id="68" idx="2"/>
          </p:cNvCxnSpPr>
          <p:nvPr/>
        </p:nvCxnSpPr>
        <p:spPr>
          <a:xfrm flipV="1">
            <a:off x="3874308" y="1591170"/>
            <a:ext cx="998045" cy="2600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B0C222-4271-A1C3-5BDF-CD81425B44CA}"/>
              </a:ext>
            </a:extLst>
          </p:cNvPr>
          <p:cNvCxnSpPr>
            <a:stCxn id="63" idx="2"/>
            <a:endCxn id="66" idx="7"/>
          </p:cNvCxnSpPr>
          <p:nvPr/>
        </p:nvCxnSpPr>
        <p:spPr>
          <a:xfrm flipH="1">
            <a:off x="1364106" y="1302539"/>
            <a:ext cx="632334" cy="3965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619CB3-70D8-D03C-27B7-4DE68EA6F9E6}"/>
              </a:ext>
            </a:extLst>
          </p:cNvPr>
          <p:cNvCxnSpPr>
            <a:stCxn id="66" idx="3"/>
            <a:endCxn id="67" idx="7"/>
          </p:cNvCxnSpPr>
          <p:nvPr/>
        </p:nvCxnSpPr>
        <p:spPr>
          <a:xfrm flipH="1">
            <a:off x="601980" y="2087063"/>
            <a:ext cx="358014" cy="4277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7BE89C-89B9-1894-9DA8-494129DB25C7}"/>
              </a:ext>
            </a:extLst>
          </p:cNvPr>
          <p:cNvCxnSpPr>
            <a:stCxn id="65" idx="6"/>
            <a:endCxn id="69" idx="2"/>
          </p:cNvCxnSpPr>
          <p:nvPr/>
        </p:nvCxnSpPr>
        <p:spPr>
          <a:xfrm>
            <a:off x="2621280" y="2743681"/>
            <a:ext cx="1094508" cy="828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6F578D-A4EC-4443-C23E-89BD6A2337C9}"/>
              </a:ext>
            </a:extLst>
          </p:cNvPr>
          <p:cNvCxnSpPr>
            <a:stCxn id="69" idx="6"/>
            <a:endCxn id="72" idx="2"/>
          </p:cNvCxnSpPr>
          <p:nvPr/>
        </p:nvCxnSpPr>
        <p:spPr>
          <a:xfrm flipV="1">
            <a:off x="4287288" y="2688450"/>
            <a:ext cx="631192" cy="1380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30A04E-8C14-6A67-1556-4986F517C43E}"/>
              </a:ext>
            </a:extLst>
          </p:cNvPr>
          <p:cNvCxnSpPr>
            <a:stCxn id="68" idx="6"/>
            <a:endCxn id="70" idx="1"/>
          </p:cNvCxnSpPr>
          <p:nvPr/>
        </p:nvCxnSpPr>
        <p:spPr>
          <a:xfrm>
            <a:off x="5443853" y="1591170"/>
            <a:ext cx="946433" cy="49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E9BD75B-6193-BEEC-7806-F37335969D38}"/>
              </a:ext>
            </a:extLst>
          </p:cNvPr>
          <p:cNvSpPr/>
          <p:nvPr/>
        </p:nvSpPr>
        <p:spPr>
          <a:xfrm>
            <a:off x="2004661" y="1025298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8A31F94-EB46-D65C-3013-4D7A18391EAB}"/>
              </a:ext>
            </a:extLst>
          </p:cNvPr>
          <p:cNvSpPr/>
          <p:nvPr/>
        </p:nvSpPr>
        <p:spPr>
          <a:xfrm>
            <a:off x="1160793" y="3469122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DD025A-7156-FAC9-B3CD-DF221F5491B3}"/>
              </a:ext>
            </a:extLst>
          </p:cNvPr>
          <p:cNvSpPr txBox="1"/>
          <p:nvPr/>
        </p:nvSpPr>
        <p:spPr>
          <a:xfrm>
            <a:off x="7955656" y="2470385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F(1)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FE0F8F4-0C8A-F3EB-5747-04DC39D653E0}"/>
              </a:ext>
            </a:extLst>
          </p:cNvPr>
          <p:cNvSpPr/>
          <p:nvPr/>
        </p:nvSpPr>
        <p:spPr>
          <a:xfrm>
            <a:off x="3293066" y="1575913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4C4538E-027C-FDC8-CB7C-5EDAD8C67569}"/>
              </a:ext>
            </a:extLst>
          </p:cNvPr>
          <p:cNvSpPr/>
          <p:nvPr/>
        </p:nvSpPr>
        <p:spPr>
          <a:xfrm>
            <a:off x="2856817" y="3465038"/>
            <a:ext cx="878888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054531-9FBB-192E-504C-8C9D5DA622E6}"/>
              </a:ext>
            </a:extLst>
          </p:cNvPr>
          <p:cNvSpPr txBox="1"/>
          <p:nvPr/>
        </p:nvSpPr>
        <p:spPr>
          <a:xfrm>
            <a:off x="7955656" y="2158890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F(3)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B7A8B01-F7BB-0F1A-7FC1-0AD49CF55C24}"/>
              </a:ext>
            </a:extLst>
          </p:cNvPr>
          <p:cNvSpPr/>
          <p:nvPr/>
        </p:nvSpPr>
        <p:spPr>
          <a:xfrm>
            <a:off x="4872353" y="1322755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5785F49-C662-1EA2-459D-D69A3A2EEC4B}"/>
              </a:ext>
            </a:extLst>
          </p:cNvPr>
          <p:cNvCxnSpPr>
            <a:stCxn id="68" idx="7"/>
            <a:endCxn id="71" idx="2"/>
          </p:cNvCxnSpPr>
          <p:nvPr/>
        </p:nvCxnSpPr>
        <p:spPr>
          <a:xfrm flipV="1">
            <a:off x="5360159" y="1172534"/>
            <a:ext cx="1000229" cy="224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D217EFF-2E13-4D8C-4635-976B9357494A}"/>
              </a:ext>
            </a:extLst>
          </p:cNvPr>
          <p:cNvSpPr/>
          <p:nvPr/>
        </p:nvSpPr>
        <p:spPr>
          <a:xfrm>
            <a:off x="7136130" y="3460556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7B23B3-2EE0-D6B4-24AD-BAAE489CF902}"/>
              </a:ext>
            </a:extLst>
          </p:cNvPr>
          <p:cNvSpPr txBox="1"/>
          <p:nvPr/>
        </p:nvSpPr>
        <p:spPr>
          <a:xfrm>
            <a:off x="7955656" y="1855348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F(8)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3A3FC49-A658-6058-E93F-E04544F305D5}"/>
              </a:ext>
            </a:extLst>
          </p:cNvPr>
          <p:cNvSpPr/>
          <p:nvPr/>
        </p:nvSpPr>
        <p:spPr>
          <a:xfrm>
            <a:off x="6368609" y="896796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B1A0A3D-02FA-9A20-7917-4753DB2D29CD}"/>
              </a:ext>
            </a:extLst>
          </p:cNvPr>
          <p:cNvSpPr/>
          <p:nvPr/>
        </p:nvSpPr>
        <p:spPr>
          <a:xfrm>
            <a:off x="2023236" y="3469520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69CC69-FDC0-ACF2-44B1-B00193DE7529}"/>
              </a:ext>
            </a:extLst>
          </p:cNvPr>
          <p:cNvSpPr txBox="1"/>
          <p:nvPr/>
        </p:nvSpPr>
        <p:spPr>
          <a:xfrm>
            <a:off x="7960587" y="1487935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F(2)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16E0831-6F9F-FD43-8CB2-6F03B0CE0DF6}"/>
              </a:ext>
            </a:extLst>
          </p:cNvPr>
          <p:cNvSpPr/>
          <p:nvPr/>
        </p:nvSpPr>
        <p:spPr>
          <a:xfrm>
            <a:off x="6368609" y="896796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81C0979-F5B5-1EB2-F7B5-E80856EFFD02}"/>
                  </a:ext>
                </a:extLst>
              </p:cNvPr>
              <p:cNvSpPr/>
              <p:nvPr/>
            </p:nvSpPr>
            <p:spPr>
              <a:xfrm>
                <a:off x="7897054" y="1388410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81C0979-F5B5-1EB2-F7B5-E80856EFF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54" y="1388410"/>
                <a:ext cx="605824" cy="450306"/>
              </a:xfrm>
              <a:prstGeom prst="ellipse">
                <a:avLst/>
              </a:prstGeom>
              <a:blipFill>
                <a:blip r:embed="rId2"/>
                <a:stretch>
                  <a:fillRect l="-9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FC8B727E-AC5D-F551-CB3F-5A2592369506}"/>
              </a:ext>
            </a:extLst>
          </p:cNvPr>
          <p:cNvSpPr/>
          <p:nvPr/>
        </p:nvSpPr>
        <p:spPr>
          <a:xfrm>
            <a:off x="6316334" y="2002161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499548F-A474-CAF2-41D8-3604B3F1A351}"/>
              </a:ext>
            </a:extLst>
          </p:cNvPr>
          <p:cNvSpPr/>
          <p:nvPr/>
        </p:nvSpPr>
        <p:spPr>
          <a:xfrm>
            <a:off x="7987665" y="3457663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4EADC6-C716-6385-AA1A-1DB87CBD5C47}"/>
              </a:ext>
            </a:extLst>
          </p:cNvPr>
          <p:cNvSpPr txBox="1"/>
          <p:nvPr/>
        </p:nvSpPr>
        <p:spPr>
          <a:xfrm>
            <a:off x="7975681" y="1590494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F28365F-6729-8365-8B75-B32F93010E76}"/>
                  </a:ext>
                </a:extLst>
              </p:cNvPr>
              <p:cNvSpPr/>
              <p:nvPr/>
            </p:nvSpPr>
            <p:spPr>
              <a:xfrm>
                <a:off x="7897054" y="1457516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F28365F-6729-8365-8B75-B32F93010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54" y="1457516"/>
                <a:ext cx="605824" cy="450306"/>
              </a:xfrm>
              <a:prstGeom prst="ellipse">
                <a:avLst/>
              </a:prstGeom>
              <a:blipFill>
                <a:blip r:embed="rId2"/>
                <a:stretch>
                  <a:fillRect l="-9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D17325AD-4C9C-CF71-D165-E1AC4B77EB64}"/>
              </a:ext>
            </a:extLst>
          </p:cNvPr>
          <p:cNvSpPr/>
          <p:nvPr/>
        </p:nvSpPr>
        <p:spPr>
          <a:xfrm>
            <a:off x="6306984" y="2002161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124490-3E73-914E-4409-CC37C17FCB25}"/>
              </a:ext>
            </a:extLst>
          </p:cNvPr>
          <p:cNvSpPr/>
          <p:nvPr/>
        </p:nvSpPr>
        <p:spPr>
          <a:xfrm>
            <a:off x="4872353" y="1316850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ADE60B3-F10A-E24E-8E41-D20AE5939A91}"/>
                  </a:ext>
                </a:extLst>
              </p:cNvPr>
              <p:cNvSpPr/>
              <p:nvPr/>
            </p:nvSpPr>
            <p:spPr>
              <a:xfrm>
                <a:off x="7823084" y="1718697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ADE60B3-F10A-E24E-8E41-D20AE5939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084" y="1718697"/>
                <a:ext cx="605824" cy="450306"/>
              </a:xfrm>
              <a:prstGeom prst="ellipse">
                <a:avLst/>
              </a:prstGeom>
              <a:blipFill>
                <a:blip r:embed="rId2"/>
                <a:stretch>
                  <a:fillRect l="-9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0E51BBC7-4474-34F2-3A90-D0B544748012}"/>
              </a:ext>
            </a:extLst>
          </p:cNvPr>
          <p:cNvSpPr/>
          <p:nvPr/>
        </p:nvSpPr>
        <p:spPr>
          <a:xfrm>
            <a:off x="3295261" y="1576386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9AD399E-16A9-A0B3-16E6-EC2C75EA7997}"/>
                  </a:ext>
                </a:extLst>
              </p:cNvPr>
              <p:cNvSpPr/>
              <p:nvPr/>
            </p:nvSpPr>
            <p:spPr>
              <a:xfrm>
                <a:off x="7881686" y="2000628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9AD399E-16A9-A0B3-16E6-EC2C75EA7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686" y="2000628"/>
                <a:ext cx="605824" cy="450306"/>
              </a:xfrm>
              <a:prstGeom prst="ellipse">
                <a:avLst/>
              </a:prstGeom>
              <a:blipFill>
                <a:blip r:embed="rId3"/>
                <a:stretch>
                  <a:fillRect l="-194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3C5DAC09-54E3-3A13-62BD-B2340B15988F}"/>
              </a:ext>
            </a:extLst>
          </p:cNvPr>
          <p:cNvSpPr/>
          <p:nvPr/>
        </p:nvSpPr>
        <p:spPr>
          <a:xfrm>
            <a:off x="2052965" y="2469361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E1D4680-0D20-6FBC-19FB-467437062D16}"/>
              </a:ext>
            </a:extLst>
          </p:cNvPr>
          <p:cNvSpPr/>
          <p:nvPr/>
        </p:nvSpPr>
        <p:spPr>
          <a:xfrm>
            <a:off x="4581525" y="3457008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09D4368-217A-1A7D-CDF0-8B257D63E88F}"/>
              </a:ext>
            </a:extLst>
          </p:cNvPr>
          <p:cNvSpPr txBox="1"/>
          <p:nvPr/>
        </p:nvSpPr>
        <p:spPr>
          <a:xfrm>
            <a:off x="7944893" y="2193785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F(5)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03DB039-0616-D0F3-0DF5-2A12D4B9732A}"/>
              </a:ext>
            </a:extLst>
          </p:cNvPr>
          <p:cNvSpPr/>
          <p:nvPr/>
        </p:nvSpPr>
        <p:spPr>
          <a:xfrm>
            <a:off x="3724360" y="2552219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058EAA-2616-59C2-CCBC-608DF2430B95}"/>
              </a:ext>
            </a:extLst>
          </p:cNvPr>
          <p:cNvSpPr/>
          <p:nvPr/>
        </p:nvSpPr>
        <p:spPr>
          <a:xfrm>
            <a:off x="5438201" y="3460556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070518E-090C-AF32-5A7F-8FA8F9CB4235}"/>
              </a:ext>
            </a:extLst>
          </p:cNvPr>
          <p:cNvSpPr txBox="1"/>
          <p:nvPr/>
        </p:nvSpPr>
        <p:spPr>
          <a:xfrm>
            <a:off x="7944893" y="1925820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F(6)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4712D30-6D2C-5F52-C973-C4966E415189}"/>
              </a:ext>
            </a:extLst>
          </p:cNvPr>
          <p:cNvSpPr/>
          <p:nvPr/>
        </p:nvSpPr>
        <p:spPr>
          <a:xfrm>
            <a:off x="4921665" y="2414785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63F6179-32E0-AA6B-FA41-1A23E4913C96}"/>
              </a:ext>
            </a:extLst>
          </p:cNvPr>
          <p:cNvSpPr/>
          <p:nvPr/>
        </p:nvSpPr>
        <p:spPr>
          <a:xfrm>
            <a:off x="318209" y="3465348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640C79F-81F9-C5C6-D0F0-5AE33CDEA21C}"/>
              </a:ext>
            </a:extLst>
          </p:cNvPr>
          <p:cNvSpPr txBox="1"/>
          <p:nvPr/>
        </p:nvSpPr>
        <p:spPr>
          <a:xfrm>
            <a:off x="7929020" y="1673783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39D2410-4FF2-6BA9-8A91-485C39AB35FA}"/>
                  </a:ext>
                </a:extLst>
              </p:cNvPr>
              <p:cNvSpPr/>
              <p:nvPr/>
            </p:nvSpPr>
            <p:spPr>
              <a:xfrm>
                <a:off x="7881686" y="1485146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39D2410-4FF2-6BA9-8A91-485C39AB3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686" y="1485146"/>
                <a:ext cx="605824" cy="450306"/>
              </a:xfrm>
              <a:prstGeom prst="ellipse">
                <a:avLst/>
              </a:prstGeom>
              <a:blipFill>
                <a:blip r:embed="rId4"/>
                <a:stretch>
                  <a:fillRect l="-194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D335D634-D56B-FAFE-168C-6CF58F14FCF2}"/>
              </a:ext>
            </a:extLst>
          </p:cNvPr>
          <p:cNvSpPr/>
          <p:nvPr/>
        </p:nvSpPr>
        <p:spPr>
          <a:xfrm>
            <a:off x="4918480" y="2414130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B22A840-1022-8388-95D5-809DE85238F4}"/>
              </a:ext>
            </a:extLst>
          </p:cNvPr>
          <p:cNvSpPr/>
          <p:nvPr/>
        </p:nvSpPr>
        <p:spPr>
          <a:xfrm>
            <a:off x="3724360" y="2552219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C4BC1CB6-15D9-A2D9-1C09-9D56351D1A20}"/>
                  </a:ext>
                </a:extLst>
              </p:cNvPr>
              <p:cNvSpPr/>
              <p:nvPr/>
            </p:nvSpPr>
            <p:spPr>
              <a:xfrm>
                <a:off x="7857316" y="1789380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C4BC1CB6-15D9-A2D9-1C09-9D56351D1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316" y="1789380"/>
                <a:ext cx="605824" cy="450306"/>
              </a:xfrm>
              <a:prstGeom prst="ellipse">
                <a:avLst/>
              </a:prstGeom>
              <a:blipFill>
                <a:blip r:embed="rId4"/>
                <a:stretch>
                  <a:fillRect l="-194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Oval 152">
            <a:extLst>
              <a:ext uri="{FF2B5EF4-FFF2-40B4-BE49-F238E27FC236}">
                <a16:creationId xmlns:a16="http://schemas.microsoft.com/office/drawing/2014/main" id="{8E55397E-63BB-0FAD-1EBD-C52FCFA1502D}"/>
              </a:ext>
            </a:extLst>
          </p:cNvPr>
          <p:cNvSpPr/>
          <p:nvPr/>
        </p:nvSpPr>
        <p:spPr>
          <a:xfrm>
            <a:off x="2046595" y="2469361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5ED4FF6-EE4B-3193-03B2-3AC21D1279AB}"/>
                  </a:ext>
                </a:extLst>
              </p:cNvPr>
              <p:cNvSpPr/>
              <p:nvPr/>
            </p:nvSpPr>
            <p:spPr>
              <a:xfrm>
                <a:off x="7852385" y="2072267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5ED4FF6-EE4B-3193-03B2-3AC21D12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85" y="2072267"/>
                <a:ext cx="605824" cy="450306"/>
              </a:xfrm>
              <a:prstGeom prst="ellipse">
                <a:avLst/>
              </a:prstGeom>
              <a:blipFill>
                <a:blip r:embed="rId5"/>
                <a:stretch>
                  <a:fillRect l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DCB0CB8A-2575-1F3D-3CC2-259B56365A28}"/>
              </a:ext>
            </a:extLst>
          </p:cNvPr>
          <p:cNvSpPr/>
          <p:nvPr/>
        </p:nvSpPr>
        <p:spPr>
          <a:xfrm>
            <a:off x="876300" y="1610203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197C56-3EF1-E38D-E0DA-158FAE0C37AC}"/>
              </a:ext>
            </a:extLst>
          </p:cNvPr>
          <p:cNvSpPr/>
          <p:nvPr/>
        </p:nvSpPr>
        <p:spPr>
          <a:xfrm>
            <a:off x="6280785" y="3457663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7EB7C5-6EEC-F3F0-6736-7D5E9B3F45DB}"/>
              </a:ext>
            </a:extLst>
          </p:cNvPr>
          <p:cNvSpPr txBox="1"/>
          <p:nvPr/>
        </p:nvSpPr>
        <p:spPr>
          <a:xfrm>
            <a:off x="7942627" y="2179100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F(7)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C15ACC1-8FBB-8C89-E1D5-2F163DBA3FD9}"/>
              </a:ext>
            </a:extLst>
          </p:cNvPr>
          <p:cNvSpPr/>
          <p:nvPr/>
        </p:nvSpPr>
        <p:spPr>
          <a:xfrm>
            <a:off x="318979" y="2517213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2D33A4F-2A06-2E6F-ACEA-EE9E5C0DD0B9}"/>
              </a:ext>
            </a:extLst>
          </p:cNvPr>
          <p:cNvSpPr/>
          <p:nvPr/>
        </p:nvSpPr>
        <p:spPr>
          <a:xfrm>
            <a:off x="3719083" y="3465038"/>
            <a:ext cx="850204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BD44EE5-FB17-0A4D-A196-DF5326AF75D3}"/>
              </a:ext>
            </a:extLst>
          </p:cNvPr>
          <p:cNvSpPr txBox="1"/>
          <p:nvPr/>
        </p:nvSpPr>
        <p:spPr>
          <a:xfrm>
            <a:off x="7920922" y="1897045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F(4)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F346476-1503-F6B9-1694-2A1F4C2CBA5B}"/>
              </a:ext>
            </a:extLst>
          </p:cNvPr>
          <p:cNvSpPr/>
          <p:nvPr/>
        </p:nvSpPr>
        <p:spPr>
          <a:xfrm>
            <a:off x="309309" y="2512421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74E929C-B329-C26A-81A2-DCA0583B8EF1}"/>
                  </a:ext>
                </a:extLst>
              </p:cNvPr>
              <p:cNvSpPr/>
              <p:nvPr/>
            </p:nvSpPr>
            <p:spPr>
              <a:xfrm>
                <a:off x="7882179" y="1771153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74E929C-B329-C26A-81A2-DCA0583B8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79" y="1771153"/>
                <a:ext cx="605824" cy="450306"/>
              </a:xfrm>
              <a:prstGeom prst="ellipse">
                <a:avLst/>
              </a:prstGeom>
              <a:blipFill>
                <a:blip r:embed="rId4"/>
                <a:stretch>
                  <a:fillRect l="-194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Oval 164">
            <a:extLst>
              <a:ext uri="{FF2B5EF4-FFF2-40B4-BE49-F238E27FC236}">
                <a16:creationId xmlns:a16="http://schemas.microsoft.com/office/drawing/2014/main" id="{EAD688AC-07D8-C00D-ACE3-FB839446A1DC}"/>
              </a:ext>
            </a:extLst>
          </p:cNvPr>
          <p:cNvSpPr/>
          <p:nvPr/>
        </p:nvSpPr>
        <p:spPr>
          <a:xfrm>
            <a:off x="876300" y="1610203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576AC8D3-2304-0F32-29F5-6658D6E3645E}"/>
                  </a:ext>
                </a:extLst>
              </p:cNvPr>
              <p:cNvSpPr/>
              <p:nvPr/>
            </p:nvSpPr>
            <p:spPr>
              <a:xfrm>
                <a:off x="7866873" y="2003632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576AC8D3-2304-0F32-29F5-6658D6E36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873" y="2003632"/>
                <a:ext cx="605824" cy="450306"/>
              </a:xfrm>
              <a:prstGeom prst="ellipse">
                <a:avLst/>
              </a:prstGeom>
              <a:blipFill>
                <a:blip r:embed="rId2"/>
                <a:stretch>
                  <a:fillRect l="-9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Oval 166">
            <a:extLst>
              <a:ext uri="{FF2B5EF4-FFF2-40B4-BE49-F238E27FC236}">
                <a16:creationId xmlns:a16="http://schemas.microsoft.com/office/drawing/2014/main" id="{5EB477C2-3E54-3105-0E34-8C051C67689E}"/>
              </a:ext>
            </a:extLst>
          </p:cNvPr>
          <p:cNvSpPr/>
          <p:nvPr/>
        </p:nvSpPr>
        <p:spPr>
          <a:xfrm>
            <a:off x="1996440" y="1031767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A06ADF29-8D8A-5662-503D-6E4711DD308B}"/>
                  </a:ext>
                </a:extLst>
              </p:cNvPr>
              <p:cNvSpPr/>
              <p:nvPr/>
            </p:nvSpPr>
            <p:spPr>
              <a:xfrm>
                <a:off x="7887192" y="2392068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A06ADF29-8D8A-5662-503D-6E4711DD3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2" y="2392068"/>
                <a:ext cx="605824" cy="450306"/>
              </a:xfrm>
              <a:prstGeom prst="ellipse">
                <a:avLst/>
              </a:prstGeom>
              <a:blipFill>
                <a:blip r:embed="rId3"/>
                <a:stretch>
                  <a:fillRect l="-194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9" grpId="0"/>
      <p:bldP spid="100" grpId="0" animBg="1"/>
      <p:bldP spid="102" grpId="0" animBg="1"/>
      <p:bldP spid="103" grpId="0"/>
      <p:bldP spid="104" grpId="0" animBg="1"/>
      <p:bldP spid="111" grpId="0" animBg="1"/>
      <p:bldP spid="112" grpId="0"/>
      <p:bldP spid="113" grpId="0" animBg="1"/>
      <p:bldP spid="114" grpId="0" animBg="1"/>
      <p:bldP spid="120" grpId="0"/>
      <p:bldP spid="121" grpId="0" animBg="1"/>
      <p:bldP spid="122" grpId="0" animBg="1"/>
      <p:bldP spid="123" grpId="0" animBg="1"/>
      <p:bldP spid="124" grpId="0" animBg="1"/>
      <p:bldP spid="125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/>
      <p:bldP spid="136" grpId="0" animBg="1"/>
      <p:bldP spid="137" grpId="0" animBg="1"/>
      <p:bldP spid="138" grpId="0"/>
      <p:bldP spid="139" grpId="0" animBg="1"/>
      <p:bldP spid="140" grpId="0" animBg="1"/>
      <p:bldP spid="141" grpId="0"/>
      <p:bldP spid="142" grpId="0" animBg="1"/>
      <p:bldP spid="143" grpId="0" animBg="1"/>
      <p:bldP spid="145" grpId="0" animBg="1"/>
      <p:bldP spid="151" grpId="0" animBg="1"/>
      <p:bldP spid="153" grpId="0" animBg="1"/>
      <p:bldP spid="155" grpId="0" animBg="1"/>
      <p:bldP spid="156" grpId="0" animBg="1"/>
      <p:bldP spid="158" grpId="0" animBg="1"/>
      <p:bldP spid="159" grpId="0"/>
      <p:bldP spid="160" grpId="0" animBg="1"/>
      <p:bldP spid="161" grpId="0" animBg="1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470F9-D71A-A7A9-8A51-B6FCCE336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47C604FD-90DB-B6D8-6B59-FCB373226BD6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44DBF8"/>
                </a:solidFill>
                <a:latin typeface="Oswald" panose="00000500000000000000" pitchFamily="2" charset="0"/>
              </a:rPr>
              <a:t>Breadth First Search (BFS)</a:t>
            </a:r>
          </a:p>
        </p:txBody>
      </p:sp>
      <p:graphicFrame>
        <p:nvGraphicFramePr>
          <p:cNvPr id="4" name="Table 61">
            <a:extLst>
              <a:ext uri="{FF2B5EF4-FFF2-40B4-BE49-F238E27FC236}">
                <a16:creationId xmlns:a16="http://schemas.microsoft.com/office/drawing/2014/main" id="{81AFA802-08C7-DC99-1E0F-97124060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94496"/>
              </p:ext>
            </p:extLst>
          </p:nvPr>
        </p:nvGraphicFramePr>
        <p:xfrm>
          <a:off x="205285" y="3493148"/>
          <a:ext cx="8526780" cy="71580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852678">
                  <a:extLst>
                    <a:ext uri="{9D8B030D-6E8A-4147-A177-3AD203B41FA5}">
                      <a16:colId xmlns:a16="http://schemas.microsoft.com/office/drawing/2014/main" val="3670156859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3865195449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675358778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3908881467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2113413670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737370532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1925659665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3519864845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1378986561"/>
                    </a:ext>
                  </a:extLst>
                </a:gridCol>
                <a:gridCol w="852678">
                  <a:extLst>
                    <a:ext uri="{9D8B030D-6E8A-4147-A177-3AD203B41FA5}">
                      <a16:colId xmlns:a16="http://schemas.microsoft.com/office/drawing/2014/main" val="823238658"/>
                    </a:ext>
                  </a:extLst>
                </a:gridCol>
              </a:tblGrid>
              <a:tr h="357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02919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84318"/>
                  </a:ext>
                </a:extLst>
              </a:tr>
            </a:tbl>
          </a:graphicData>
        </a:graphic>
      </p:graphicFrame>
      <p:sp>
        <p:nvSpPr>
          <p:cNvPr id="5" name="Cylinder 4">
            <a:extLst>
              <a:ext uri="{FF2B5EF4-FFF2-40B4-BE49-F238E27FC236}">
                <a16:creationId xmlns:a16="http://schemas.microsoft.com/office/drawing/2014/main" id="{0DFE939D-16BA-2DAC-F495-5CDA895FF2FF}"/>
              </a:ext>
            </a:extLst>
          </p:cNvPr>
          <p:cNvSpPr/>
          <p:nvPr/>
        </p:nvSpPr>
        <p:spPr>
          <a:xfrm>
            <a:off x="7768893" y="962997"/>
            <a:ext cx="885194" cy="203767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B7B369-E7C4-ED1C-C885-CF16C006DF45}"/>
              </a:ext>
            </a:extLst>
          </p:cNvPr>
          <p:cNvSpPr/>
          <p:nvPr/>
        </p:nvSpPr>
        <p:spPr>
          <a:xfrm>
            <a:off x="1996440" y="102821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A49D6-D040-6245-F7B2-9E38005CC3D8}"/>
              </a:ext>
            </a:extLst>
          </p:cNvPr>
          <p:cNvSpPr/>
          <p:nvPr/>
        </p:nvSpPr>
        <p:spPr>
          <a:xfrm>
            <a:off x="3302808" y="157685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0DC6AE-C781-A631-152C-1B983EA686D7}"/>
              </a:ext>
            </a:extLst>
          </p:cNvPr>
          <p:cNvSpPr/>
          <p:nvPr/>
        </p:nvSpPr>
        <p:spPr>
          <a:xfrm>
            <a:off x="2049780" y="2469361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876DE6-1C87-47C0-0501-B6F57582925E}"/>
              </a:ext>
            </a:extLst>
          </p:cNvPr>
          <p:cNvSpPr/>
          <p:nvPr/>
        </p:nvSpPr>
        <p:spPr>
          <a:xfrm>
            <a:off x="876300" y="161876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1081A-BDAE-BD39-CD1A-8E2E7283621E}"/>
              </a:ext>
            </a:extLst>
          </p:cNvPr>
          <p:cNvSpPr/>
          <p:nvPr/>
        </p:nvSpPr>
        <p:spPr>
          <a:xfrm>
            <a:off x="316230" y="2514817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32D76D-251E-EE89-AA47-25142C9A204E}"/>
              </a:ext>
            </a:extLst>
          </p:cNvPr>
          <p:cNvSpPr/>
          <p:nvPr/>
        </p:nvSpPr>
        <p:spPr>
          <a:xfrm>
            <a:off x="4872353" y="1316850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D3BD2-2DFE-73D2-126A-6BA3A09D9C1D}"/>
              </a:ext>
            </a:extLst>
          </p:cNvPr>
          <p:cNvSpPr/>
          <p:nvPr/>
        </p:nvSpPr>
        <p:spPr>
          <a:xfrm>
            <a:off x="3715788" y="255221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ADF69B-743C-3F1A-53BF-913CE75EA736}"/>
              </a:ext>
            </a:extLst>
          </p:cNvPr>
          <p:cNvSpPr/>
          <p:nvPr/>
        </p:nvSpPr>
        <p:spPr>
          <a:xfrm>
            <a:off x="6306592" y="2003579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BF3C5F-2657-7FE8-4886-2516D9B0F9E2}"/>
              </a:ext>
            </a:extLst>
          </p:cNvPr>
          <p:cNvSpPr/>
          <p:nvPr/>
        </p:nvSpPr>
        <p:spPr>
          <a:xfrm>
            <a:off x="6360388" y="898214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4C73DC-7ADB-FE53-F3DF-43AFE43D483C}"/>
              </a:ext>
            </a:extLst>
          </p:cNvPr>
          <p:cNvSpPr/>
          <p:nvPr/>
        </p:nvSpPr>
        <p:spPr>
          <a:xfrm>
            <a:off x="4918480" y="2414130"/>
            <a:ext cx="57150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FA607-7913-95A4-18E7-EF64364B51A6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2484246" y="1496513"/>
            <a:ext cx="818562" cy="3546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0313FB-5E8B-ED19-078A-37837C4376A7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2282190" y="1576859"/>
            <a:ext cx="53340" cy="8925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F4835-E6D2-5576-D78C-3A319D121D43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874308" y="1591170"/>
            <a:ext cx="998045" cy="2600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F9274F-6B23-55FB-2D99-09A7E18502B3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1364106" y="1302539"/>
            <a:ext cx="632334" cy="3965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F80D5F-7C28-9808-F14E-93F2899C1B1F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601980" y="2087063"/>
            <a:ext cx="358014" cy="4277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79A875-F64B-E2A9-5AB4-FD74E2ADA5CA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2621280" y="2743681"/>
            <a:ext cx="1094508" cy="828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99BC07-F3AF-242B-F97E-A37A14FC9268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4287288" y="2688450"/>
            <a:ext cx="631192" cy="1380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12BB14-4122-E169-472E-8066E6E3B048}"/>
              </a:ext>
            </a:extLst>
          </p:cNvPr>
          <p:cNvCxnSpPr>
            <a:stCxn id="11" idx="6"/>
            <a:endCxn id="13" idx="1"/>
          </p:cNvCxnSpPr>
          <p:nvPr/>
        </p:nvCxnSpPr>
        <p:spPr>
          <a:xfrm>
            <a:off x="5443853" y="1591170"/>
            <a:ext cx="946433" cy="49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5B0928-F5FE-764B-3642-F1B28EC3C61B}"/>
              </a:ext>
            </a:extLst>
          </p:cNvPr>
          <p:cNvCxnSpPr>
            <a:stCxn id="11" idx="7"/>
            <a:endCxn id="14" idx="2"/>
          </p:cNvCxnSpPr>
          <p:nvPr/>
        </p:nvCxnSpPr>
        <p:spPr>
          <a:xfrm flipV="1">
            <a:off x="5360159" y="1172534"/>
            <a:ext cx="1000229" cy="224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425223F-CE6B-86DC-6F15-B4C80FC708B5}"/>
              </a:ext>
            </a:extLst>
          </p:cNvPr>
          <p:cNvSpPr/>
          <p:nvPr/>
        </p:nvSpPr>
        <p:spPr>
          <a:xfrm>
            <a:off x="1996440" y="1027666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D8178E-CD4C-4C63-2620-406BF8FC8486}"/>
              </a:ext>
            </a:extLst>
          </p:cNvPr>
          <p:cNvSpPr/>
          <p:nvPr/>
        </p:nvSpPr>
        <p:spPr>
          <a:xfrm>
            <a:off x="1059180" y="3493148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B3E211-34F9-0077-8962-E39FCAEF1485}"/>
              </a:ext>
            </a:extLst>
          </p:cNvPr>
          <p:cNvSpPr/>
          <p:nvPr/>
        </p:nvSpPr>
        <p:spPr>
          <a:xfrm>
            <a:off x="3300964" y="1576306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51C3CB-793D-2980-BBFE-0F57564D9E52}"/>
              </a:ext>
            </a:extLst>
          </p:cNvPr>
          <p:cNvSpPr txBox="1"/>
          <p:nvPr/>
        </p:nvSpPr>
        <p:spPr>
          <a:xfrm>
            <a:off x="7886927" y="1385462"/>
            <a:ext cx="76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(1)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07A243-B5AD-F6DB-6654-0200E783BA47}"/>
              </a:ext>
            </a:extLst>
          </p:cNvPr>
          <p:cNvSpPr/>
          <p:nvPr/>
        </p:nvSpPr>
        <p:spPr>
          <a:xfrm>
            <a:off x="1995518" y="1027666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F0D6D71-CAE6-860A-10B1-E0D07CCFF4B1}"/>
              </a:ext>
            </a:extLst>
          </p:cNvPr>
          <p:cNvSpPr/>
          <p:nvPr/>
        </p:nvSpPr>
        <p:spPr>
          <a:xfrm>
            <a:off x="2049780" y="2474044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F37FB01-061A-EE88-209D-BFA4F0F7A810}"/>
              </a:ext>
            </a:extLst>
          </p:cNvPr>
          <p:cNvSpPr/>
          <p:nvPr/>
        </p:nvSpPr>
        <p:spPr>
          <a:xfrm>
            <a:off x="883920" y="1614051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7FF79DC-020A-0779-8F23-F95AEE154B43}"/>
                  </a:ext>
                </a:extLst>
              </p:cNvPr>
              <p:cNvSpPr/>
              <p:nvPr/>
            </p:nvSpPr>
            <p:spPr>
              <a:xfrm>
                <a:off x="7843526" y="1315750"/>
                <a:ext cx="605824" cy="6982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7FF79DC-020A-0779-8F23-F95AEE154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6" y="1315750"/>
                <a:ext cx="605824" cy="698208"/>
              </a:xfrm>
              <a:prstGeom prst="ellipse">
                <a:avLst/>
              </a:prstGeom>
              <a:blipFill>
                <a:blip r:embed="rId2"/>
                <a:stretch>
                  <a:fillRect l="-194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37151834-FFF4-D747-44A8-EB310E557472}"/>
              </a:ext>
            </a:extLst>
          </p:cNvPr>
          <p:cNvSpPr/>
          <p:nvPr/>
        </p:nvSpPr>
        <p:spPr>
          <a:xfrm>
            <a:off x="2766515" y="3493148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6BB08B-1B29-60DF-7CB4-8AB5B76690A6}"/>
              </a:ext>
            </a:extLst>
          </p:cNvPr>
          <p:cNvSpPr/>
          <p:nvPr/>
        </p:nvSpPr>
        <p:spPr>
          <a:xfrm>
            <a:off x="4468675" y="3493148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07C1B6-9CB1-EA07-B354-D24455C541C9}"/>
              </a:ext>
            </a:extLst>
          </p:cNvPr>
          <p:cNvSpPr/>
          <p:nvPr/>
        </p:nvSpPr>
        <p:spPr>
          <a:xfrm>
            <a:off x="6173650" y="3495092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A888DD-7AD7-1ED7-0DFF-6B7A3DEC7227}"/>
              </a:ext>
            </a:extLst>
          </p:cNvPr>
          <p:cNvSpPr txBox="1"/>
          <p:nvPr/>
        </p:nvSpPr>
        <p:spPr>
          <a:xfrm>
            <a:off x="7894100" y="1479483"/>
            <a:ext cx="82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F(3)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4F158C-1C26-247E-6B00-35005CD5A0BD}"/>
              </a:ext>
            </a:extLst>
          </p:cNvPr>
          <p:cNvSpPr txBox="1"/>
          <p:nvPr/>
        </p:nvSpPr>
        <p:spPr>
          <a:xfrm>
            <a:off x="7905679" y="1799943"/>
            <a:ext cx="82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F(5)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BE44CA-526E-8929-B0BA-C16FD1E6FE90}"/>
              </a:ext>
            </a:extLst>
          </p:cNvPr>
          <p:cNvSpPr txBox="1"/>
          <p:nvPr/>
        </p:nvSpPr>
        <p:spPr>
          <a:xfrm>
            <a:off x="7922264" y="2115160"/>
            <a:ext cx="82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F(7)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E4D28B6-0111-BB10-B1B2-80714A0518CF}"/>
              </a:ext>
            </a:extLst>
          </p:cNvPr>
          <p:cNvSpPr/>
          <p:nvPr/>
        </p:nvSpPr>
        <p:spPr>
          <a:xfrm>
            <a:off x="3624264" y="3493148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EBC10D-3B82-AB28-56C5-0853E7551CA0}"/>
              </a:ext>
            </a:extLst>
          </p:cNvPr>
          <p:cNvSpPr/>
          <p:nvPr/>
        </p:nvSpPr>
        <p:spPr>
          <a:xfrm>
            <a:off x="5313086" y="3493148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650304-C21F-08EC-236F-6E8F9731A94F}"/>
              </a:ext>
            </a:extLst>
          </p:cNvPr>
          <p:cNvSpPr/>
          <p:nvPr/>
        </p:nvSpPr>
        <p:spPr>
          <a:xfrm>
            <a:off x="7022370" y="3497244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F2088D2-00A8-833F-D25F-E1B1F0FF2A1F}"/>
                  </a:ext>
                </a:extLst>
              </p:cNvPr>
              <p:cNvSpPr/>
              <p:nvPr/>
            </p:nvSpPr>
            <p:spPr>
              <a:xfrm>
                <a:off x="7871686" y="1496513"/>
                <a:ext cx="605824" cy="89899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F2088D2-00A8-833F-D25F-E1B1F0FF2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86" y="1496513"/>
                <a:ext cx="605824" cy="898997"/>
              </a:xfrm>
              <a:prstGeom prst="ellipse">
                <a:avLst/>
              </a:prstGeom>
              <a:blipFill>
                <a:blip r:embed="rId3"/>
                <a:stretch>
                  <a:fillRect l="-9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2C9CB2EB-25DB-8AB4-C6BE-B3F966E4CE05}"/>
              </a:ext>
            </a:extLst>
          </p:cNvPr>
          <p:cNvSpPr txBox="1"/>
          <p:nvPr/>
        </p:nvSpPr>
        <p:spPr>
          <a:xfrm>
            <a:off x="7917405" y="1522929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F(8)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37015E-F3F9-5308-CBB4-6026CFAA15B4}"/>
              </a:ext>
            </a:extLst>
          </p:cNvPr>
          <p:cNvSpPr txBox="1"/>
          <p:nvPr/>
        </p:nvSpPr>
        <p:spPr>
          <a:xfrm>
            <a:off x="7904550" y="1851232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F(6)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477FF3-D6DD-704C-FC9F-B4E9CEC08B83}"/>
              </a:ext>
            </a:extLst>
          </p:cNvPr>
          <p:cNvSpPr txBox="1"/>
          <p:nvPr/>
        </p:nvSpPr>
        <p:spPr>
          <a:xfrm>
            <a:off x="7921251" y="2136765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F(4)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EF1C34F-4D09-D17F-7DC0-87EE47BF8FF7}"/>
              </a:ext>
            </a:extLst>
          </p:cNvPr>
          <p:cNvSpPr/>
          <p:nvPr/>
        </p:nvSpPr>
        <p:spPr>
          <a:xfrm>
            <a:off x="4870373" y="1316850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8A18DDF-ACE1-91F5-1C11-3B0B0C6FE027}"/>
              </a:ext>
            </a:extLst>
          </p:cNvPr>
          <p:cNvSpPr/>
          <p:nvPr/>
        </p:nvSpPr>
        <p:spPr>
          <a:xfrm>
            <a:off x="3719200" y="2559130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987723-78F8-0611-B17C-790B264629A8}"/>
              </a:ext>
            </a:extLst>
          </p:cNvPr>
          <p:cNvSpPr/>
          <p:nvPr/>
        </p:nvSpPr>
        <p:spPr>
          <a:xfrm>
            <a:off x="322339" y="2521342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46BA9F5-E20E-8B04-52D8-41E0D8E7D14D}"/>
              </a:ext>
            </a:extLst>
          </p:cNvPr>
          <p:cNvSpPr/>
          <p:nvPr/>
        </p:nvSpPr>
        <p:spPr>
          <a:xfrm>
            <a:off x="3304652" y="1575753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32228D4-07E1-4BE3-C8A9-524A270EF362}"/>
              </a:ext>
            </a:extLst>
          </p:cNvPr>
          <p:cNvSpPr/>
          <p:nvPr/>
        </p:nvSpPr>
        <p:spPr>
          <a:xfrm>
            <a:off x="2043671" y="2468469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F9E5E18-522B-5B71-28CA-C6BCC55BE5BA}"/>
              </a:ext>
            </a:extLst>
          </p:cNvPr>
          <p:cNvSpPr/>
          <p:nvPr/>
        </p:nvSpPr>
        <p:spPr>
          <a:xfrm>
            <a:off x="875310" y="1614051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B93EECA-B48B-6C9F-6362-D82F82AE1498}"/>
              </a:ext>
            </a:extLst>
          </p:cNvPr>
          <p:cNvSpPr/>
          <p:nvPr/>
        </p:nvSpPr>
        <p:spPr>
          <a:xfrm>
            <a:off x="7879827" y="3499539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CCE5AF-FC5C-56D0-B48A-6CA58C6060A7}"/>
              </a:ext>
            </a:extLst>
          </p:cNvPr>
          <p:cNvSpPr/>
          <p:nvPr/>
        </p:nvSpPr>
        <p:spPr>
          <a:xfrm>
            <a:off x="1910481" y="3493148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50868A-8ADF-F1F3-FD8D-6197C2AB125C}"/>
              </a:ext>
            </a:extLst>
          </p:cNvPr>
          <p:cNvSpPr/>
          <p:nvPr/>
        </p:nvSpPr>
        <p:spPr>
          <a:xfrm>
            <a:off x="206914" y="3493148"/>
            <a:ext cx="853440" cy="35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C1959F-2524-75A3-09BE-B02BA037DD3C}"/>
              </a:ext>
            </a:extLst>
          </p:cNvPr>
          <p:cNvSpPr/>
          <p:nvPr/>
        </p:nvSpPr>
        <p:spPr>
          <a:xfrm>
            <a:off x="312420" y="2521342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B15470D-F04E-8847-54AB-2D5CE2CDE0F1}"/>
              </a:ext>
            </a:extLst>
          </p:cNvPr>
          <p:cNvSpPr/>
          <p:nvPr/>
        </p:nvSpPr>
        <p:spPr>
          <a:xfrm>
            <a:off x="3715788" y="2558024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1DA0825-1A9A-A531-30BD-0EE13F284D80}"/>
              </a:ext>
            </a:extLst>
          </p:cNvPr>
          <p:cNvSpPr/>
          <p:nvPr/>
        </p:nvSpPr>
        <p:spPr>
          <a:xfrm>
            <a:off x="4871103" y="1316850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00ECCA3-8C3B-DC4C-7EAF-6FE79BF63041}"/>
              </a:ext>
            </a:extLst>
          </p:cNvPr>
          <p:cNvSpPr/>
          <p:nvPr/>
        </p:nvSpPr>
        <p:spPr>
          <a:xfrm>
            <a:off x="6365697" y="917056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F076E34-A6B8-AB70-84E6-93DFA5E43513}"/>
              </a:ext>
            </a:extLst>
          </p:cNvPr>
          <p:cNvSpPr/>
          <p:nvPr/>
        </p:nvSpPr>
        <p:spPr>
          <a:xfrm>
            <a:off x="6306592" y="2001701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6652F8-7076-9556-7BB7-C13E854C1159}"/>
              </a:ext>
            </a:extLst>
          </p:cNvPr>
          <p:cNvSpPr/>
          <p:nvPr/>
        </p:nvSpPr>
        <p:spPr>
          <a:xfrm>
            <a:off x="4928297" y="2417039"/>
            <a:ext cx="571500" cy="548640"/>
          </a:xfrm>
          <a:prstGeom prst="ellipse">
            <a:avLst/>
          </a:prstGeom>
          <a:solidFill>
            <a:srgbClr val="A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B628DB8-CD9C-2983-FF11-11601FB7DDB2}"/>
                  </a:ext>
                </a:extLst>
              </p:cNvPr>
              <p:cNvSpPr/>
              <p:nvPr/>
            </p:nvSpPr>
            <p:spPr>
              <a:xfrm>
                <a:off x="7848343" y="1414380"/>
                <a:ext cx="605824" cy="10700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B628DB8-CD9C-2983-FF11-11601FB7D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343" y="1414380"/>
                <a:ext cx="605824" cy="1070041"/>
              </a:xfrm>
              <a:prstGeom prst="ellipse">
                <a:avLst/>
              </a:prstGeom>
              <a:blipFill>
                <a:blip r:embed="rId4"/>
                <a:stretch>
                  <a:fillRect l="-9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E2AB896-0699-0F5B-F0D5-7AEA50437BF9}"/>
              </a:ext>
            </a:extLst>
          </p:cNvPr>
          <p:cNvSpPr txBox="1"/>
          <p:nvPr/>
        </p:nvSpPr>
        <p:spPr>
          <a:xfrm>
            <a:off x="7964787" y="1496513"/>
            <a:ext cx="60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F(2)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5202D0-CA39-6F6A-E98E-60FB6BC6ED93}"/>
              </a:ext>
            </a:extLst>
          </p:cNvPr>
          <p:cNvSpPr txBox="1"/>
          <p:nvPr/>
        </p:nvSpPr>
        <p:spPr>
          <a:xfrm>
            <a:off x="7969324" y="1797267"/>
            <a:ext cx="60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494BDC4-8DC0-55EA-C326-7F0D21C11A10}"/>
              </a:ext>
            </a:extLst>
          </p:cNvPr>
          <p:cNvSpPr txBox="1"/>
          <p:nvPr/>
        </p:nvSpPr>
        <p:spPr>
          <a:xfrm>
            <a:off x="7967595" y="2078617"/>
            <a:ext cx="60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F(0)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F619C46-7742-EAE0-31AB-6B1BB913C60D}"/>
              </a:ext>
            </a:extLst>
          </p:cNvPr>
          <p:cNvSpPr/>
          <p:nvPr/>
        </p:nvSpPr>
        <p:spPr>
          <a:xfrm>
            <a:off x="4919493" y="2423949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BAFA692-F06A-4B81-8735-022826DBFD01}"/>
              </a:ext>
            </a:extLst>
          </p:cNvPr>
          <p:cNvSpPr/>
          <p:nvPr/>
        </p:nvSpPr>
        <p:spPr>
          <a:xfrm>
            <a:off x="6306592" y="2003765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394B1E3-8986-D32C-84DF-2382EA9A0A05}"/>
              </a:ext>
            </a:extLst>
          </p:cNvPr>
          <p:cNvSpPr/>
          <p:nvPr/>
        </p:nvSpPr>
        <p:spPr>
          <a:xfrm>
            <a:off x="6368106" y="917056"/>
            <a:ext cx="571500" cy="548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255332E-5A13-2252-09B0-255A8238764E}"/>
                  </a:ext>
                </a:extLst>
              </p:cNvPr>
              <p:cNvSpPr/>
              <p:nvPr/>
            </p:nvSpPr>
            <p:spPr>
              <a:xfrm>
                <a:off x="7928800" y="1332138"/>
                <a:ext cx="605824" cy="10633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255332E-5A13-2252-09B0-255A82387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800" y="1332138"/>
                <a:ext cx="605824" cy="1063372"/>
              </a:xfrm>
              <a:prstGeom prst="ellipse">
                <a:avLst/>
              </a:prstGeom>
              <a:blipFill>
                <a:blip r:embed="rId5"/>
                <a:stretch>
                  <a:fillRect l="-194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/>
      <p:bldP spid="85" grpId="0"/>
      <p:bldP spid="86" grpId="0" animBg="1"/>
      <p:bldP spid="88" grpId="0" animBg="1"/>
      <p:bldP spid="89" grpId="0" animBg="1"/>
      <p:bldP spid="91" grpId="0" animBg="1"/>
      <p:bldP spid="92" grpId="0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3" grpId="0" animBg="1"/>
      <p:bldP spid="104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7" grpId="0"/>
      <p:bldP spid="118" grpId="0"/>
      <p:bldP spid="119" grpId="0"/>
      <p:bldP spid="120" grpId="0" animBg="1"/>
      <p:bldP spid="121" grpId="0" animBg="1"/>
      <p:bldP spid="122" grpId="0" animBg="1"/>
      <p:bldP spid="1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F14E9-1A4F-437C-B3D4-13E3D929C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3" name="Google Shape;719;p35">
            <a:extLst>
              <a:ext uri="{FF2B5EF4-FFF2-40B4-BE49-F238E27FC236}">
                <a16:creationId xmlns:a16="http://schemas.microsoft.com/office/drawing/2014/main" id="{7F221DFD-E02C-497B-9979-D7AC140A3193}"/>
              </a:ext>
            </a:extLst>
          </p:cNvPr>
          <p:cNvSpPr txBox="1">
            <a:spLocks/>
          </p:cNvSpPr>
          <p:nvPr/>
        </p:nvSpPr>
        <p:spPr>
          <a:xfrm>
            <a:off x="1427550" y="984738"/>
            <a:ext cx="6593700" cy="16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0000" dirty="0"/>
              <a:t>THANKS!</a:t>
            </a:r>
          </a:p>
        </p:txBody>
      </p:sp>
      <p:sp>
        <p:nvSpPr>
          <p:cNvPr id="4" name="Google Shape;720;p35">
            <a:extLst>
              <a:ext uri="{FF2B5EF4-FFF2-40B4-BE49-F238E27FC236}">
                <a16:creationId xmlns:a16="http://schemas.microsoft.com/office/drawing/2014/main" id="{6F72E422-174E-4AFB-9878-DCED0B814EB8}"/>
              </a:ext>
            </a:extLst>
          </p:cNvPr>
          <p:cNvSpPr txBox="1">
            <a:spLocks/>
          </p:cNvSpPr>
          <p:nvPr/>
        </p:nvSpPr>
        <p:spPr>
          <a:xfrm>
            <a:off x="1427550" y="2571750"/>
            <a:ext cx="6593700" cy="9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5075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BackTracking</a:t>
            </a:r>
            <a:endParaRPr lang="en-US"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620050" y="4036925"/>
            <a:ext cx="619332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0" i="0" u="none" strike="noStrike" baseline="0" dirty="0">
                <a:latin typeface="CenturySchL-Roma"/>
              </a:rPr>
              <a:t>Algorithm begins with an empty solution and extends the solution step by step.</a:t>
            </a:r>
            <a:endParaRPr lang="en-US" sz="12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02BC44-D267-6704-F849-7C7DA1BE77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D6624602-0A76-94D1-91F9-2ABDC9A02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Backtracking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E4CCA-840B-198E-B62A-934E2C555456}"/>
              </a:ext>
            </a:extLst>
          </p:cNvPr>
          <p:cNvSpPr txBox="1"/>
          <p:nvPr/>
        </p:nvSpPr>
        <p:spPr>
          <a:xfrm>
            <a:off x="375919" y="901971"/>
            <a:ext cx="8587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Oswald" panose="00000500000000000000" pitchFamily="2" charset="0"/>
              </a:rPr>
              <a:t>A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Oswald" panose="00000500000000000000" pitchFamily="2" charset="0"/>
              </a:rPr>
              <a:t>backtracking</a:t>
            </a:r>
            <a:r>
              <a:rPr lang="en-US" sz="1800" b="1" i="0" u="none" strike="noStrike" baseline="0" dirty="0">
                <a:latin typeface="Oswald" panose="00000500000000000000" pitchFamily="2" charset="0"/>
              </a:rPr>
              <a:t> </a:t>
            </a:r>
            <a:r>
              <a:rPr lang="en-US" sz="1800" b="0" i="0" u="none" strike="noStrike" baseline="0" dirty="0">
                <a:latin typeface="Oswald" panose="00000500000000000000" pitchFamily="2" charset="0"/>
              </a:rPr>
              <a:t>algorithm begins with an empty solution and </a:t>
            </a:r>
            <a:r>
              <a:rPr lang="en-US" sz="1800" b="0" i="0" u="sng" strike="noStrike" baseline="0" dirty="0">
                <a:latin typeface="Oswald" panose="00000500000000000000" pitchFamily="2" charset="0"/>
              </a:rPr>
              <a:t>extends the solution step by step</a:t>
            </a:r>
            <a:r>
              <a:rPr lang="en-US" sz="1800" b="0" i="0" u="none" strike="noStrike" baseline="0" dirty="0">
                <a:latin typeface="Oswald" panose="00000500000000000000" pitchFamily="2" charset="0"/>
              </a:rPr>
              <a:t>. The search </a:t>
            </a:r>
            <a:r>
              <a:rPr lang="en-US" sz="1800" b="1" i="0" u="none" strike="noStrike" baseline="0" dirty="0">
                <a:latin typeface="Oswald" panose="00000500000000000000" pitchFamily="2" charset="0"/>
              </a:rPr>
              <a:t>recursively</a:t>
            </a:r>
            <a:r>
              <a:rPr lang="en-US" sz="1800" b="0" i="0" u="none" strike="noStrike" baseline="0" dirty="0">
                <a:latin typeface="Oswald" panose="00000500000000000000" pitchFamily="2" charset="0"/>
              </a:rPr>
              <a:t> goes through all different ways how a solution can be constructed.</a:t>
            </a:r>
            <a:endParaRPr lang="en-US" sz="1800" dirty="0">
              <a:latin typeface="Oswald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D417E-8828-0CCE-CBA7-6A307F139EB4}"/>
              </a:ext>
            </a:extLst>
          </p:cNvPr>
          <p:cNvSpPr txBox="1"/>
          <p:nvPr/>
        </p:nvSpPr>
        <p:spPr>
          <a:xfrm>
            <a:off x="375919" y="1771479"/>
            <a:ext cx="85007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swald" panose="00000500000000000000" pitchFamily="2" charset="0"/>
              </a:rPr>
              <a:t>Recursive Function structure </a:t>
            </a:r>
          </a:p>
          <a:p>
            <a:pPr marL="457200">
              <a:buFont typeface="Wingdings" panose="05000000000000000000" pitchFamily="2" charset="2"/>
              <a:buChar char="v"/>
            </a:pPr>
            <a:r>
              <a:rPr lang="en-US" sz="1800" dirty="0">
                <a:latin typeface="Oswald" panose="00000500000000000000" pitchFamily="2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Oswald" panose="00000500000000000000" pitchFamily="2" charset="0"/>
              </a:rPr>
              <a:t>Base Case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−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There must be at least one base criteria or condition, such that, when this condition is met the function stops calling itself recursively.</a:t>
            </a:r>
          </a:p>
          <a:p>
            <a:pPr marL="457200">
              <a:buFont typeface="Wingdings" panose="05000000000000000000" pitchFamily="2" charset="2"/>
              <a:buChar char="v"/>
            </a:pPr>
            <a:endParaRPr lang="en-US" sz="1800" dirty="0">
              <a:latin typeface="Oswald" panose="00000500000000000000" pitchFamily="2" charset="0"/>
            </a:endParaRPr>
          </a:p>
          <a:p>
            <a:pPr marL="457200"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Progressive approach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Nunito" panose="020B0604020202020204" pitchFamily="2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−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 The recursive calls should progress in such a way that each time a recursive call is made it comes closer to the base criteria.</a:t>
            </a:r>
          </a:p>
          <a:p>
            <a:pPr marL="457200"/>
            <a:endParaRPr lang="en-US" sz="1800" b="0" i="0" dirty="0">
              <a:solidFill>
                <a:srgbClr val="000000"/>
              </a:solidFill>
              <a:effectLst/>
              <a:latin typeface="Oswald" panose="00000500000000000000" pitchFamily="2" charset="0"/>
            </a:endParaRPr>
          </a:p>
          <a:p>
            <a:pPr marL="457200">
              <a:buFont typeface="Wingdings" panose="05000000000000000000" pitchFamily="2" charset="2"/>
              <a:buChar char="v"/>
            </a:pPr>
            <a:endParaRPr lang="en-US" sz="18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0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42AA0-3860-E4C7-41EB-8DFFD8431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38B53956-7FE6-7FE9-E804-86DC740AB851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Factorial Tree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B049BF9-674C-E092-C591-63E48A9A189E}"/>
                  </a:ext>
                </a:extLst>
              </p:cNvPr>
              <p:cNvSpPr/>
              <p:nvPr/>
            </p:nvSpPr>
            <p:spPr>
              <a:xfrm>
                <a:off x="1736335" y="800206"/>
                <a:ext cx="664698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B049BF9-674C-E092-C591-63E48A9A1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335" y="800206"/>
                <a:ext cx="664698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48968FE-9A4A-1131-B535-7E2B73791E8B}"/>
              </a:ext>
            </a:extLst>
          </p:cNvPr>
          <p:cNvSpPr/>
          <p:nvPr/>
        </p:nvSpPr>
        <p:spPr>
          <a:xfrm>
            <a:off x="504282" y="1385603"/>
            <a:ext cx="664698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92C9E2-B5D7-F089-75D1-48E8EB02F6E9}"/>
                  </a:ext>
                </a:extLst>
              </p:cNvPr>
              <p:cNvSpPr/>
              <p:nvPr/>
            </p:nvSpPr>
            <p:spPr>
              <a:xfrm>
                <a:off x="3130647" y="1440286"/>
                <a:ext cx="664698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92C9E2-B5D7-F089-75D1-48E8EB02F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47" y="1440286"/>
                <a:ext cx="664698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F8B084-890F-298A-45DC-264EB813115F}"/>
                  </a:ext>
                </a:extLst>
              </p:cNvPr>
              <p:cNvSpPr/>
              <p:nvPr/>
            </p:nvSpPr>
            <p:spPr>
              <a:xfrm>
                <a:off x="4287229" y="2288744"/>
                <a:ext cx="664698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F8B084-890F-298A-45DC-264EB8131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229" y="2288744"/>
                <a:ext cx="664698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F519C20-DA1C-76D6-3788-BF847D8EA925}"/>
              </a:ext>
            </a:extLst>
          </p:cNvPr>
          <p:cNvSpPr/>
          <p:nvPr/>
        </p:nvSpPr>
        <p:spPr>
          <a:xfrm>
            <a:off x="2231487" y="2288744"/>
            <a:ext cx="664698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678188D-235A-02AB-B21D-6B3CDA29E1A0}"/>
                  </a:ext>
                </a:extLst>
              </p:cNvPr>
              <p:cNvSpPr/>
              <p:nvPr/>
            </p:nvSpPr>
            <p:spPr>
              <a:xfrm>
                <a:off x="5433060" y="3078295"/>
                <a:ext cx="664698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678188D-235A-02AB-B21D-6B3CDA29E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60" y="3078295"/>
                <a:ext cx="664698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0BCFB1D-A537-7614-925A-6241E308819D}"/>
              </a:ext>
            </a:extLst>
          </p:cNvPr>
          <p:cNvSpPr/>
          <p:nvPr/>
        </p:nvSpPr>
        <p:spPr>
          <a:xfrm>
            <a:off x="3467099" y="3101047"/>
            <a:ext cx="664698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ECF9E2-9D17-71BB-483F-AB307E7EF9C5}"/>
                  </a:ext>
                </a:extLst>
              </p:cNvPr>
              <p:cNvSpPr/>
              <p:nvPr/>
            </p:nvSpPr>
            <p:spPr>
              <a:xfrm>
                <a:off x="6430107" y="3718375"/>
                <a:ext cx="664698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ECF9E2-9D17-71BB-483F-AB307E7EF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107" y="3718375"/>
                <a:ext cx="664698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8CF180F-BB80-64A7-AF96-D5023DCBE2C9}"/>
              </a:ext>
            </a:extLst>
          </p:cNvPr>
          <p:cNvSpPr/>
          <p:nvPr/>
        </p:nvSpPr>
        <p:spPr>
          <a:xfrm>
            <a:off x="4619578" y="3741127"/>
            <a:ext cx="664698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3270FE-0BB8-EEDF-E9BB-9E9E68BCD7DC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401033" y="1120246"/>
            <a:ext cx="826957" cy="413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62490A-57C0-1871-8EC6-6C1C28D7EE0D}"/>
              </a:ext>
            </a:extLst>
          </p:cNvPr>
          <p:cNvCxnSpPr>
            <a:stCxn id="6" idx="2"/>
            <a:endCxn id="7" idx="7"/>
          </p:cNvCxnSpPr>
          <p:nvPr/>
        </p:nvCxnSpPr>
        <p:spPr>
          <a:xfrm flipH="1">
            <a:off x="1071637" y="1120246"/>
            <a:ext cx="664698" cy="359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E87F59-E8CF-CFB7-99DB-247D34F5B368}"/>
              </a:ext>
            </a:extLst>
          </p:cNvPr>
          <p:cNvCxnSpPr>
            <a:cxnSpLocks/>
            <a:stCxn id="8" idx="6"/>
            <a:endCxn id="9" idx="0"/>
          </p:cNvCxnSpPr>
          <p:nvPr/>
        </p:nvCxnSpPr>
        <p:spPr>
          <a:xfrm>
            <a:off x="3795345" y="1760326"/>
            <a:ext cx="824233" cy="528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B5D6C9-7E54-0EA6-8865-31C86D65F95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563836" y="1760326"/>
            <a:ext cx="566811" cy="528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D2C42A-5076-7EEE-8D4B-2CB18CD3C341}"/>
              </a:ext>
            </a:extLst>
          </p:cNvPr>
          <p:cNvCxnSpPr>
            <a:stCxn id="9" idx="6"/>
            <a:endCxn id="13" idx="0"/>
          </p:cNvCxnSpPr>
          <p:nvPr/>
        </p:nvCxnSpPr>
        <p:spPr>
          <a:xfrm>
            <a:off x="4951927" y="2608784"/>
            <a:ext cx="813482" cy="469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889C4B-B5D1-486D-48DA-56EE69692F01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3799448" y="2608784"/>
            <a:ext cx="487781" cy="492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4ACB98-AF9B-EFA1-A476-22E1D2D82E8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4951927" y="3398335"/>
            <a:ext cx="481133" cy="342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1DDC18-C407-733E-29B9-8B8BD2A0C44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>
            <a:off x="6097758" y="3398335"/>
            <a:ext cx="664698" cy="32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18E75B7-7026-5E84-5ABB-EB324BC61E02}"/>
              </a:ext>
            </a:extLst>
          </p:cNvPr>
          <p:cNvSpPr/>
          <p:nvPr/>
        </p:nvSpPr>
        <p:spPr>
          <a:xfrm>
            <a:off x="1736459" y="800206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0065E1BE-8786-1F1C-E848-8CF75B94C6FA}"/>
              </a:ext>
            </a:extLst>
          </p:cNvPr>
          <p:cNvSpPr/>
          <p:nvPr/>
        </p:nvSpPr>
        <p:spPr>
          <a:xfrm>
            <a:off x="7504775" y="939606"/>
            <a:ext cx="885194" cy="275721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F(4)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702096-EC1D-34CB-BE1D-85A860F23F1E}"/>
              </a:ext>
            </a:extLst>
          </p:cNvPr>
          <p:cNvSpPr txBox="1"/>
          <p:nvPr/>
        </p:nvSpPr>
        <p:spPr>
          <a:xfrm>
            <a:off x="7681792" y="3781232"/>
            <a:ext cx="66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42DAD39-5BD9-A1E1-5154-26A54D2249D9}"/>
                  </a:ext>
                </a:extLst>
              </p:cNvPr>
              <p:cNvSpPr/>
              <p:nvPr/>
            </p:nvSpPr>
            <p:spPr>
              <a:xfrm>
                <a:off x="7671581" y="3143648"/>
                <a:ext cx="579408" cy="413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42DAD39-5BD9-A1E1-5154-26A54D224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81" y="3143648"/>
                <a:ext cx="579408" cy="413778"/>
              </a:xfrm>
              <a:prstGeom prst="ellipse">
                <a:avLst/>
              </a:prstGeom>
              <a:blipFill>
                <a:blip r:embed="rId7"/>
                <a:stretch>
                  <a:fillRect l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A50C330C-57F7-3BA6-99B4-EE21C90CC07D}"/>
              </a:ext>
            </a:extLst>
          </p:cNvPr>
          <p:cNvSpPr/>
          <p:nvPr/>
        </p:nvSpPr>
        <p:spPr>
          <a:xfrm>
            <a:off x="3131191" y="1447202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6629919-36EC-2E78-5F77-D87A74DA7E3E}"/>
                  </a:ext>
                </a:extLst>
              </p:cNvPr>
              <p:cNvSpPr/>
              <p:nvPr/>
            </p:nvSpPr>
            <p:spPr>
              <a:xfrm>
                <a:off x="7657668" y="2636650"/>
                <a:ext cx="579408" cy="413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6629919-36EC-2E78-5F77-D87A74DA7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668" y="2636650"/>
                <a:ext cx="579408" cy="413778"/>
              </a:xfrm>
              <a:prstGeom prst="ellipse">
                <a:avLst/>
              </a:prstGeom>
              <a:blipFill>
                <a:blip r:embed="rId8"/>
                <a:stretch>
                  <a:fillRect l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B1185BBC-DEC2-CAA1-DE51-E22B2D31218E}"/>
              </a:ext>
            </a:extLst>
          </p:cNvPr>
          <p:cNvSpPr/>
          <p:nvPr/>
        </p:nvSpPr>
        <p:spPr>
          <a:xfrm>
            <a:off x="4287229" y="2288744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9A40B5-6E80-1182-5829-1872FD807B87}"/>
                  </a:ext>
                </a:extLst>
              </p:cNvPr>
              <p:cNvSpPr/>
              <p:nvPr/>
            </p:nvSpPr>
            <p:spPr>
              <a:xfrm>
                <a:off x="7657668" y="2137058"/>
                <a:ext cx="579408" cy="413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9A40B5-6E80-1182-5829-1872FD807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668" y="2137058"/>
                <a:ext cx="579408" cy="413778"/>
              </a:xfrm>
              <a:prstGeom prst="ellipse">
                <a:avLst/>
              </a:prstGeom>
              <a:blipFill>
                <a:blip r:embed="rId9"/>
                <a:stretch>
                  <a:fillRect l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8F86004C-538A-962E-54E3-83929AC21C2A}"/>
              </a:ext>
            </a:extLst>
          </p:cNvPr>
          <p:cNvSpPr/>
          <p:nvPr/>
        </p:nvSpPr>
        <p:spPr>
          <a:xfrm>
            <a:off x="5433060" y="3089671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BB8B75F-69D9-7890-026B-FE9C503B9D93}"/>
                  </a:ext>
                </a:extLst>
              </p:cNvPr>
              <p:cNvSpPr/>
              <p:nvPr/>
            </p:nvSpPr>
            <p:spPr>
              <a:xfrm>
                <a:off x="7657668" y="1643289"/>
                <a:ext cx="579408" cy="413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BB8B75F-69D9-7890-026B-FE9C503B9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668" y="1643289"/>
                <a:ext cx="579408" cy="413778"/>
              </a:xfrm>
              <a:prstGeom prst="ellipse">
                <a:avLst/>
              </a:prstGeom>
              <a:blipFill>
                <a:blip r:embed="rId10"/>
                <a:stretch>
                  <a:fillRect l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A071DA5-B6BE-FD43-49C1-56369A3BD255}"/>
                  </a:ext>
                </a:extLst>
              </p:cNvPr>
              <p:cNvSpPr/>
              <p:nvPr/>
            </p:nvSpPr>
            <p:spPr>
              <a:xfrm>
                <a:off x="5433060" y="3078295"/>
                <a:ext cx="664698" cy="64008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A071DA5-B6BE-FD43-49C1-56369A3BD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60" y="3078295"/>
                <a:ext cx="664698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5351885-45E2-7516-A884-D177BAE65E42}"/>
                  </a:ext>
                </a:extLst>
              </p:cNvPr>
              <p:cNvSpPr/>
              <p:nvPr/>
            </p:nvSpPr>
            <p:spPr>
              <a:xfrm>
                <a:off x="7645165" y="1630060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5351885-45E2-7516-A884-D177BAE65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65" y="1630060"/>
                <a:ext cx="605824" cy="450306"/>
              </a:xfrm>
              <a:prstGeom prst="ellipse">
                <a:avLst/>
              </a:prstGeom>
              <a:blipFill>
                <a:blip r:embed="rId12"/>
                <a:stretch>
                  <a:fillRect l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F6A9E5E-D3BF-7A7D-29F2-93D36BDEED2C}"/>
                  </a:ext>
                </a:extLst>
              </p:cNvPr>
              <p:cNvSpPr/>
              <p:nvPr/>
            </p:nvSpPr>
            <p:spPr>
              <a:xfrm>
                <a:off x="4287229" y="2288744"/>
                <a:ext cx="664698" cy="64008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F6A9E5E-D3BF-7A7D-29F2-93D36BDEE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229" y="2288744"/>
                <a:ext cx="664698" cy="64008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917D04D-104A-3F7E-BAEA-66932A1BA374}"/>
                  </a:ext>
                </a:extLst>
              </p:cNvPr>
              <p:cNvSpPr/>
              <p:nvPr/>
            </p:nvSpPr>
            <p:spPr>
              <a:xfrm>
                <a:off x="7645165" y="2112982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917D04D-104A-3F7E-BAEA-66932A1BA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65" y="2112982"/>
                <a:ext cx="605824" cy="450306"/>
              </a:xfrm>
              <a:prstGeom prst="ellipse">
                <a:avLst/>
              </a:prstGeom>
              <a:blipFill>
                <a:blip r:embed="rId14"/>
                <a:stretch>
                  <a:fillRect l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269D817-F06E-766C-AADD-64AACCC8FF0D}"/>
                  </a:ext>
                </a:extLst>
              </p:cNvPr>
              <p:cNvSpPr/>
              <p:nvPr/>
            </p:nvSpPr>
            <p:spPr>
              <a:xfrm>
                <a:off x="3129559" y="1443734"/>
                <a:ext cx="664698" cy="64008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269D817-F06E-766C-AADD-64AACCC8F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59" y="1443734"/>
                <a:ext cx="664698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1208CA8-61D0-6F8B-92B6-8B7DD1B1A41E}"/>
                  </a:ext>
                </a:extLst>
              </p:cNvPr>
              <p:cNvSpPr/>
              <p:nvPr/>
            </p:nvSpPr>
            <p:spPr>
              <a:xfrm>
                <a:off x="7645165" y="2623073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1208CA8-61D0-6F8B-92B6-8B7DD1B1A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65" y="2623073"/>
                <a:ext cx="605824" cy="450306"/>
              </a:xfrm>
              <a:prstGeom prst="ellipse">
                <a:avLst/>
              </a:prstGeom>
              <a:blipFill>
                <a:blip r:embed="rId12"/>
                <a:stretch>
                  <a:fillRect l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3F96CA9-0958-592A-1BD1-F239AEB78F7E}"/>
                  </a:ext>
                </a:extLst>
              </p:cNvPr>
              <p:cNvSpPr/>
              <p:nvPr/>
            </p:nvSpPr>
            <p:spPr>
              <a:xfrm>
                <a:off x="1734703" y="800206"/>
                <a:ext cx="664698" cy="64008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3F96CA9-0958-592A-1BD1-F239AEB78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03" y="800206"/>
                <a:ext cx="664698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E557D4A-CE36-5124-AE5B-F86489F1F8D7}"/>
                  </a:ext>
                </a:extLst>
              </p:cNvPr>
              <p:cNvSpPr/>
              <p:nvPr/>
            </p:nvSpPr>
            <p:spPr>
              <a:xfrm>
                <a:off x="7665144" y="3133164"/>
                <a:ext cx="605824" cy="4503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E557D4A-CE36-5124-AE5B-F86489F1F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44" y="3133164"/>
                <a:ext cx="605824" cy="450306"/>
              </a:xfrm>
              <a:prstGeom prst="ellipse">
                <a:avLst/>
              </a:prstGeom>
              <a:blipFill>
                <a:blip r:embed="rId17"/>
                <a:stretch>
                  <a:fillRect l="-9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61" grpId="0" animBg="1"/>
      <p:bldP spid="62" grpId="0" animBg="1"/>
      <p:bldP spid="80" grpId="0" animBg="1"/>
      <p:bldP spid="81" grpId="0" animBg="1"/>
      <p:bldP spid="82" grpId="0" animBg="1"/>
      <p:bldP spid="83" grpId="0" animBg="1"/>
      <p:bldP spid="55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8FF38-8E88-588B-4E4E-4F8535499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3B9015-070F-9396-C336-311462AC5FB9}"/>
              </a:ext>
            </a:extLst>
          </p:cNvPr>
          <p:cNvSpPr/>
          <p:nvPr/>
        </p:nvSpPr>
        <p:spPr>
          <a:xfrm>
            <a:off x="4239651" y="403224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00B69E-8657-EED4-A416-CC2A15857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4489"/>
              </p:ext>
            </p:extLst>
          </p:nvPr>
        </p:nvGraphicFramePr>
        <p:xfrm>
          <a:off x="316228" y="3431440"/>
          <a:ext cx="8511544" cy="802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186773008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3805083035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43382727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407701527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1453908972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691905556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1285311477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2200293712"/>
                    </a:ext>
                  </a:extLst>
                </a:gridCol>
              </a:tblGrid>
              <a:tr h="401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1191"/>
                  </a:ext>
                </a:extLst>
              </a:tr>
              <a:tr h="401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6585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403A79D-C69A-A0A8-AE7C-45148588A69A}"/>
              </a:ext>
            </a:extLst>
          </p:cNvPr>
          <p:cNvSpPr/>
          <p:nvPr/>
        </p:nvSpPr>
        <p:spPr>
          <a:xfrm>
            <a:off x="6899031" y="2609532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17563C-DD2E-C463-A820-A42AF443F905}"/>
              </a:ext>
            </a:extLst>
          </p:cNvPr>
          <p:cNvSpPr/>
          <p:nvPr/>
        </p:nvSpPr>
        <p:spPr>
          <a:xfrm>
            <a:off x="7942486" y="2609532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3163E7-DB15-5730-29C6-043A3EB705B5}"/>
              </a:ext>
            </a:extLst>
          </p:cNvPr>
          <p:cNvSpPr/>
          <p:nvPr/>
        </p:nvSpPr>
        <p:spPr>
          <a:xfrm>
            <a:off x="5855576" y="2609532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71FCBB-191E-4A83-34CA-3107F5E03E81}"/>
              </a:ext>
            </a:extLst>
          </p:cNvPr>
          <p:cNvSpPr/>
          <p:nvPr/>
        </p:nvSpPr>
        <p:spPr>
          <a:xfrm>
            <a:off x="3768666" y="2609532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E4BAB-BC9D-2A71-4797-EFC67628F54A}"/>
              </a:ext>
            </a:extLst>
          </p:cNvPr>
          <p:cNvSpPr/>
          <p:nvPr/>
        </p:nvSpPr>
        <p:spPr>
          <a:xfrm>
            <a:off x="4812121" y="2609532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CE9536-BC05-6744-E9BE-373268E7690A}"/>
              </a:ext>
            </a:extLst>
          </p:cNvPr>
          <p:cNvSpPr/>
          <p:nvPr/>
        </p:nvSpPr>
        <p:spPr>
          <a:xfrm>
            <a:off x="2725211" y="2609532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1F1C44-D72A-DEFF-2719-2C34905C0753}"/>
              </a:ext>
            </a:extLst>
          </p:cNvPr>
          <p:cNvSpPr/>
          <p:nvPr/>
        </p:nvSpPr>
        <p:spPr>
          <a:xfrm>
            <a:off x="1681756" y="2609532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827D6F-5DF0-1951-7D07-5B6CF193EF47}"/>
              </a:ext>
            </a:extLst>
          </p:cNvPr>
          <p:cNvSpPr/>
          <p:nvPr/>
        </p:nvSpPr>
        <p:spPr>
          <a:xfrm>
            <a:off x="638301" y="2609532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2565ED-241B-259D-B9D2-DC2866F4FC5E}"/>
              </a:ext>
            </a:extLst>
          </p:cNvPr>
          <p:cNvSpPr/>
          <p:nvPr/>
        </p:nvSpPr>
        <p:spPr>
          <a:xfrm>
            <a:off x="1113026" y="1875406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A18C7B-EFE9-C1E3-B4D6-4EB8CE931E3E}"/>
              </a:ext>
            </a:extLst>
          </p:cNvPr>
          <p:cNvSpPr/>
          <p:nvPr/>
        </p:nvSpPr>
        <p:spPr>
          <a:xfrm>
            <a:off x="3205756" y="1878538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9302-5FB5-141E-F322-0BB3A0B6A2F1}"/>
              </a:ext>
            </a:extLst>
          </p:cNvPr>
          <p:cNvSpPr/>
          <p:nvPr/>
        </p:nvSpPr>
        <p:spPr>
          <a:xfrm>
            <a:off x="5331736" y="1878538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6CC364-61DE-9F33-5FF8-5A4B81DE8BDB}"/>
              </a:ext>
            </a:extLst>
          </p:cNvPr>
          <p:cNvSpPr/>
          <p:nvPr/>
        </p:nvSpPr>
        <p:spPr>
          <a:xfrm>
            <a:off x="7366276" y="1878538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B5B661-84EB-F086-DBF3-018DB8EC3D51}"/>
              </a:ext>
            </a:extLst>
          </p:cNvPr>
          <p:cNvSpPr/>
          <p:nvPr/>
        </p:nvSpPr>
        <p:spPr>
          <a:xfrm>
            <a:off x="2123008" y="1043304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3CC663-E494-AD1F-1302-B129D38922DA}"/>
              </a:ext>
            </a:extLst>
          </p:cNvPr>
          <p:cNvSpPr/>
          <p:nvPr/>
        </p:nvSpPr>
        <p:spPr>
          <a:xfrm>
            <a:off x="6356294" y="1043304"/>
            <a:ext cx="664698" cy="64008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366FD-4BE9-49C2-1157-E21A0E94754B}"/>
              </a:ext>
            </a:extLst>
          </p:cNvPr>
          <p:cNvCxnSpPr>
            <a:stCxn id="3" idx="2"/>
            <a:endCxn id="20" idx="7"/>
          </p:cNvCxnSpPr>
          <p:nvPr/>
        </p:nvCxnSpPr>
        <p:spPr>
          <a:xfrm flipH="1">
            <a:off x="2690363" y="723264"/>
            <a:ext cx="1549288" cy="413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5D7851-E6EE-714E-8B5A-3ABD237B4FD5}"/>
              </a:ext>
            </a:extLst>
          </p:cNvPr>
          <p:cNvCxnSpPr>
            <a:stCxn id="3" idx="6"/>
            <a:endCxn id="21" idx="1"/>
          </p:cNvCxnSpPr>
          <p:nvPr/>
        </p:nvCxnSpPr>
        <p:spPr>
          <a:xfrm>
            <a:off x="4904349" y="723264"/>
            <a:ext cx="1549288" cy="413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17E49C-6B9D-9A21-34A1-2B56C893ADE5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6923649" y="1589646"/>
            <a:ext cx="539970" cy="382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FC12BE-824D-5770-15A6-6F910C12A061}"/>
              </a:ext>
            </a:extLst>
          </p:cNvPr>
          <p:cNvCxnSpPr>
            <a:stCxn id="21" idx="3"/>
            <a:endCxn id="18" idx="7"/>
          </p:cNvCxnSpPr>
          <p:nvPr/>
        </p:nvCxnSpPr>
        <p:spPr>
          <a:xfrm flipH="1">
            <a:off x="5899091" y="1589646"/>
            <a:ext cx="554546" cy="382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4A0DFB-7E9C-76A8-8F00-B28E5E369B11}"/>
              </a:ext>
            </a:extLst>
          </p:cNvPr>
          <p:cNvCxnSpPr>
            <a:stCxn id="20" idx="5"/>
            <a:endCxn id="17" idx="1"/>
          </p:cNvCxnSpPr>
          <p:nvPr/>
        </p:nvCxnSpPr>
        <p:spPr>
          <a:xfrm>
            <a:off x="2690363" y="1589646"/>
            <a:ext cx="612736" cy="382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B989EA-D6ED-CE4D-9762-6BFE2CBE13E8}"/>
              </a:ext>
            </a:extLst>
          </p:cNvPr>
          <p:cNvCxnSpPr>
            <a:stCxn id="20" idx="3"/>
            <a:endCxn id="16" idx="7"/>
          </p:cNvCxnSpPr>
          <p:nvPr/>
        </p:nvCxnSpPr>
        <p:spPr>
          <a:xfrm flipH="1">
            <a:off x="1680381" y="1589646"/>
            <a:ext cx="539970" cy="379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3D6E5-418F-29D4-E075-9F35A7BF55EF}"/>
              </a:ext>
            </a:extLst>
          </p:cNvPr>
          <p:cNvCxnSpPr>
            <a:stCxn id="19" idx="5"/>
            <a:endCxn id="6" idx="0"/>
          </p:cNvCxnSpPr>
          <p:nvPr/>
        </p:nvCxnSpPr>
        <p:spPr>
          <a:xfrm>
            <a:off x="7933631" y="2424880"/>
            <a:ext cx="341204" cy="184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516D93-D635-3F89-440C-543CE6952F80}"/>
              </a:ext>
            </a:extLst>
          </p:cNvPr>
          <p:cNvCxnSpPr>
            <a:stCxn id="19" idx="3"/>
            <a:endCxn id="5" idx="0"/>
          </p:cNvCxnSpPr>
          <p:nvPr/>
        </p:nvCxnSpPr>
        <p:spPr>
          <a:xfrm flipH="1">
            <a:off x="7231380" y="2424880"/>
            <a:ext cx="232239" cy="184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4D6DE9-7C07-B96D-096D-229CCC2F141A}"/>
              </a:ext>
            </a:extLst>
          </p:cNvPr>
          <p:cNvCxnSpPr>
            <a:stCxn id="18" idx="5"/>
            <a:endCxn id="7" idx="0"/>
          </p:cNvCxnSpPr>
          <p:nvPr/>
        </p:nvCxnSpPr>
        <p:spPr>
          <a:xfrm>
            <a:off x="5899091" y="2424880"/>
            <a:ext cx="288834" cy="184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34C743-4C81-4854-5B69-5867712C2666}"/>
              </a:ext>
            </a:extLst>
          </p:cNvPr>
          <p:cNvCxnSpPr>
            <a:stCxn id="18" idx="3"/>
            <a:endCxn id="12" idx="0"/>
          </p:cNvCxnSpPr>
          <p:nvPr/>
        </p:nvCxnSpPr>
        <p:spPr>
          <a:xfrm flipH="1">
            <a:off x="5144470" y="2424880"/>
            <a:ext cx="284609" cy="184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9B91AB-0759-E8D0-DB4E-D8E92F7A518E}"/>
              </a:ext>
            </a:extLst>
          </p:cNvPr>
          <p:cNvCxnSpPr>
            <a:stCxn id="17" idx="5"/>
            <a:endCxn id="11" idx="0"/>
          </p:cNvCxnSpPr>
          <p:nvPr/>
        </p:nvCxnSpPr>
        <p:spPr>
          <a:xfrm>
            <a:off x="3773111" y="2424880"/>
            <a:ext cx="327904" cy="184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FDD2CE-8B4D-FE81-EC93-E3ACDB468EE0}"/>
              </a:ext>
            </a:extLst>
          </p:cNvPr>
          <p:cNvCxnSpPr>
            <a:stCxn id="17" idx="3"/>
            <a:endCxn id="13" idx="0"/>
          </p:cNvCxnSpPr>
          <p:nvPr/>
        </p:nvCxnSpPr>
        <p:spPr>
          <a:xfrm flipH="1">
            <a:off x="3057560" y="2424880"/>
            <a:ext cx="245539" cy="184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77838-53E1-C499-647A-39D17F79CD35}"/>
              </a:ext>
            </a:extLst>
          </p:cNvPr>
          <p:cNvCxnSpPr>
            <a:stCxn id="16" idx="5"/>
            <a:endCxn id="14" idx="0"/>
          </p:cNvCxnSpPr>
          <p:nvPr/>
        </p:nvCxnSpPr>
        <p:spPr>
          <a:xfrm>
            <a:off x="1680381" y="2421748"/>
            <a:ext cx="333724" cy="187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2DB581-85EA-C034-8FB9-D1EA5A116B44}"/>
              </a:ext>
            </a:extLst>
          </p:cNvPr>
          <p:cNvCxnSpPr>
            <a:stCxn id="16" idx="3"/>
            <a:endCxn id="15" idx="0"/>
          </p:cNvCxnSpPr>
          <p:nvPr/>
        </p:nvCxnSpPr>
        <p:spPr>
          <a:xfrm flipH="1">
            <a:off x="970650" y="2421748"/>
            <a:ext cx="239719" cy="187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3ACCB55-D997-035F-3B81-6901A2923846}"/>
              </a:ext>
            </a:extLst>
          </p:cNvPr>
          <p:cNvSpPr txBox="1"/>
          <p:nvPr/>
        </p:nvSpPr>
        <p:spPr>
          <a:xfrm>
            <a:off x="4300909" y="1011093"/>
            <a:ext cx="60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[1,8]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09068-2D41-2C36-A662-175322D92DED}"/>
              </a:ext>
            </a:extLst>
          </p:cNvPr>
          <p:cNvSpPr txBox="1"/>
          <p:nvPr/>
        </p:nvSpPr>
        <p:spPr>
          <a:xfrm>
            <a:off x="2167330" y="1672376"/>
            <a:ext cx="60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A5438-EB8D-76D4-3E80-B51DA5D56E28}"/>
              </a:ext>
            </a:extLst>
          </p:cNvPr>
          <p:cNvSpPr txBox="1"/>
          <p:nvPr/>
        </p:nvSpPr>
        <p:spPr>
          <a:xfrm>
            <a:off x="6447904" y="1669806"/>
            <a:ext cx="60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[5,8]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52BBB0-2DF2-F508-EEE2-D4CC465EC557}"/>
              </a:ext>
            </a:extLst>
          </p:cNvPr>
          <p:cNvSpPr txBox="1"/>
          <p:nvPr/>
        </p:nvSpPr>
        <p:spPr>
          <a:xfrm>
            <a:off x="5395106" y="2467906"/>
            <a:ext cx="60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[5,6]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7510AA-C6B9-5EE6-0482-1E5774489C52}"/>
              </a:ext>
            </a:extLst>
          </p:cNvPr>
          <p:cNvSpPr txBox="1"/>
          <p:nvPr/>
        </p:nvSpPr>
        <p:spPr>
          <a:xfrm>
            <a:off x="7459398" y="2486155"/>
            <a:ext cx="60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[7,8]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07462-D43D-A45B-609E-5B85B3BF94BB}"/>
              </a:ext>
            </a:extLst>
          </p:cNvPr>
          <p:cNvSpPr txBox="1"/>
          <p:nvPr/>
        </p:nvSpPr>
        <p:spPr>
          <a:xfrm>
            <a:off x="3305843" y="2519446"/>
            <a:ext cx="60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[3,4]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BE7ACB-7A9F-A028-37EB-B9CD38CA0457}"/>
              </a:ext>
            </a:extLst>
          </p:cNvPr>
          <p:cNvSpPr txBox="1"/>
          <p:nvPr/>
        </p:nvSpPr>
        <p:spPr>
          <a:xfrm>
            <a:off x="1187381" y="2482297"/>
            <a:ext cx="60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[1,2]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486B99A-A486-29C7-C28F-FBC41581167C}"/>
              </a:ext>
            </a:extLst>
          </p:cNvPr>
          <p:cNvSpPr/>
          <p:nvPr/>
        </p:nvSpPr>
        <p:spPr>
          <a:xfrm>
            <a:off x="1674570" y="2606652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9D6D17F-1536-1AB5-C2DF-E2DCD6D02679}"/>
              </a:ext>
            </a:extLst>
          </p:cNvPr>
          <p:cNvSpPr/>
          <p:nvPr/>
        </p:nvSpPr>
        <p:spPr>
          <a:xfrm>
            <a:off x="638301" y="2609699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15E04A-7091-32EB-9319-9A97806B1748}"/>
              </a:ext>
            </a:extLst>
          </p:cNvPr>
          <p:cNvSpPr/>
          <p:nvPr/>
        </p:nvSpPr>
        <p:spPr>
          <a:xfrm>
            <a:off x="1111748" y="1878957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116026C-BF87-FFF2-4801-FF71532037E2}"/>
              </a:ext>
            </a:extLst>
          </p:cNvPr>
          <p:cNvSpPr/>
          <p:nvPr/>
        </p:nvSpPr>
        <p:spPr>
          <a:xfrm>
            <a:off x="2725573" y="2606652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-22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2F3B18A-22E3-D99E-4C8D-7C684231CC9F}"/>
              </a:ext>
            </a:extLst>
          </p:cNvPr>
          <p:cNvSpPr/>
          <p:nvPr/>
        </p:nvSpPr>
        <p:spPr>
          <a:xfrm>
            <a:off x="3768666" y="2606652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0DED38-DAA8-D429-30B2-524AE211365C}"/>
              </a:ext>
            </a:extLst>
          </p:cNvPr>
          <p:cNvSpPr/>
          <p:nvPr/>
        </p:nvSpPr>
        <p:spPr>
          <a:xfrm>
            <a:off x="3198705" y="1890266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-22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84E6E73-3639-C0CA-808E-622259047BAD}"/>
              </a:ext>
            </a:extLst>
          </p:cNvPr>
          <p:cNvSpPr/>
          <p:nvPr/>
        </p:nvSpPr>
        <p:spPr>
          <a:xfrm>
            <a:off x="2129484" y="1044338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-22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7C58AE3-6E79-1701-D54D-5E06E4F97D7D}"/>
              </a:ext>
            </a:extLst>
          </p:cNvPr>
          <p:cNvSpPr/>
          <p:nvPr/>
        </p:nvSpPr>
        <p:spPr>
          <a:xfrm>
            <a:off x="4803958" y="2606652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C0BDF86-B386-705F-6C52-8995F1510397}"/>
              </a:ext>
            </a:extLst>
          </p:cNvPr>
          <p:cNvSpPr/>
          <p:nvPr/>
        </p:nvSpPr>
        <p:spPr>
          <a:xfrm>
            <a:off x="5847413" y="2613642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8436DC3-0FEB-D17D-5448-0A56DF862D12}"/>
              </a:ext>
            </a:extLst>
          </p:cNvPr>
          <p:cNvSpPr/>
          <p:nvPr/>
        </p:nvSpPr>
        <p:spPr>
          <a:xfrm>
            <a:off x="5330107" y="1882648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8DD9B-1681-6310-4FAE-93B564C9F1D9}"/>
              </a:ext>
            </a:extLst>
          </p:cNvPr>
          <p:cNvSpPr/>
          <p:nvPr/>
        </p:nvSpPr>
        <p:spPr>
          <a:xfrm>
            <a:off x="6899031" y="2613642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240C30-5857-3368-7FC3-6B33B2BD7DF6}"/>
              </a:ext>
            </a:extLst>
          </p:cNvPr>
          <p:cNvSpPr/>
          <p:nvPr/>
        </p:nvSpPr>
        <p:spPr>
          <a:xfrm>
            <a:off x="7950649" y="2606652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-55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55614EC-A72D-9591-1229-C89E5323CF80}"/>
              </a:ext>
            </a:extLst>
          </p:cNvPr>
          <p:cNvSpPr/>
          <p:nvPr/>
        </p:nvSpPr>
        <p:spPr>
          <a:xfrm>
            <a:off x="7378100" y="1882648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-55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22C9A5-7850-8A77-F02B-2D934FFC747F}"/>
              </a:ext>
            </a:extLst>
          </p:cNvPr>
          <p:cNvSpPr/>
          <p:nvPr/>
        </p:nvSpPr>
        <p:spPr>
          <a:xfrm>
            <a:off x="6356294" y="1047414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-55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00E601B-9B28-FB01-5B71-C24D010C7C39}"/>
              </a:ext>
            </a:extLst>
          </p:cNvPr>
          <p:cNvSpPr/>
          <p:nvPr/>
        </p:nvSpPr>
        <p:spPr>
          <a:xfrm>
            <a:off x="4246127" y="403224"/>
            <a:ext cx="664698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-55</a:t>
            </a:r>
          </a:p>
        </p:txBody>
      </p:sp>
    </p:spTree>
    <p:extLst>
      <p:ext uri="{BB962C8B-B14F-4D97-AF65-F5344CB8AC3E}">
        <p14:creationId xmlns:p14="http://schemas.microsoft.com/office/powerpoint/2010/main" val="196062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8" grpId="0"/>
      <p:bldP spid="59" grpId="0"/>
      <p:bldP spid="60" grpId="0"/>
      <p:bldP spid="61" grpId="0"/>
      <p:bldP spid="62" grpId="0"/>
      <p:bldP spid="65" grpId="0"/>
      <p:bldP spid="66" grpId="0"/>
      <p:bldP spid="67" grpId="0" animBg="1"/>
      <p:bldP spid="68" grpId="0" animBg="1"/>
      <p:bldP spid="70" grpId="0" animBg="1"/>
      <p:bldP spid="75" grpId="0" animBg="1"/>
      <p:bldP spid="76" grpId="0" animBg="1"/>
      <p:bldP spid="77" grpId="0" animBg="1"/>
      <p:bldP spid="78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swald" panose="00000500000000000000" pitchFamily="2" charset="0"/>
              </a:rPr>
              <a:t>Graph Representation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095500" y="4057602"/>
            <a:ext cx="6132512" cy="543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How to storing connectivity information between vertices </a:t>
            </a:r>
            <a:endParaRPr sz="16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39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B4FB13-E608-9348-F8A3-4DD685C0C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00CDAF0E-470E-D2C6-98C9-620801CBF887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Unweighted Adjacency Matrix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CEC171-4F61-E9D3-5ECA-F6655B82FBB9}"/>
              </a:ext>
            </a:extLst>
          </p:cNvPr>
          <p:cNvSpPr/>
          <p:nvPr/>
        </p:nvSpPr>
        <p:spPr>
          <a:xfrm>
            <a:off x="92964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3CC859-39DA-DB53-DD99-285BE0802313}"/>
              </a:ext>
            </a:extLst>
          </p:cNvPr>
          <p:cNvSpPr/>
          <p:nvPr/>
        </p:nvSpPr>
        <p:spPr>
          <a:xfrm>
            <a:off x="185928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A535D4-1AD2-C444-3D56-22C5765BD7AD}"/>
              </a:ext>
            </a:extLst>
          </p:cNvPr>
          <p:cNvSpPr/>
          <p:nvPr/>
        </p:nvSpPr>
        <p:spPr>
          <a:xfrm>
            <a:off x="92964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ACF083-1E34-A7B8-7C1A-0B8F9660522A}"/>
              </a:ext>
            </a:extLst>
          </p:cNvPr>
          <p:cNvSpPr/>
          <p:nvPr/>
        </p:nvSpPr>
        <p:spPr>
          <a:xfrm>
            <a:off x="185928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03F305-FEF3-B6C3-9A25-C0714441EB0A}"/>
              </a:ext>
            </a:extLst>
          </p:cNvPr>
          <p:cNvSpPr/>
          <p:nvPr/>
        </p:nvSpPr>
        <p:spPr>
          <a:xfrm>
            <a:off x="297942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C35F6D-6167-24AD-26C7-B7C2B8C1F9D7}"/>
              </a:ext>
            </a:extLst>
          </p:cNvPr>
          <p:cNvSpPr/>
          <p:nvPr/>
        </p:nvSpPr>
        <p:spPr>
          <a:xfrm>
            <a:off x="297942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FAC4DD-AFB4-E4AE-B4A3-A638D5AEBE0F}"/>
              </a:ext>
            </a:extLst>
          </p:cNvPr>
          <p:cNvSpPr/>
          <p:nvPr/>
        </p:nvSpPr>
        <p:spPr>
          <a:xfrm>
            <a:off x="1386840" y="2926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E09BFD-8811-8F0D-DBD7-E493722CF9A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2560" y="1657350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C69D1-6C39-F630-B826-4D42E0681306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8110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7B624D-3ABF-F95E-A647-1A1EC3997421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362200" y="1657350"/>
            <a:ext cx="6172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03155C-4B17-F815-A1D2-D2F301A0243D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23088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F19C0A-D3CB-06F2-A132-D5F623693EBD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11074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FE991E-970A-3826-9DA2-42A31F21982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432560" y="2419350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C95F62-FBC9-FA9F-D34A-7DB332E68BC9}"/>
              </a:ext>
            </a:extLst>
          </p:cNvPr>
          <p:cNvCxnSpPr>
            <a:stCxn id="6" idx="4"/>
            <a:endCxn id="10" idx="1"/>
          </p:cNvCxnSpPr>
          <p:nvPr/>
        </p:nvCxnSpPr>
        <p:spPr>
          <a:xfrm>
            <a:off x="1181100" y="2674620"/>
            <a:ext cx="27939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C7650E-B977-D79B-E364-893E42452153}"/>
              </a:ext>
            </a:extLst>
          </p:cNvPr>
          <p:cNvCxnSpPr>
            <a:stCxn id="7" idx="4"/>
            <a:endCxn id="10" idx="7"/>
          </p:cNvCxnSpPr>
          <p:nvPr/>
        </p:nvCxnSpPr>
        <p:spPr>
          <a:xfrm flipH="1">
            <a:off x="1816109" y="2674620"/>
            <a:ext cx="29463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CE328AAF-FD28-0A30-9072-6B971B30F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28530"/>
              </p:ext>
            </p:extLst>
          </p:nvPr>
        </p:nvGraphicFramePr>
        <p:xfrm>
          <a:off x="4930139" y="1212534"/>
          <a:ext cx="3535680" cy="271843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22550737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382840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776727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6296751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20449721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12252225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862045379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154671602"/>
                    </a:ext>
                  </a:extLst>
                </a:gridCol>
              </a:tblGrid>
              <a:tr h="33980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63730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11474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2203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67193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25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82003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96137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B4FB13-E608-9348-F8A3-4DD685C0C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00CDAF0E-470E-D2C6-98C9-620801CBF887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Weighted Adjacency Matrix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CEC171-4F61-E9D3-5ECA-F6655B82FBB9}"/>
              </a:ext>
            </a:extLst>
          </p:cNvPr>
          <p:cNvSpPr/>
          <p:nvPr/>
        </p:nvSpPr>
        <p:spPr>
          <a:xfrm>
            <a:off x="92964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3CC859-39DA-DB53-DD99-285BE0802313}"/>
              </a:ext>
            </a:extLst>
          </p:cNvPr>
          <p:cNvSpPr/>
          <p:nvPr/>
        </p:nvSpPr>
        <p:spPr>
          <a:xfrm>
            <a:off x="185928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A535D4-1AD2-C444-3D56-22C5765BD7AD}"/>
              </a:ext>
            </a:extLst>
          </p:cNvPr>
          <p:cNvSpPr/>
          <p:nvPr/>
        </p:nvSpPr>
        <p:spPr>
          <a:xfrm>
            <a:off x="92964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ACF083-1E34-A7B8-7C1A-0B8F9660522A}"/>
              </a:ext>
            </a:extLst>
          </p:cNvPr>
          <p:cNvSpPr/>
          <p:nvPr/>
        </p:nvSpPr>
        <p:spPr>
          <a:xfrm>
            <a:off x="185928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03F305-FEF3-B6C3-9A25-C0714441EB0A}"/>
              </a:ext>
            </a:extLst>
          </p:cNvPr>
          <p:cNvSpPr/>
          <p:nvPr/>
        </p:nvSpPr>
        <p:spPr>
          <a:xfrm>
            <a:off x="297942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C35F6D-6167-24AD-26C7-B7C2B8C1F9D7}"/>
              </a:ext>
            </a:extLst>
          </p:cNvPr>
          <p:cNvSpPr/>
          <p:nvPr/>
        </p:nvSpPr>
        <p:spPr>
          <a:xfrm>
            <a:off x="297942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FAC4DD-AFB4-E4AE-B4A3-A638D5AEBE0F}"/>
              </a:ext>
            </a:extLst>
          </p:cNvPr>
          <p:cNvSpPr/>
          <p:nvPr/>
        </p:nvSpPr>
        <p:spPr>
          <a:xfrm>
            <a:off x="1386840" y="2926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E09BFD-8811-8F0D-DBD7-E493722CF9A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2560" y="1657350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C69D1-6C39-F630-B826-4D42E0681306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8110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7B624D-3ABF-F95E-A647-1A1EC3997421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362200" y="1657350"/>
            <a:ext cx="6172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03155C-4B17-F815-A1D2-D2F301A0243D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23088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F19C0A-D3CB-06F2-A132-D5F623693EBD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110740" y="1912620"/>
            <a:ext cx="0" cy="251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FE991E-970A-3826-9DA2-42A31F21982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432560" y="2419350"/>
            <a:ext cx="426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C95F62-FBC9-FA9F-D34A-7DB332E68BC9}"/>
              </a:ext>
            </a:extLst>
          </p:cNvPr>
          <p:cNvCxnSpPr>
            <a:stCxn id="6" idx="4"/>
            <a:endCxn id="10" idx="1"/>
          </p:cNvCxnSpPr>
          <p:nvPr/>
        </p:nvCxnSpPr>
        <p:spPr>
          <a:xfrm>
            <a:off x="1181100" y="2674620"/>
            <a:ext cx="27939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C7650E-B977-D79B-E364-893E42452153}"/>
              </a:ext>
            </a:extLst>
          </p:cNvPr>
          <p:cNvCxnSpPr>
            <a:stCxn id="7" idx="4"/>
            <a:endCxn id="10" idx="7"/>
          </p:cNvCxnSpPr>
          <p:nvPr/>
        </p:nvCxnSpPr>
        <p:spPr>
          <a:xfrm flipH="1">
            <a:off x="1816109" y="2674620"/>
            <a:ext cx="294631" cy="326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CE328AAF-FD28-0A30-9072-6B971B30F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85316"/>
              </p:ext>
            </p:extLst>
          </p:nvPr>
        </p:nvGraphicFramePr>
        <p:xfrm>
          <a:off x="4930139" y="1212534"/>
          <a:ext cx="3535680" cy="271843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22550737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382840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776727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6296751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20449721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12252225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862045379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154671602"/>
                    </a:ext>
                  </a:extLst>
                </a:gridCol>
              </a:tblGrid>
              <a:tr h="33980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63730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11474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2203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67193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25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82003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96137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08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FF39480-9480-E1FF-AEEE-39813B989FCA}"/>
              </a:ext>
            </a:extLst>
          </p:cNvPr>
          <p:cNvSpPr txBox="1"/>
          <p:nvPr/>
        </p:nvSpPr>
        <p:spPr>
          <a:xfrm>
            <a:off x="2567941" y="1296868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2694D9-4FC2-62A8-E0DB-0B7FCFA7A6C2}"/>
              </a:ext>
            </a:extLst>
          </p:cNvPr>
          <p:cNvSpPr txBox="1"/>
          <p:nvPr/>
        </p:nvSpPr>
        <p:spPr>
          <a:xfrm>
            <a:off x="3238500" y="1869073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915C-E082-E55E-6877-802715BF4E37}"/>
              </a:ext>
            </a:extLst>
          </p:cNvPr>
          <p:cNvSpPr txBox="1"/>
          <p:nvPr/>
        </p:nvSpPr>
        <p:spPr>
          <a:xfrm>
            <a:off x="1530359" y="1317363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CA0C49-E984-831F-0C79-C0ACFC93ED5B}"/>
              </a:ext>
            </a:extLst>
          </p:cNvPr>
          <p:cNvSpPr txBox="1"/>
          <p:nvPr/>
        </p:nvSpPr>
        <p:spPr>
          <a:xfrm>
            <a:off x="2110741" y="1865467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49D51C-876B-209E-C1C9-62F2D853170D}"/>
              </a:ext>
            </a:extLst>
          </p:cNvPr>
          <p:cNvSpPr txBox="1"/>
          <p:nvPr/>
        </p:nvSpPr>
        <p:spPr>
          <a:xfrm>
            <a:off x="1950721" y="2770203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7406A-55DC-0CBE-CFA6-E8705A699C30}"/>
              </a:ext>
            </a:extLst>
          </p:cNvPr>
          <p:cNvSpPr txBox="1"/>
          <p:nvPr/>
        </p:nvSpPr>
        <p:spPr>
          <a:xfrm>
            <a:off x="1478281" y="2094196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A3F9FD-78D5-28AB-77F1-6BC46A3052EB}"/>
              </a:ext>
            </a:extLst>
          </p:cNvPr>
          <p:cNvSpPr txBox="1"/>
          <p:nvPr/>
        </p:nvSpPr>
        <p:spPr>
          <a:xfrm>
            <a:off x="899163" y="1862374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CD27A-E2B8-97B0-6B0D-8E44048FAC63}"/>
              </a:ext>
            </a:extLst>
          </p:cNvPr>
          <p:cNvSpPr txBox="1"/>
          <p:nvPr/>
        </p:nvSpPr>
        <p:spPr>
          <a:xfrm>
            <a:off x="993150" y="2751515"/>
            <a:ext cx="5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0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FF173-080A-1025-2119-98C302C8DF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0A9243A0-1084-E0F0-F90B-7DD61755C10E}"/>
              </a:ext>
            </a:extLst>
          </p:cNvPr>
          <p:cNvSpPr txBox="1">
            <a:spLocks/>
          </p:cNvSpPr>
          <p:nvPr/>
        </p:nvSpPr>
        <p:spPr>
          <a:xfrm>
            <a:off x="0" y="5241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Directed Adjacency Matrix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415E0B-44EA-6E2A-B2C3-9D6365449D24}"/>
              </a:ext>
            </a:extLst>
          </p:cNvPr>
          <p:cNvSpPr/>
          <p:nvPr/>
        </p:nvSpPr>
        <p:spPr>
          <a:xfrm>
            <a:off x="92964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347B80-228A-2B32-CE48-F2C60062B907}"/>
              </a:ext>
            </a:extLst>
          </p:cNvPr>
          <p:cNvSpPr/>
          <p:nvPr/>
        </p:nvSpPr>
        <p:spPr>
          <a:xfrm>
            <a:off x="185928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2D0019-1AC0-7391-A825-A8633DD6E977}"/>
              </a:ext>
            </a:extLst>
          </p:cNvPr>
          <p:cNvSpPr/>
          <p:nvPr/>
        </p:nvSpPr>
        <p:spPr>
          <a:xfrm>
            <a:off x="92964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00B3F-D9CE-FAAA-6D31-A693D4E4B526}"/>
              </a:ext>
            </a:extLst>
          </p:cNvPr>
          <p:cNvSpPr/>
          <p:nvPr/>
        </p:nvSpPr>
        <p:spPr>
          <a:xfrm>
            <a:off x="185928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B38008-EE68-D93D-CF03-7B809210DC2E}"/>
              </a:ext>
            </a:extLst>
          </p:cNvPr>
          <p:cNvSpPr/>
          <p:nvPr/>
        </p:nvSpPr>
        <p:spPr>
          <a:xfrm>
            <a:off x="2979420" y="1402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39973-79C4-BDD7-1A9A-EF958752BADE}"/>
              </a:ext>
            </a:extLst>
          </p:cNvPr>
          <p:cNvSpPr/>
          <p:nvPr/>
        </p:nvSpPr>
        <p:spPr>
          <a:xfrm>
            <a:off x="2979420" y="2164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4DE824-0F64-5B84-7C53-DC00C0E532CF}"/>
              </a:ext>
            </a:extLst>
          </p:cNvPr>
          <p:cNvSpPr/>
          <p:nvPr/>
        </p:nvSpPr>
        <p:spPr>
          <a:xfrm>
            <a:off x="1386840" y="2926080"/>
            <a:ext cx="50292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graphicFrame>
        <p:nvGraphicFramePr>
          <p:cNvPr id="19" name="Table 28">
            <a:extLst>
              <a:ext uri="{FF2B5EF4-FFF2-40B4-BE49-F238E27FC236}">
                <a16:creationId xmlns:a16="http://schemas.microsoft.com/office/drawing/2014/main" id="{78EA91C3-4F75-4F24-413A-1FA5B6C12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91146"/>
              </p:ext>
            </p:extLst>
          </p:nvPr>
        </p:nvGraphicFramePr>
        <p:xfrm>
          <a:off x="4930139" y="1212534"/>
          <a:ext cx="3535680" cy="271843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22550737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382840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776727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6296751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20449721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12252225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862045379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154671602"/>
                    </a:ext>
                  </a:extLst>
                </a:gridCol>
              </a:tblGrid>
              <a:tr h="33980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63730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11474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2203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67193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25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82003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96137"/>
                  </a:ext>
                </a:extLst>
              </a:tr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086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08D9CE-608D-C3F5-E075-7A366D87BC95}"/>
              </a:ext>
            </a:extLst>
          </p:cNvPr>
          <p:cNvCxnSpPr>
            <a:stCxn id="10" idx="7"/>
            <a:endCxn id="7" idx="4"/>
          </p:cNvCxnSpPr>
          <p:nvPr/>
        </p:nvCxnSpPr>
        <p:spPr>
          <a:xfrm flipV="1">
            <a:off x="1816109" y="2674620"/>
            <a:ext cx="294631" cy="32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F2944E-C3E6-925B-0895-6E68AFD4383F}"/>
              </a:ext>
            </a:extLst>
          </p:cNvPr>
          <p:cNvCxnSpPr>
            <a:stCxn id="10" idx="1"/>
            <a:endCxn id="6" idx="4"/>
          </p:cNvCxnSpPr>
          <p:nvPr/>
        </p:nvCxnSpPr>
        <p:spPr>
          <a:xfrm flipH="1" flipV="1">
            <a:off x="1181100" y="2674620"/>
            <a:ext cx="279391" cy="32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9C94E9-F2A4-7335-1CC3-B344AD0257C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432560" y="2419350"/>
            <a:ext cx="42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009C2C-6085-FE04-3665-9A33EBF881C0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1181100" y="1912620"/>
            <a:ext cx="0" cy="2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4502DF-83F4-2B7F-C5FB-918269C4843E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110740" y="1912620"/>
            <a:ext cx="0" cy="251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0AAB39-F581-3B04-7DE9-613681B2ED3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2560" y="1657350"/>
            <a:ext cx="426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B992E6-A728-BBF9-009F-7C0A5A21BE7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362200" y="1657350"/>
            <a:ext cx="617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C5DCC6-CC3A-D6D0-2708-AC7A5B705E88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230880" y="1912620"/>
            <a:ext cx="0" cy="251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1488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1067</Words>
  <Application>Microsoft Office PowerPoint</Application>
  <PresentationFormat>On-screen Show (16:9)</PresentationFormat>
  <Paragraphs>614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Nunito</vt:lpstr>
      <vt:lpstr>CMR12</vt:lpstr>
      <vt:lpstr>Oswald</vt:lpstr>
      <vt:lpstr>CenturySchL-Roma</vt:lpstr>
      <vt:lpstr>Source Sans Pro</vt:lpstr>
      <vt:lpstr>Cambria Math</vt:lpstr>
      <vt:lpstr>Arial</vt:lpstr>
      <vt:lpstr>Wingdings</vt:lpstr>
      <vt:lpstr>Quince template</vt:lpstr>
      <vt:lpstr>Graphs</vt:lpstr>
      <vt:lpstr>BackTracking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Traversal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ahmed tarek</cp:lastModifiedBy>
  <cp:revision>17</cp:revision>
  <dcterms:modified xsi:type="dcterms:W3CDTF">2022-07-05T14:05:41Z</dcterms:modified>
</cp:coreProperties>
</file>