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9"/>
    <p:restoredTop sz="94684"/>
  </p:normalViewPr>
  <p:slideViewPr>
    <p:cSldViewPr snapToGrid="0" showGuides="1">
      <p:cViewPr varScale="1">
        <p:scale>
          <a:sx n="106" d="100"/>
          <a:sy n="106" d="100"/>
        </p:scale>
        <p:origin x="2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AA55-4234-CFEF-F353-1D3B11E3B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7D046-EF02-A3E3-9A72-84171118D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FDCC4-FD52-C3DD-71F2-CBDCD8E8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1EB3-B5B8-1448-BAE9-E51C4C6523CC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6824A-550A-D920-E02E-3A8603B9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12656-CB20-9EC2-06AE-573A20A6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09BC-7AD6-6D42-A795-B52913D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96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0294-11DE-6C13-1B0F-107FC0FA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70C22-EAE4-9416-88AD-014F5F79D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8E73A-A03F-AE06-0313-974EC12C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1EB3-B5B8-1448-BAE9-E51C4C6523CC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40CCE-4682-A7C9-D5A6-265FBE65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41D7E-D131-9BD0-3C66-278B8EAC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09BC-7AD6-6D42-A795-B52913D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0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F2AD9-CCA2-2A36-7D08-B7AA6BE70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DB0CA-9991-74E5-7CAB-E455A75F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FAC63-0200-0B2E-6A3E-48BC7AE0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1EB3-B5B8-1448-BAE9-E51C4C6523CC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105B-C24F-705C-AB99-E9203231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91747-181D-4D02-2C64-5F1FEAE7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09BC-7AD6-6D42-A795-B52913D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8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5E61-5858-B98A-589F-83FC1344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8340-D537-0E98-7410-2C4D5880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198B3-3078-C440-6948-CBF41605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1EB3-B5B8-1448-BAE9-E51C4C6523CC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0E6ED-90CB-C36F-5441-5BC3FAB8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CAA23-DB84-7BC1-6298-65BFD0E2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09BC-7AD6-6D42-A795-B52913D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9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23F0-BFCC-7D35-74D7-4674413A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B125D-9E8D-5B58-95F0-10BB85422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F3B76-D721-C9D0-BC72-22007023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1EB3-B5B8-1448-BAE9-E51C4C6523CC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E5CDA-8EEE-3B27-EBB8-824BD531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D146E-CA42-404C-CFD6-8F23EABA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09BC-7AD6-6D42-A795-B52913D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2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B53D-FE6C-C6EA-6BD4-CAF761C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96AD-F782-5FF4-564F-D36BB0FE7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21769-513E-B82F-1AFC-7D56F818C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C9BA0-F4C6-CCD8-9470-DE33DC9A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1EB3-B5B8-1448-BAE9-E51C4C6523CC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50511-3D27-BC63-0232-7B89CEB4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BFEE0-54DA-B89C-B8C1-E80FB8F0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09BC-7AD6-6D42-A795-B52913D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963A-1538-F831-FA1C-7C283346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AD451-98EA-8667-6295-CC2F0463F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9F0D-CEE7-3A25-2B07-30062CDE3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58731-2953-0CFA-32E0-6C4F602A3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D89AE-DF51-66A2-E881-95603DABF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4FDD3-E60C-C957-8287-0238F917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1EB3-B5B8-1448-BAE9-E51C4C6523CC}" type="datetimeFigureOut">
              <a:rPr lang="en-US" smtClean="0"/>
              <a:t>2/28/25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9C828-2D3E-C702-0380-FB62A981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10379-480B-A6EE-6099-B4C14D81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09BC-7AD6-6D42-A795-B52913D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4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F135-BB68-6CD6-5917-F13F1BCC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52C8F-6405-7903-279C-97329F57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1EB3-B5B8-1448-BAE9-E51C4C6523CC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DEDBC-437B-A063-D10A-C5EAD6B7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DAAD0-B9D8-8EFE-A9F6-40CBD8EC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09BC-7AD6-6D42-A795-B52913D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3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1256B-499C-E4F9-76C8-F01B82C4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1EB3-B5B8-1448-BAE9-E51C4C6523CC}" type="datetimeFigureOut">
              <a:rPr lang="en-US" smtClean="0"/>
              <a:t>2/28/25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FD8ED-59BB-76DD-1B68-1B91D4BB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3D24C-EF28-C1C2-E8F8-B365357A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09BC-7AD6-6D42-A795-B52913D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2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3FD5-885C-28AD-ACC9-471FD5EB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22A9-635F-EF73-3810-C5F3E5CCC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48507-5304-43D4-5FC9-94B8709E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5B458-71A7-0597-9D8B-69B8B8A6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1EB3-B5B8-1448-BAE9-E51C4C6523CC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7464F-254D-2E3D-B25F-EA29A7DD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FDEAD-DBB3-BF32-DBA2-7C2B5ABA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09BC-7AD6-6D42-A795-B52913D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4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8C56-4737-20B3-6344-81500D822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A510-BD52-BD11-A6CA-12BE053E9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D8C84-0223-D5B6-3C00-7C262E80B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3A00D-BA84-5534-3C1C-3733AE31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1EB3-B5B8-1448-BAE9-E51C4C6523CC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0A5A8-D587-0ABD-BBCB-AC00D84E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079B2-0C43-66BF-8147-5ECEF4D5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09BC-7AD6-6D42-A795-B52913D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C04DD-A269-D861-429B-4AF38C3A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C0EC7-BCFE-E6C5-F70D-1ABF9398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85E0D-1AD0-1185-354A-63194753F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A1EB3-B5B8-1448-BAE9-E51C4C6523CC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1EAB5-320B-CDEE-AADF-1D4F15681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F32D-36D1-2BFA-9068-B0A7D09A3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309BC-7AD6-6D42-A795-B52913D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05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8F14-CB17-4C60-8742-FFBB10635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</p:spTree>
    <p:extLst>
      <p:ext uri="{BB962C8B-B14F-4D97-AF65-F5344CB8AC3E}">
        <p14:creationId xmlns:p14="http://schemas.microsoft.com/office/powerpoint/2010/main" val="386343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B04CA4-5B7D-876D-EB13-529ECE9644C7}"/>
              </a:ext>
            </a:extLst>
          </p:cNvPr>
          <p:cNvSpPr txBox="1"/>
          <p:nvPr/>
        </p:nvSpPr>
        <p:spPr>
          <a:xfrm>
            <a:off x="152398" y="15518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622F8-CBE1-65DF-D6C6-180A86D33FEE}"/>
              </a:ext>
            </a:extLst>
          </p:cNvPr>
          <p:cNvSpPr txBox="1"/>
          <p:nvPr/>
        </p:nvSpPr>
        <p:spPr>
          <a:xfrm>
            <a:off x="152399" y="2209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467D4-C624-4D22-B0BC-9BC3EA579C2E}"/>
              </a:ext>
            </a:extLst>
          </p:cNvPr>
          <p:cNvSpPr txBox="1"/>
          <p:nvPr/>
        </p:nvSpPr>
        <p:spPr>
          <a:xfrm>
            <a:off x="152399" y="2787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DC6FA-D75F-2D97-0458-329115614534}"/>
              </a:ext>
            </a:extLst>
          </p:cNvPr>
          <p:cNvSpPr txBox="1"/>
          <p:nvPr/>
        </p:nvSpPr>
        <p:spPr>
          <a:xfrm>
            <a:off x="152398" y="3332203"/>
            <a:ext cx="74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3F7CD9-ECE4-F7C2-536D-7F0BC34C88AE}"/>
              </a:ext>
            </a:extLst>
          </p:cNvPr>
          <p:cNvSpPr/>
          <p:nvPr/>
        </p:nvSpPr>
        <p:spPr>
          <a:xfrm>
            <a:off x="10214809" y="48128"/>
            <a:ext cx="1929063" cy="9264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7F6D5E-1E0A-EB59-FC2F-64F7902710ED}"/>
              </a:ext>
            </a:extLst>
          </p:cNvPr>
          <p:cNvSpPr/>
          <p:nvPr/>
        </p:nvSpPr>
        <p:spPr>
          <a:xfrm>
            <a:off x="10214809" y="1022688"/>
            <a:ext cx="1929063" cy="9264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FUEL</a:t>
            </a:r>
          </a:p>
        </p:txBody>
      </p:sp>
    </p:spTree>
    <p:extLst>
      <p:ext uri="{BB962C8B-B14F-4D97-AF65-F5344CB8AC3E}">
        <p14:creationId xmlns:p14="http://schemas.microsoft.com/office/powerpoint/2010/main" val="114539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and-StratComm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Helvetica</vt:lpstr>
      <vt:lpstr>Office Theme</vt:lpstr>
      <vt:lpstr>UI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design</dc:title>
  <dc:creator>Lozinski, Alexander</dc:creator>
  <cp:lastModifiedBy>Lozinski, Alexander</cp:lastModifiedBy>
  <cp:revision>2</cp:revision>
  <dcterms:created xsi:type="dcterms:W3CDTF">2025-02-28T15:55:06Z</dcterms:created>
  <dcterms:modified xsi:type="dcterms:W3CDTF">2025-02-28T17:19:02Z</dcterms:modified>
</cp:coreProperties>
</file>