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</p:sldIdLst>
  <p:sldSz cx="9144000" cy="6858000" type="screen4x3"/>
  <p:notesSz cx="6731000" cy="9863138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66"/>
    <a:srgbClr val="CC3300"/>
    <a:srgbClr val="FF00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12" y="-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376" y="-704"/>
      </p:cViewPr>
      <p:guideLst>
        <p:guide orient="horz" pos="3107"/>
        <p:guide pos="21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0"/>
            <a:ext cx="2917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7838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9367838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0DB3ED5-86DB-FC4D-9BF8-969211E84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9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1588" y="0"/>
            <a:ext cx="2917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29188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4713"/>
            <a:ext cx="53848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  <a:endParaRPr lang="de-DE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7838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1588" y="9367838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0DF46B0-C27A-AB49-9D48-4BB772816DF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957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E5813E-6F00-384D-AE1F-11866DDECD12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D582B-D8BB-A747-8D71-1C92DD3C3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0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C331B-7723-0346-8CDD-300FB8B8D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10CCB-BF3E-E34E-8AFD-82934DF69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2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95450-46E6-A242-80BF-E403B76F5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5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C06BA-0E7B-3C44-A7A1-325A9FDAB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A4D5-32AD-C240-B5A7-CBA4C9A20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63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615D7-221F-A64C-9B50-FA00FD186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7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52149-E777-9E44-96BD-B76F7118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21BEF-0053-A94E-B142-740FCE83D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7EC0D-2A3F-5047-AD11-AEC9C466B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D8371-26E1-004A-9AE0-94A369DE4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50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DA082-3651-D543-B1F1-7DE99A6FC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5112B-B5B8-6E46-B445-29FF6B8BF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AC14C-4C07-314E-BB28-5CB144071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2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6F46A-BD04-3545-8F28-FBFE3DF30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Stefan Buehler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85E39-8699-8046-8EFE-21BF18EEF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-76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2000"/>
            <a:ext cx="822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601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Stefan Buehler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770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66C09FF-73F3-9849-A857-87500EFCCED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Blip>
          <a:blip r:embed="rId18"/>
        </a:buBlip>
        <a:defRPr sz="2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" y="206375"/>
            <a:ext cx="7924800" cy="2155825"/>
          </a:xfrm>
        </p:spPr>
        <p:txBody>
          <a:bodyPr/>
          <a:lstStyle/>
          <a:p>
            <a:pPr algn="l" eaLnBrk="1" hangingPunct="1"/>
            <a:r>
              <a:rPr lang="de-DE" sz="6600" dirty="0" err="1" smtClean="0">
                <a:latin typeface="Arial" charset="0"/>
                <a:ea typeface="ＭＳ Ｐゴシック" charset="0"/>
                <a:cs typeface="ＭＳ Ｐゴシック" charset="0"/>
              </a:rPr>
              <a:t>Rotational</a:t>
            </a:r>
            <a:r>
              <a:rPr lang="de-DE" sz="66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6600" dirty="0" err="1" smtClean="0">
                <a:latin typeface="Arial" charset="0"/>
                <a:ea typeface="ＭＳ Ｐゴシック" charset="0"/>
                <a:cs typeface="ＭＳ Ｐゴシック" charset="0"/>
              </a:rPr>
              <a:t>Spectra</a:t>
            </a:r>
            <a:endParaRPr lang="de-DE" sz="6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/>
        </p:nvSpPr>
        <p:spPr bwMode="auto">
          <a:xfrm>
            <a:off x="5257800" y="4876800"/>
            <a:ext cx="3733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endParaRPr lang="de-DE" sz="16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de-DE" sz="1600" dirty="0"/>
              <a:t>Stefan Bühler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de-DE" sz="1600" dirty="0"/>
              <a:t>Meteorologisches Institut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de-DE" sz="1600" dirty="0"/>
              <a:t>Universität Hamburg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5181600" y="4038600"/>
            <a:ext cx="411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de-DE" sz="2200" dirty="0" err="1" smtClean="0"/>
              <a:t>Advanced</a:t>
            </a:r>
            <a:r>
              <a:rPr lang="de-DE" sz="2200" dirty="0" smtClean="0"/>
              <a:t> Radiation </a:t>
            </a:r>
            <a:r>
              <a:rPr lang="de-DE" sz="2200" dirty="0" err="1" smtClean="0"/>
              <a:t>and</a:t>
            </a:r>
            <a:r>
              <a:rPr lang="de-DE" sz="2200" dirty="0" smtClean="0"/>
              <a:t> Remote </a:t>
            </a:r>
            <a:r>
              <a:rPr lang="de-DE" sz="2200" dirty="0" err="1" smtClean="0"/>
              <a:t>Sensing</a:t>
            </a:r>
            <a:endParaRPr lang="de-DE" sz="2200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de-DE" sz="2200" dirty="0" smtClean="0"/>
              <a:t>Winter Term 2016</a:t>
            </a:r>
            <a:endParaRPr lang="de-DE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8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r="3409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9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r="350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10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>
            <a:fillRect/>
          </a:stretch>
        </p:blipFill>
        <p:spPr>
          <a:xfrm>
            <a:off x="0" y="0"/>
            <a:ext cx="9144000" cy="6705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5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11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" r="2848"/>
          <a:stretch>
            <a:fillRect/>
          </a:stretch>
        </p:blipFill>
        <p:spPr>
          <a:xfrm>
            <a:off x="0" y="0"/>
            <a:ext cx="9144000" cy="6705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rotational_spectra 12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r="1682"/>
          <a:stretch>
            <a:fillRect/>
          </a:stretch>
        </p:blipFill>
        <p:spPr>
          <a:xfrm>
            <a:off x="0" y="0"/>
            <a:ext cx="9144000" cy="6553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13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" r="1886"/>
          <a:stretch>
            <a:fillRect/>
          </a:stretch>
        </p:blipFill>
        <p:spPr>
          <a:xfrm>
            <a:off x="0" y="0"/>
            <a:ext cx="9144000" cy="6553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14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" r="1586"/>
          <a:stretch>
            <a:fillRect/>
          </a:stretch>
        </p:blipFill>
        <p:spPr>
          <a:xfrm>
            <a:off x="0" y="0"/>
            <a:ext cx="9144000" cy="6553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15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r="1660"/>
          <a:stretch>
            <a:fillRect/>
          </a:stretch>
        </p:blipFill>
        <p:spPr>
          <a:xfrm>
            <a:off x="0" y="0"/>
            <a:ext cx="9144000" cy="6553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16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" r="1185"/>
          <a:stretch>
            <a:fillRect/>
          </a:stretch>
        </p:blipFill>
        <p:spPr>
          <a:xfrm>
            <a:off x="0" y="0"/>
            <a:ext cx="9144000" cy="6553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17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r="1180"/>
          <a:stretch>
            <a:fillRect/>
          </a:stretch>
        </p:blipFill>
        <p:spPr>
          <a:xfrm>
            <a:off x="0" y="0"/>
            <a:ext cx="9144000" cy="6553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rotational_spectra 0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r="3355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18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" r="1265"/>
          <a:stretch>
            <a:fillRect/>
          </a:stretch>
        </p:blipFill>
        <p:spPr>
          <a:xfrm>
            <a:off x="0" y="0"/>
            <a:ext cx="9144000" cy="6553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19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r="1135"/>
          <a:stretch>
            <a:fillRect/>
          </a:stretch>
        </p:blipFill>
        <p:spPr>
          <a:xfrm>
            <a:off x="0" y="0"/>
            <a:ext cx="9144000" cy="6553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3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20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" r="1434"/>
          <a:stretch>
            <a:fillRect/>
          </a:stretch>
        </p:blipFill>
        <p:spPr>
          <a:xfrm>
            <a:off x="0" y="0"/>
            <a:ext cx="9144000" cy="6553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5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9" name="Content Placeholder 8" descr="rotational_spectra 21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" r="898"/>
          <a:stretch>
            <a:fillRect/>
          </a:stretch>
        </p:blipFill>
        <p:spPr>
          <a:xfrm>
            <a:off x="0" y="0"/>
            <a:ext cx="9144000" cy="6477000"/>
          </a:xfrm>
        </p:spPr>
      </p:pic>
    </p:spTree>
    <p:extLst>
      <p:ext uri="{BB962C8B-B14F-4D97-AF65-F5344CB8AC3E}">
        <p14:creationId xmlns:p14="http://schemas.microsoft.com/office/powerpoint/2010/main" val="138530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1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r="3263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3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2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r="350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2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3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r="3164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5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4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3614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5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3614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6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r="3668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rotational_spectra 7.jpeg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" r="3257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Stefan Buehler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21BEF-0053-A94E-B142-740FCE83DB6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mphys">
  <a:themeElements>
    <a:clrScheme name="samphy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amphy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lg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lg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hy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hy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hy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hy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hy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hy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hy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hy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hy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hy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hy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hy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samphys</Template>
  <TotalTime>6347</TotalTime>
  <Words>83</Words>
  <Application>Microsoft Macintosh PowerPoint</Application>
  <PresentationFormat>On-screen Show (4:3)</PresentationFormat>
  <Paragraphs>52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samphys</vt:lpstr>
      <vt:lpstr>Rotational Spectra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Stefan Buehler</cp:lastModifiedBy>
  <cp:revision>949</cp:revision>
  <cp:lastPrinted>2012-09-07T13:36:57Z</cp:lastPrinted>
  <dcterms:created xsi:type="dcterms:W3CDTF">2010-09-16T12:31:23Z</dcterms:created>
  <dcterms:modified xsi:type="dcterms:W3CDTF">2016-10-17T12:30:47Z</dcterms:modified>
</cp:coreProperties>
</file>