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6" r:id="rId3"/>
    <p:sldId id="279" r:id="rId4"/>
    <p:sldId id="280" r:id="rId5"/>
    <p:sldId id="284" r:id="rId6"/>
    <p:sldId id="272" r:id="rId7"/>
    <p:sldId id="281" r:id="rId8"/>
    <p:sldId id="282" r:id="rId9"/>
    <p:sldId id="283" r:id="rId10"/>
    <p:sldId id="275" r:id="rId11"/>
    <p:sldId id="276" r:id="rId12"/>
    <p:sldId id="267" r:id="rId13"/>
    <p:sldId id="268" r:id="rId14"/>
    <p:sldId id="269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nipt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14T12:20:41.675" idx="1">
    <p:pos x="2744" y="2014"/>
    <p:text>have already been done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11/14/2012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SRR&amp;PDR/Gate 6&amp;7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6/7: SRR/PDR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November 14, 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0" y="1513425"/>
            <a:ext cx="5410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00" y="2524125"/>
            <a:ext cx="5105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4191300"/>
            <a:ext cx="6686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03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November 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Doug </a:t>
              </a:r>
              <a:r>
                <a:rPr lang="en-US" sz="1200" b="1" dirty="0" err="1" smtClean="0">
                  <a:solidFill>
                    <a:sysClr val="windowText" lastClr="000000"/>
                  </a:solidFill>
                  <a:latin typeface="+mj-lt"/>
                </a:rPr>
                <a:t>Dusseau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400" dirty="0"/>
              <a:t>Performance of the system</a:t>
            </a:r>
          </a:p>
          <a:p>
            <a:pPr lvl="1"/>
            <a:r>
              <a:rPr lang="en-US" sz="2400" dirty="0" smtClean="0"/>
              <a:t>Organizing </a:t>
            </a:r>
            <a:r>
              <a:rPr lang="en-US" sz="2400" dirty="0"/>
              <a:t>data in the correct format in a timely </a:t>
            </a:r>
            <a:r>
              <a:rPr lang="en-US" sz="2400" dirty="0" smtClean="0"/>
              <a:t>manner</a:t>
            </a:r>
            <a:endParaRPr lang="en-US" sz="2400" dirty="0" smtClean="0"/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Map data exists in a format that can be easily manipulated</a:t>
            </a:r>
            <a:endParaRPr lang="en-US" sz="2400" dirty="0"/>
          </a:p>
          <a:p>
            <a:pPr lvl="1"/>
            <a:r>
              <a:rPr lang="en-US" sz="2400" dirty="0" smtClean="0"/>
              <a:t>Android device can cache enough map data to allow for smooth map transitions</a:t>
            </a:r>
            <a:endParaRPr lang="en-US" sz="2400" dirty="0" smtClean="0"/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400" dirty="0"/>
              <a:t>Finding a feature complete mapping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Tile Folder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25613"/>
            <a:ext cx="66960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54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500" dirty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</a:t>
            </a:r>
            <a:r>
              <a:rPr lang="en-US" sz="1600" dirty="0" smtClean="0"/>
              <a:t>(Concept of Operations) </a:t>
            </a:r>
            <a:r>
              <a:rPr lang="en-US" sz="1500" dirty="0"/>
              <a:t>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500" dirty="0"/>
              <a:t>Map data exists in a format that can be easily manipulated</a:t>
            </a:r>
          </a:p>
          <a:p>
            <a:pPr marL="233363" indent="-177800"/>
            <a:r>
              <a:rPr lang="en-US" sz="1500" dirty="0"/>
              <a:t>Android device can cache enough map data to allow for smooth map transitions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Requirements approval by 11/15</a:t>
            </a:r>
          </a:p>
          <a:p>
            <a:pPr marL="233363" indent="-177800"/>
            <a:r>
              <a:rPr lang="en-US" sz="1600" dirty="0" smtClean="0"/>
              <a:t>Design Approval by 11/26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Critical </a:t>
            </a:r>
            <a:r>
              <a:rPr lang="en-US" sz="1600" dirty="0" smtClean="0"/>
              <a:t>Design </a:t>
            </a:r>
            <a:r>
              <a:rPr lang="en-US" sz="1600" dirty="0" smtClean="0"/>
              <a:t>Review (CDR) – 13 Feb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</a:t>
            </a:r>
            <a:r>
              <a:rPr lang="en-US" dirty="0" smtClean="0"/>
              <a:t>Overview</a:t>
            </a:r>
          </a:p>
          <a:p>
            <a:pPr lvl="1"/>
            <a:r>
              <a:rPr lang="en-US" sz="2000" dirty="0"/>
              <a:t>Details a high level overview of the system</a:t>
            </a:r>
          </a:p>
          <a:p>
            <a:r>
              <a:rPr lang="en-US" dirty="0" smtClean="0"/>
              <a:t>Package </a:t>
            </a:r>
            <a:r>
              <a:rPr lang="en-US" dirty="0" smtClean="0"/>
              <a:t>Diagram</a:t>
            </a:r>
          </a:p>
          <a:p>
            <a:pPr lvl="1"/>
            <a:r>
              <a:rPr lang="en-US" sz="2000" dirty="0"/>
              <a:t>Defines system modules and details their high level interactions</a:t>
            </a:r>
          </a:p>
          <a:p>
            <a:r>
              <a:rPr lang="en-US" dirty="0" smtClean="0"/>
              <a:t>System Sequence </a:t>
            </a:r>
            <a:r>
              <a:rPr lang="en-US" dirty="0" smtClean="0"/>
              <a:t>Diagrams</a:t>
            </a:r>
          </a:p>
          <a:p>
            <a:pPr marL="800100" lvl="3" indent="-342900"/>
            <a:r>
              <a:rPr lang="en-US" dirty="0" smtClean="0"/>
              <a:t>These SSDs help </a:t>
            </a:r>
            <a:r>
              <a:rPr lang="en-US" dirty="0"/>
              <a:t>describe the interaction between Android app and server, specifically with regards to the protocol of fetching map data (known as “tiles</a:t>
            </a:r>
            <a:r>
              <a:rPr lang="en-US" dirty="0" smtClean="0"/>
              <a:t>”) and receiving point of </a:t>
            </a:r>
            <a:r>
              <a:rPr lang="en-US" dirty="0"/>
              <a:t>i</a:t>
            </a:r>
            <a:r>
              <a:rPr lang="en-US" dirty="0" smtClean="0"/>
              <a:t>nterest (POI) data.</a:t>
            </a:r>
            <a:endParaRPr lang="en-US" dirty="0" smtClean="0"/>
          </a:p>
          <a:p>
            <a:r>
              <a:rPr lang="en-US" dirty="0" smtClean="0"/>
              <a:t>UML </a:t>
            </a:r>
            <a:r>
              <a:rPr lang="en-US" dirty="0" smtClean="0"/>
              <a:t>Class </a:t>
            </a:r>
            <a:r>
              <a:rPr lang="en-US" dirty="0" smtClean="0"/>
              <a:t>Diagram</a:t>
            </a:r>
          </a:p>
          <a:p>
            <a:pPr lvl="1"/>
            <a:r>
              <a:rPr lang="en-US" sz="2000" dirty="0"/>
              <a:t>Shows all the components of the system and their interactions and dependencies</a:t>
            </a:r>
          </a:p>
          <a:p>
            <a:pPr lvl="1"/>
            <a:r>
              <a:rPr lang="en-US" sz="2000" dirty="0"/>
              <a:t>Part of Final </a:t>
            </a:r>
            <a:r>
              <a:rPr lang="en-US" sz="2000" dirty="0"/>
              <a:t>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3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3" y="855663"/>
            <a:ext cx="7603513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Map Tile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4700"/>
            <a:ext cx="6896100" cy="3038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37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POI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1670016" y="1388463"/>
            <a:ext cx="5803968" cy="4018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6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717</Words>
  <Application>Microsoft Office PowerPoint</Application>
  <PresentationFormat>On-screen Show (4:3)</PresentationFormat>
  <Paragraphs>183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Raytheon Senior Design Project Android Based Situational Awareness: Moving Map  </vt:lpstr>
      <vt:lpstr>Project Overview</vt:lpstr>
      <vt:lpstr>Functional Requirements</vt:lpstr>
      <vt:lpstr>Functional Requirements</vt:lpstr>
      <vt:lpstr>Deliverable Diagrams</vt:lpstr>
      <vt:lpstr>High Level Architecture</vt:lpstr>
      <vt:lpstr>Package Diagram</vt:lpstr>
      <vt:lpstr>Get Map Tile Sequence</vt:lpstr>
      <vt:lpstr>Get POI Sequence</vt:lpstr>
      <vt:lpstr>Project Schedule</vt:lpstr>
      <vt:lpstr>Backup Slides</vt:lpstr>
      <vt:lpstr>Project Schedule &amp; Milestones</vt:lpstr>
      <vt:lpstr>Project Team</vt:lpstr>
      <vt:lpstr>Assumptions, Risks, &amp; Opportunities</vt:lpstr>
      <vt:lpstr>Map Tile Folder Structure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58</cp:revision>
  <dcterms:created xsi:type="dcterms:W3CDTF">2012-08-29T12:13:00Z</dcterms:created>
  <dcterms:modified xsi:type="dcterms:W3CDTF">2012-11-14T17:48:50Z</dcterms:modified>
</cp:coreProperties>
</file>