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87" r:id="rId4"/>
    <p:sldId id="288" r:id="rId5"/>
    <p:sldId id="276" r:id="rId6"/>
    <p:sldId id="279" r:id="rId7"/>
    <p:sldId id="280" r:id="rId8"/>
    <p:sldId id="284" r:id="rId9"/>
    <p:sldId id="272" r:id="rId10"/>
    <p:sldId id="281" r:id="rId11"/>
    <p:sldId id="282" r:id="rId12"/>
    <p:sldId id="283" r:id="rId13"/>
    <p:sldId id="286" r:id="rId14"/>
    <p:sldId id="267" r:id="rId15"/>
    <p:sldId id="268" r:id="rId16"/>
    <p:sldId id="269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tniptw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02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1-14T12:20:41.675" idx="1">
    <p:pos x="2744" y="2014"/>
    <p:text>have already been done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5/9/2013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CDR</a:t>
            </a:r>
            <a:r>
              <a:rPr lang="en-US" sz="1200" baseline="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Gate 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</a:t>
            </a:r>
            <a:r>
              <a:rPr lang="en-US" dirty="0" smtClean="0"/>
              <a:t>8: Project Handoff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May 10, </a:t>
            </a:r>
            <a:r>
              <a:rPr lang="en-US" dirty="0" smtClean="0"/>
              <a:t>2013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0" y="1152329"/>
            <a:ext cx="7081559" cy="482321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Map data exists in a format that can be easily manipulated</a:t>
            </a:r>
            <a:endParaRPr lang="en-US" sz="2400" dirty="0"/>
          </a:p>
          <a:p>
            <a:pPr lvl="1"/>
            <a:r>
              <a:rPr lang="en-US" sz="2400" dirty="0" smtClean="0"/>
              <a:t>Android device can cache enough map data to allow for smooth map transitions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Tile Folder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725613"/>
            <a:ext cx="66960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54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500" dirty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</a:t>
            </a:r>
            <a:r>
              <a:rPr lang="en-US" sz="1600" dirty="0" smtClean="0"/>
              <a:t>(Concept of Operations) </a:t>
            </a:r>
            <a:r>
              <a:rPr lang="en-US" sz="1500" dirty="0"/>
              <a:t>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500" dirty="0" smtClean="0"/>
              <a:t>Application can smoothly synchronize with support server</a:t>
            </a:r>
            <a:endParaRPr lang="en-US" sz="1500" dirty="0"/>
          </a:p>
          <a:p>
            <a:pPr marL="233363" indent="-177800"/>
            <a:r>
              <a:rPr lang="en-US" sz="1500" dirty="0"/>
              <a:t>Android device can cache enough map data to allow for smooth map transitions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</a:t>
            </a:r>
            <a:r>
              <a:rPr lang="en-US" sz="1600" b="1" dirty="0" smtClean="0"/>
              <a:t>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5307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00" y="266400"/>
            <a:ext cx="1846800" cy="3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Rescue </a:t>
            </a:r>
            <a:r>
              <a:rPr lang="en-US" dirty="0"/>
              <a:t>team assigned to natural disaster relief </a:t>
            </a:r>
          </a:p>
          <a:p>
            <a:r>
              <a:rPr lang="en-US" dirty="0" smtClean="0"/>
              <a:t>No </a:t>
            </a:r>
            <a:r>
              <a:rPr lang="en-US" dirty="0"/>
              <a:t>access to external Internet </a:t>
            </a:r>
          </a:p>
          <a:p>
            <a:r>
              <a:rPr lang="en-US" dirty="0" smtClean="0"/>
              <a:t>Need </a:t>
            </a:r>
            <a:r>
              <a:rPr lang="en-US" dirty="0"/>
              <a:t>access to maps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mark downed trees, power lines, rescue locations, etc. </a:t>
            </a:r>
          </a:p>
          <a:p>
            <a:r>
              <a:rPr lang="en-US" dirty="0" smtClean="0"/>
              <a:t>Need </a:t>
            </a:r>
            <a:r>
              <a:rPr lang="en-US" dirty="0"/>
              <a:t>ability to share data to other devices on the network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1" y="955675"/>
            <a:ext cx="3323818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Birds Eye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433638"/>
            <a:ext cx="74390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45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Overview</a:t>
            </a:r>
          </a:p>
          <a:p>
            <a:pPr lvl="1"/>
            <a:r>
              <a:rPr lang="en-US" sz="2000" dirty="0"/>
              <a:t>Details a high level overview of the system</a:t>
            </a:r>
          </a:p>
          <a:p>
            <a:r>
              <a:rPr lang="en-US" dirty="0" smtClean="0"/>
              <a:t>Package Diagram</a:t>
            </a:r>
          </a:p>
          <a:p>
            <a:pPr lvl="1"/>
            <a:r>
              <a:rPr lang="en-US" sz="2000" dirty="0"/>
              <a:t>Defines system modules and details their high level interactions</a:t>
            </a:r>
          </a:p>
          <a:p>
            <a:r>
              <a:rPr lang="en-US" dirty="0" smtClean="0"/>
              <a:t>System Sequence Diagrams</a:t>
            </a:r>
          </a:p>
          <a:p>
            <a:pPr marL="800100" lvl="3" indent="-342900"/>
            <a:r>
              <a:rPr lang="en-US" dirty="0" smtClean="0"/>
              <a:t>These SSDs help </a:t>
            </a:r>
            <a:r>
              <a:rPr lang="en-US" dirty="0"/>
              <a:t>describe the interaction between Android app and server, specifically with regards to the protocol of fetching map data (known as “tiles</a:t>
            </a:r>
            <a:r>
              <a:rPr lang="en-US" dirty="0" smtClean="0"/>
              <a:t>”) and receiving point of </a:t>
            </a:r>
            <a:r>
              <a:rPr lang="en-US" dirty="0"/>
              <a:t>i</a:t>
            </a:r>
            <a:r>
              <a:rPr lang="en-US" dirty="0" smtClean="0"/>
              <a:t>nterest (POI) data.</a:t>
            </a:r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sz="2000" dirty="0"/>
              <a:t>Shows all the components of the system and their interactions and </a:t>
            </a:r>
            <a:r>
              <a:rPr lang="en-US" sz="2000" dirty="0" smtClean="0"/>
              <a:t>dependencies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5/9/2013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745</Words>
  <Application>Microsoft Office PowerPoint</Application>
  <PresentationFormat>On-screen Show (4:3)</PresentationFormat>
  <Paragraphs>188</Paragraphs>
  <Slides>17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Raytheon Senior Design Project Android Based Situational Awareness: Moving Map  </vt:lpstr>
      <vt:lpstr>Project Overview</vt:lpstr>
      <vt:lpstr>Scenario</vt:lpstr>
      <vt:lpstr>Birds Eye View</vt:lpstr>
      <vt:lpstr>Backup Slides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Class Diagram</vt:lpstr>
      <vt:lpstr>Project Schedule &amp; Milestones</vt:lpstr>
      <vt:lpstr>Project Team</vt:lpstr>
      <vt:lpstr>Assumptions, Risks, &amp; Opportunities</vt:lpstr>
      <vt:lpstr>Map Tile Folder Structure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74</cp:revision>
  <dcterms:created xsi:type="dcterms:W3CDTF">2012-08-29T12:13:00Z</dcterms:created>
  <dcterms:modified xsi:type="dcterms:W3CDTF">2013-05-10T01:50:41Z</dcterms:modified>
</cp:coreProperties>
</file>