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6" r:id="rId3"/>
    <p:sldId id="287" r:id="rId4"/>
    <p:sldId id="288" r:id="rId5"/>
    <p:sldId id="289" r:id="rId6"/>
    <p:sldId id="290" r:id="rId7"/>
    <p:sldId id="291" r:id="rId8"/>
    <p:sldId id="292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niptw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02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5" d="100"/>
          <a:sy n="105" d="100"/>
        </p:scale>
        <p:origin x="-34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1-14T12:20:41.675" idx="1">
    <p:pos x="2744" y="2014"/>
    <p:text>have already been done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5/8/2013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learn what they want</a:t>
            </a:r>
            <a:r>
              <a:rPr lang="en-US" baseline="0" dirty="0" smtClean="0"/>
              <a:t> not what you want, what they need not what you need, still be friendly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5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</a:t>
            </a:r>
          </a:p>
          <a:p>
            <a:pPr lvl="0" algn="ctr"/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Lessons Learned</a:t>
            </a:r>
            <a:endParaRPr 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Lessons Learned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May 8, 2013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500" dirty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</a:t>
            </a:r>
            <a:r>
              <a:rPr lang="en-US" sz="1600" dirty="0" smtClean="0"/>
              <a:t>(Concept of Operations) </a:t>
            </a:r>
            <a:r>
              <a:rPr lang="en-US" sz="1500" dirty="0"/>
              <a:t>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500" dirty="0" smtClean="0"/>
              <a:t>Application can smoothly synchronize with support server</a:t>
            </a:r>
            <a:endParaRPr lang="en-US" sz="1500" dirty="0"/>
          </a:p>
          <a:p>
            <a:pPr marL="233363" indent="-177800"/>
            <a:r>
              <a:rPr lang="en-US" sz="1500" dirty="0"/>
              <a:t>Android device can cache enough map data to allow for smooth map transitions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</a:t>
            </a:r>
            <a:r>
              <a:rPr lang="en-US" sz="1600" b="1" dirty="0" smtClean="0"/>
              <a:t>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5307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00" y="266400"/>
            <a:ext cx="1846800" cy="3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Rescue </a:t>
            </a:r>
            <a:r>
              <a:rPr lang="en-US" dirty="0"/>
              <a:t>team assigned to natural disaster relief </a:t>
            </a:r>
          </a:p>
          <a:p>
            <a:r>
              <a:rPr lang="en-US" dirty="0" smtClean="0"/>
              <a:t>No </a:t>
            </a:r>
            <a:r>
              <a:rPr lang="en-US" dirty="0"/>
              <a:t>access to external Internet </a:t>
            </a:r>
          </a:p>
          <a:p>
            <a:r>
              <a:rPr lang="en-US" dirty="0" smtClean="0"/>
              <a:t>Need </a:t>
            </a:r>
            <a:r>
              <a:rPr lang="en-US" dirty="0"/>
              <a:t>access to maps </a:t>
            </a:r>
          </a:p>
          <a:p>
            <a:r>
              <a:rPr lang="en-US" dirty="0" smtClean="0"/>
              <a:t>Need </a:t>
            </a:r>
            <a:r>
              <a:rPr lang="en-US" dirty="0"/>
              <a:t>ability to mark downed trees, power lines, rescue locations, etc. </a:t>
            </a:r>
          </a:p>
          <a:p>
            <a:r>
              <a:rPr lang="en-US" dirty="0" smtClean="0"/>
              <a:t>Need </a:t>
            </a:r>
            <a:r>
              <a:rPr lang="en-US" dirty="0"/>
              <a:t>ability to share data to other devices on the network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91" y="955675"/>
            <a:ext cx="3323818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80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Limited time with key stakeholders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Keep focused on goals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Keep Discussions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Interesting Project Area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Well defined scope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Manage expectations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Choose Wisely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21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Commit to a demo schedule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Keep deadlines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Stick to a task assignment system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Use peer evaluations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Commit to team work time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Utilize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72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Maintain high visibility to all stakeholders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Admit lack of progress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Avoid Specializations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GUI person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Backend person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88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45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254</Words>
  <Application>Microsoft Office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Raytheon Senior Design Project Android Based Situational Awareness: Moving Map  </vt:lpstr>
      <vt:lpstr>Project Overview</vt:lpstr>
      <vt:lpstr>Scenario</vt:lpstr>
      <vt:lpstr>Lessons Learned</vt:lpstr>
      <vt:lpstr>Keep Discussions Relevant</vt:lpstr>
      <vt:lpstr>Choose Wisely</vt:lpstr>
      <vt:lpstr>Utilize Process</vt:lpstr>
      <vt:lpstr>Communication</vt:lpstr>
      <vt:lpstr>Questions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80</cp:revision>
  <dcterms:created xsi:type="dcterms:W3CDTF">2012-08-29T12:13:00Z</dcterms:created>
  <dcterms:modified xsi:type="dcterms:W3CDTF">2013-05-08T18:14:29Z</dcterms:modified>
</cp:coreProperties>
</file>