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6" r:id="rId3"/>
    <p:sldId id="279" r:id="rId4"/>
    <p:sldId id="280" r:id="rId5"/>
    <p:sldId id="272" r:id="rId6"/>
    <p:sldId id="277" r:id="rId7"/>
    <p:sldId id="278" r:id="rId8"/>
    <p:sldId id="276" r:id="rId9"/>
    <p:sldId id="267" r:id="rId10"/>
    <p:sldId id="27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02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11/8/2012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</a:t>
            </a:r>
            <a:r>
              <a:rPr lang="en-US" dirty="0" smtClean="0"/>
              <a:t>6/7: Design Review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November 14, </a:t>
            </a:r>
            <a:r>
              <a:rPr lang="en-US" dirty="0" smtClean="0"/>
              <a:t>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0279"/>
            <a:ext cx="8229600" cy="4107318"/>
          </a:xfrm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000" dirty="0" smtClean="0"/>
              <a:t>Find a </a:t>
            </a:r>
            <a:r>
              <a:rPr lang="en-US" sz="2000" dirty="0"/>
              <a:t>mapping engine that </a:t>
            </a:r>
            <a:r>
              <a:rPr lang="en-US" sz="2000" dirty="0" smtClean="0"/>
              <a:t>supports Raytheon’s map format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 smtClean="0"/>
              <a:t>There exists a mapping tool that provides the ability to perform basic functionality </a:t>
            </a:r>
            <a:r>
              <a:rPr lang="en-US" sz="2000" dirty="0"/>
              <a:t>(e.g. panning, zooming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Libraries for pulling mapping information from local server (e.g. </a:t>
            </a:r>
            <a:r>
              <a:rPr lang="en-US" sz="2000" dirty="0" err="1"/>
              <a:t>Wifi</a:t>
            </a:r>
            <a:r>
              <a:rPr lang="en-US" sz="2000" dirty="0"/>
              <a:t>, USB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000" dirty="0" smtClean="0"/>
              <a:t>Google’s mapping engine may provide many required features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</a:t>
            </a:r>
            <a:r>
              <a:rPr lang="en-US" sz="1600" dirty="0" smtClean="0"/>
              <a:t>Tablet</a:t>
            </a:r>
          </a:p>
          <a:p>
            <a:pPr marL="233363" indent="-177800"/>
            <a:r>
              <a:rPr lang="en-US" sz="1600" dirty="0" smtClean="0"/>
              <a:t>Raytheon will provide one 7” Samsung Galaxy Tablet</a:t>
            </a:r>
            <a:endParaRPr lang="en-US" sz="1600" dirty="0" smtClean="0"/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Requirements approval by 11/15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Design Approval by 11/26</a:t>
            </a:r>
            <a:endParaRPr lang="en-US" sz="1600" dirty="0" smtClean="0"/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</a:t>
            </a:r>
            <a:r>
              <a:rPr lang="en-US" sz="1600" dirty="0" smtClean="0"/>
              <a:t>Critical </a:t>
            </a:r>
            <a:r>
              <a:rPr lang="en-US" sz="1600" dirty="0" err="1" smtClean="0"/>
              <a:t>Desgin</a:t>
            </a:r>
            <a:r>
              <a:rPr lang="en-US" sz="1600" dirty="0" smtClean="0"/>
              <a:t> </a:t>
            </a:r>
            <a:r>
              <a:rPr lang="en-US" sz="1600" dirty="0" smtClean="0"/>
              <a:t>Review </a:t>
            </a:r>
            <a:r>
              <a:rPr lang="en-US" sz="1600" dirty="0" smtClean="0"/>
              <a:t>(</a:t>
            </a:r>
            <a:r>
              <a:rPr lang="en-US" sz="1600" dirty="0" smtClean="0"/>
              <a:t>CD</a:t>
            </a:r>
            <a:r>
              <a:rPr lang="en-US" sz="1600" dirty="0" smtClean="0"/>
              <a:t>R</a:t>
            </a:r>
            <a:r>
              <a:rPr lang="en-US" sz="1600" dirty="0" smtClean="0"/>
              <a:t>) – </a:t>
            </a:r>
            <a:r>
              <a:rPr lang="en-US" sz="1600" dirty="0" smtClean="0"/>
              <a:t>13 Feb 2013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</a:t>
                      </a:r>
                      <a:r>
                        <a:rPr lang="en-US" dirty="0" smtClean="0"/>
                        <a:t>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</a:t>
                      </a:r>
                      <a:r>
                        <a:rPr lang="en-US" dirty="0" smtClean="0"/>
                        <a:t>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00" y="927342"/>
            <a:ext cx="7260788" cy="53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0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433513"/>
            <a:ext cx="38195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306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    October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622</Words>
  <Application>Microsoft Office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Raytheon Senior Design Project Android Based Situational Awareness: Moving Map  </vt:lpstr>
      <vt:lpstr>Project Overview</vt:lpstr>
      <vt:lpstr>Functional Requirements</vt:lpstr>
      <vt:lpstr>Functional Requirements</vt:lpstr>
      <vt:lpstr>High Level Architecture</vt:lpstr>
      <vt:lpstr>Package Diagram</vt:lpstr>
      <vt:lpstr>Package Diagram Cont.</vt:lpstr>
      <vt:lpstr>Backup Slides</vt:lpstr>
      <vt:lpstr>Project Schedule &amp; Milestones</vt:lpstr>
      <vt:lpstr>Project Schedule</vt:lpstr>
      <vt:lpstr>Project Team</vt:lpstr>
      <vt:lpstr>Assumptions, Risks, &amp; Opportunities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43</cp:revision>
  <dcterms:created xsi:type="dcterms:W3CDTF">2012-08-29T12:13:00Z</dcterms:created>
  <dcterms:modified xsi:type="dcterms:W3CDTF">2012-11-09T02:50:42Z</dcterms:modified>
</cp:coreProperties>
</file>