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6" r:id="rId3"/>
    <p:sldId id="263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9/3/2012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&lt;Project Name&gt; Kickoff/Gate 5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5: Kickoff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 smtClean="0"/>
              <a:t>Situational Awareness: Moving Map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:\Program Files (x86)\Microsoft Office\MEDIA\CAGCAT10\j023307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54" y="3729657"/>
            <a:ext cx="3885761" cy="19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9986" y="5683293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82" y="2436131"/>
            <a:ext cx="1283843" cy="128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600" dirty="0" smtClean="0"/>
              <a:t>What’s the problem this project will address? What technology will be utilized. Etc.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(</a:t>
            </a:r>
            <a:r>
              <a:rPr lang="en-US" sz="1600" dirty="0" smtClean="0"/>
              <a:t>Concept of Operations) How will this be used? Who are the end users? What will the hardware be?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 </a:t>
            </a:r>
            <a:r>
              <a:rPr lang="en-US" sz="1600" dirty="0" smtClean="0"/>
              <a:t>What are the critical program assumptions</a:t>
            </a:r>
            <a:r>
              <a:rPr lang="en-US" sz="1600" dirty="0" smtClean="0"/>
              <a:t>?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Example </a:t>
            </a:r>
            <a:r>
              <a:rPr lang="en-US" sz="1600" dirty="0" smtClean="0"/>
              <a:t>: Raytheon will provide </a:t>
            </a:r>
            <a:r>
              <a:rPr lang="en-US" sz="1600" dirty="0" err="1" smtClean="0"/>
              <a:t>xzy</a:t>
            </a:r>
            <a:r>
              <a:rPr lang="en-US" sz="1600" dirty="0" smtClean="0"/>
              <a:t> </a:t>
            </a:r>
            <a:r>
              <a:rPr lang="en-US" sz="1600" dirty="0" smtClean="0"/>
              <a:t>hardware</a:t>
            </a:r>
          </a:p>
          <a:p>
            <a:pPr marL="233363" indent="-177800"/>
            <a:r>
              <a:rPr lang="en-US" sz="1600" dirty="0" smtClean="0"/>
              <a:t>Raytheon will provide one 10” Samsung Galaxy Tablet</a:t>
            </a:r>
            <a:endParaRPr lang="en-US" sz="1600" dirty="0" smtClean="0"/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 </a:t>
            </a:r>
            <a:r>
              <a:rPr lang="en-US" sz="1600" dirty="0" smtClean="0"/>
              <a:t>What are the key factors for success?</a:t>
            </a:r>
          </a:p>
          <a:p>
            <a:pPr marL="233363" indent="-177800"/>
            <a:r>
              <a:rPr lang="en-US" sz="1600" dirty="0" smtClean="0"/>
              <a:t>Example: Development environment setup complete by 1 July 2054</a:t>
            </a:r>
          </a:p>
          <a:p>
            <a:pPr marL="233363" indent="-177800"/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 </a:t>
            </a:r>
            <a:r>
              <a:rPr lang="en-US" sz="1600" dirty="0" smtClean="0"/>
              <a:t>How do you know had success?</a:t>
            </a:r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System </a:t>
            </a:r>
            <a:r>
              <a:rPr lang="en-US" sz="1600" dirty="0" err="1" smtClean="0"/>
              <a:t>Reqs</a:t>
            </a:r>
            <a:r>
              <a:rPr lang="en-US" sz="1600" dirty="0" smtClean="0"/>
              <a:t>. Review (SRR) – 3 Oct 2012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C:\Program Files (x86)\Microsoft Office\MEDIA\CAGCAT10\j023307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63" y="1006374"/>
            <a:ext cx="3885761" cy="19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Pictorial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Detailed Visual Project Overview</a:t>
            </a:r>
          </a:p>
          <a:p>
            <a:pPr lvl="1"/>
            <a:r>
              <a:rPr lang="en-US" sz="2000" dirty="0" smtClean="0"/>
              <a:t>Block Diagram</a:t>
            </a:r>
          </a:p>
          <a:p>
            <a:pPr lvl="1"/>
            <a:r>
              <a:rPr lang="en-US" sz="2000" dirty="0" smtClean="0"/>
              <a:t>Product Breakdown Structure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Screen Shots</a:t>
            </a:r>
          </a:p>
          <a:p>
            <a:pPr lvl="1"/>
            <a:r>
              <a:rPr lang="en-US" sz="2000" dirty="0" smtClean="0"/>
              <a:t>Logos</a:t>
            </a:r>
          </a:p>
          <a:p>
            <a:pPr lvl="1"/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key program milestones </a:t>
            </a:r>
            <a:r>
              <a:rPr lang="en-US" b="1" dirty="0" smtClean="0"/>
              <a:t>with dates</a:t>
            </a:r>
            <a:endParaRPr lang="en-US" dirty="0" smtClean="0"/>
          </a:p>
          <a:p>
            <a:r>
              <a:rPr lang="en-US" dirty="0" smtClean="0"/>
              <a:t>Screen shot of schedule from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Jane Doe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Jack Doe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John Doe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Jim Doe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TBD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 smtClean="0">
                <a:solidFill>
                  <a:sysClr val="windowText" lastClr="000000"/>
                </a:solidFill>
                <a:latin typeface="+mj-lt"/>
              </a:rPr>
              <a:t>Sriram</a:t>
            </a: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/Michael 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en-US" sz="1200" baseline="30000" dirty="0" smtClean="0">
                <a:solidFill>
                  <a:sysClr val="windowText" lastClr="000000"/>
                </a:solidFill>
                <a:latin typeface="+mj-lt"/>
              </a:rPr>
              <a:t>st</a:t>
            </a: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 Quarter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Identify</a:t>
            </a:r>
          </a:p>
          <a:p>
            <a:r>
              <a:rPr lang="en-US" sz="2400" dirty="0" smtClean="0"/>
              <a:t>Indicate links and mitigations/capture </a:t>
            </a:r>
            <a:r>
              <a:rPr lang="en-US" sz="2400" dirty="0" smtClean="0"/>
              <a:t>planes</a:t>
            </a:r>
          </a:p>
          <a:p>
            <a:r>
              <a:rPr lang="en-US" sz="2400" dirty="0" smtClean="0"/>
              <a:t>Find a way to use already implemented  mapping tools (e.g. panning, zooming)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45" y="2751836"/>
            <a:ext cx="7772400" cy="1362075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Include extra slides if discussion goes ‘deeper</a:t>
            </a:r>
            <a:r>
              <a:rPr lang="en-US" sz="1800" dirty="0"/>
              <a:t>’ and all slides from after </a:t>
            </a:r>
            <a:r>
              <a:rPr lang="en-US" sz="1800" dirty="0" smtClean="0"/>
              <a:t>meeting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Positive Items</a:t>
            </a:r>
          </a:p>
          <a:p>
            <a:r>
              <a:rPr lang="en-US" sz="1800" dirty="0" smtClean="0"/>
              <a:t>Color code MS project </a:t>
            </a:r>
            <a:r>
              <a:rPr lang="en-US" sz="1800" dirty="0" err="1"/>
              <a:t>G</a:t>
            </a:r>
            <a:r>
              <a:rPr lang="en-US" sz="1800" dirty="0" err="1" smtClean="0"/>
              <a:t>annt</a:t>
            </a:r>
            <a:r>
              <a:rPr lang="en-US" sz="1800" dirty="0" smtClean="0"/>
              <a:t> to identify each resource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Improvements or Changes</a:t>
            </a:r>
          </a:p>
          <a:p>
            <a:r>
              <a:rPr lang="en-US" sz="1800" dirty="0" smtClean="0"/>
              <a:t>Example: Do not pull all </a:t>
            </a:r>
            <a:r>
              <a:rPr lang="en-US" sz="1800" dirty="0" err="1" smtClean="0"/>
              <a:t>nighter</a:t>
            </a:r>
            <a:r>
              <a:rPr lang="en-US" sz="1800" dirty="0" smtClean="0"/>
              <a:t> before meetings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308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Raytheon Senior Design Project Situational Awareness: Moving Map  </vt:lpstr>
      <vt:lpstr>Project Overview</vt:lpstr>
      <vt:lpstr>Project Pictorial</vt:lpstr>
      <vt:lpstr>Project Schedule &amp; Milestones</vt:lpstr>
      <vt:lpstr>Project Team</vt:lpstr>
      <vt:lpstr>Assumptions, Risks, &amp; Opportunities</vt:lpstr>
      <vt:lpstr>Backup Slides</vt:lpstr>
      <vt:lpstr>Lessons Learned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13</cp:revision>
  <dcterms:created xsi:type="dcterms:W3CDTF">2012-08-29T12:13:00Z</dcterms:created>
  <dcterms:modified xsi:type="dcterms:W3CDTF">2012-09-03T20:56:55Z</dcterms:modified>
</cp:coreProperties>
</file>