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6" r:id="rId3"/>
    <p:sldId id="272" r:id="rId4"/>
    <p:sldId id="274" r:id="rId5"/>
    <p:sldId id="267" r:id="rId6"/>
    <p:sldId id="275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14" y="-84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9/18/2012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Android</a:t>
            </a:r>
            <a:r>
              <a:rPr lang="en-US" sz="1000" baseline="0" dirty="0" smtClean="0">
                <a:solidFill>
                  <a:schemeClr val="tx1">
                    <a:tint val="75000"/>
                  </a:schemeClr>
                </a:solidFill>
              </a:rPr>
              <a:t> Based Situational Awareness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Kickoff/Gate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5: Kickoff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September 19, 2012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600" dirty="0" smtClean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(</a:t>
            </a:r>
            <a:r>
              <a:rPr lang="en-US" sz="1600" dirty="0" smtClean="0"/>
              <a:t>Concept of Operations) 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Raytheon will provide one 10” Samsung Galaxy Tablet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Selected a map engine by 9/26/2012</a:t>
            </a:r>
          </a:p>
          <a:p>
            <a:pPr marL="233363" indent="-177800"/>
            <a:r>
              <a:rPr lang="en-US" sz="1600" dirty="0" smtClean="0"/>
              <a:t>Screen shots of existing applications by 9/26/2012, and ask for screen shots of all required maps layers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2355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System </a:t>
            </a:r>
            <a:r>
              <a:rPr lang="en-US" sz="1600" dirty="0" err="1" smtClean="0"/>
              <a:t>Reqs</a:t>
            </a:r>
            <a:r>
              <a:rPr lang="en-US" sz="1600" dirty="0" smtClean="0"/>
              <a:t>. Review (SRR) – 3 Oct 2012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8" y="237600"/>
            <a:ext cx="1315052" cy="31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4" y="855663"/>
            <a:ext cx="7178872" cy="5416550"/>
          </a:xfrm>
        </p:spPr>
      </p:pic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Existing Situational Awareness Software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2188"/>
            <a:ext cx="8229600" cy="51434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1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 Review:  September 26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Preliminary Design Review:            October 31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Alpha Release:                              December 19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Beta Release:                                     February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Critical Design Review:                     February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Test Readiness Review:                       March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Release:                                          April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Expo/Out brief:                                       May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0279"/>
            <a:ext cx="8229600" cy="4107318"/>
          </a:xfrm>
        </p:spPr>
      </p:pic>
    </p:spTree>
    <p:extLst>
      <p:ext uri="{BB962C8B-B14F-4D97-AF65-F5344CB8AC3E}">
        <p14:creationId xmlns:p14="http://schemas.microsoft.com/office/powerpoint/2010/main" val="176303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TBD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Advisor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Risks</a:t>
            </a:r>
            <a:endParaRPr lang="en-US" sz="2400" dirty="0" smtClean="0"/>
          </a:p>
          <a:p>
            <a:pPr lvl="1"/>
            <a:r>
              <a:rPr lang="en-US" sz="2000" dirty="0" smtClean="0"/>
              <a:t>Find a </a:t>
            </a:r>
            <a:r>
              <a:rPr lang="en-US" sz="2000" dirty="0"/>
              <a:t>mapping engine that </a:t>
            </a:r>
            <a:r>
              <a:rPr lang="en-US" sz="2000" dirty="0" smtClean="0"/>
              <a:t>supports Raytheon’s map format</a:t>
            </a:r>
            <a:endParaRPr lang="en-US" sz="2000" dirty="0" smtClean="0"/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000" dirty="0" smtClean="0"/>
              <a:t>There exists a mapping tool that provides the ability to perform basic functionality </a:t>
            </a:r>
            <a:r>
              <a:rPr lang="en-US" sz="2000" dirty="0"/>
              <a:t>(e.g. panning, zooming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Libraries for pulling mapping information from local server (e.g. </a:t>
            </a:r>
            <a:r>
              <a:rPr lang="en-US" sz="2000" dirty="0" err="1"/>
              <a:t>Wifi</a:t>
            </a:r>
            <a:r>
              <a:rPr lang="en-US" sz="2000" dirty="0"/>
              <a:t>, USB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400" dirty="0" smtClean="0"/>
              <a:t>Opportunities</a:t>
            </a:r>
            <a:endParaRPr lang="en-US" sz="2400" dirty="0" smtClean="0"/>
          </a:p>
          <a:p>
            <a:pPr lvl="1"/>
            <a:r>
              <a:rPr lang="en-US" sz="2000" dirty="0" smtClean="0"/>
              <a:t>Google’s mapping engine may provide many required features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9/18/2012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312</Words>
  <Application>Microsoft Office PowerPoint</Application>
  <PresentationFormat>On-screen Show (4:3)</PresentationFormat>
  <Paragraphs>81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Raytheon Senior Design Project Android Based Situational Awareness: Moving Map  </vt:lpstr>
      <vt:lpstr>Project Overview</vt:lpstr>
      <vt:lpstr>High Level Architecture</vt:lpstr>
      <vt:lpstr>Existing Situational Awareness Software</vt:lpstr>
      <vt:lpstr>Project Schedule &amp; Milestones</vt:lpstr>
      <vt:lpstr>Project Schedule</vt:lpstr>
      <vt:lpstr>Project Team</vt:lpstr>
      <vt:lpstr>Assumptions, Risks, &amp; Opportunities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36</cp:revision>
  <dcterms:created xsi:type="dcterms:W3CDTF">2012-08-29T12:13:00Z</dcterms:created>
  <dcterms:modified xsi:type="dcterms:W3CDTF">2012-09-18T22:51:28Z</dcterms:modified>
</cp:coreProperties>
</file>