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6" r:id="rId3"/>
    <p:sldId id="263" r:id="rId4"/>
    <p:sldId id="272" r:id="rId5"/>
    <p:sldId id="274" r:id="rId6"/>
    <p:sldId id="267" r:id="rId7"/>
    <p:sldId id="268" r:id="rId8"/>
    <p:sldId id="269" r:id="rId9"/>
    <p:sldId id="270" r:id="rId10"/>
    <p:sldId id="27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396" y="-96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9/10/2012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2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&lt;Project Name&gt; Kickoff/Gate 5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5: Kickoff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</a:t>
            </a:r>
            <a:r>
              <a:rPr lang="en-US" dirty="0" smtClean="0"/>
              <a:t>Awareness: </a:t>
            </a:r>
            <a:r>
              <a:rPr lang="en-US" dirty="0" smtClean="0"/>
              <a:t>Moving </a:t>
            </a:r>
            <a:r>
              <a:rPr lang="en-US" dirty="0" smtClean="0"/>
              <a:t>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99" y="2392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Positive Items</a:t>
            </a:r>
          </a:p>
          <a:p>
            <a:r>
              <a:rPr lang="en-US" sz="1800" dirty="0" smtClean="0"/>
              <a:t>Color code MS project </a:t>
            </a:r>
            <a:r>
              <a:rPr lang="en-US" sz="1800" dirty="0" err="1"/>
              <a:t>G</a:t>
            </a:r>
            <a:r>
              <a:rPr lang="en-US" sz="1800" dirty="0" err="1" smtClean="0"/>
              <a:t>annt</a:t>
            </a:r>
            <a:r>
              <a:rPr lang="en-US" sz="1800" dirty="0" smtClean="0"/>
              <a:t> to identify each resource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Improvements or Changes</a:t>
            </a:r>
          </a:p>
          <a:p>
            <a:r>
              <a:rPr lang="en-US" sz="1800" dirty="0" smtClean="0"/>
              <a:t>Example: Do not pull all </a:t>
            </a:r>
            <a:r>
              <a:rPr lang="en-US" sz="1800" dirty="0" err="1" smtClean="0"/>
              <a:t>nighter</a:t>
            </a:r>
            <a:r>
              <a:rPr lang="en-US" sz="1800" dirty="0" smtClean="0"/>
              <a:t> before meetings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UML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4" y="855663"/>
            <a:ext cx="6943891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Raytheon will provide one 10” Samsung Galaxy Tablet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Selected a map engine by 9/19/2012</a:t>
            </a:r>
          </a:p>
          <a:p>
            <a:pPr marL="233363" indent="-177800"/>
            <a:r>
              <a:rPr lang="en-US" sz="1600" dirty="0" smtClean="0"/>
              <a:t>Screen shots of existing applications by 9/19/2012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System </a:t>
            </a:r>
            <a:r>
              <a:rPr lang="en-US" sz="1600" dirty="0" err="1" smtClean="0"/>
              <a:t>Reqs</a:t>
            </a:r>
            <a:r>
              <a:rPr lang="en-US" sz="1600" dirty="0" smtClean="0"/>
              <a:t>. Review (SRR) – 3 Oct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Pictorial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Detailed Visual Project Overview</a:t>
            </a:r>
          </a:p>
          <a:p>
            <a:pPr lvl="1"/>
            <a:r>
              <a:rPr lang="en-US" sz="2000" dirty="0" smtClean="0"/>
              <a:t>Block Diagram</a:t>
            </a:r>
          </a:p>
          <a:p>
            <a:pPr lvl="1"/>
            <a:r>
              <a:rPr lang="en-US" sz="2000" dirty="0" smtClean="0"/>
              <a:t>Product Breakdown Structure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Screen Shots</a:t>
            </a:r>
          </a:p>
          <a:p>
            <a:pPr lvl="1"/>
            <a:r>
              <a:rPr lang="en-US" sz="2000" dirty="0" smtClean="0"/>
              <a:t>Logos</a:t>
            </a:r>
          </a:p>
          <a:p>
            <a:pPr lvl="1"/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7355"/>
            <a:ext cx="8229600" cy="35731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atniptw\AppData\Local\Microsoft\Windows\Temporary Internet Files\Content.Outlook\DO167TEM\Map Display Screen 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8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key program milestones </a:t>
            </a:r>
            <a:r>
              <a:rPr lang="en-US" b="1" dirty="0" smtClean="0"/>
              <a:t>with dates</a:t>
            </a:r>
            <a:endParaRPr lang="en-US" dirty="0" smtClean="0"/>
          </a:p>
          <a:p>
            <a:r>
              <a:rPr lang="en-US" dirty="0" smtClean="0"/>
              <a:t>Screen shot of schedule from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TBD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en-US" sz="1200" baseline="30000" dirty="0" smtClean="0">
                <a:solidFill>
                  <a:sysClr val="windowText" lastClr="000000"/>
                </a:solidFill>
                <a:latin typeface="+mj-lt"/>
              </a:rPr>
              <a:t>st</a:t>
            </a: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 Quarter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 </a:t>
            </a:r>
            <a:r>
              <a:rPr lang="en-US" sz="2400" dirty="0" smtClean="0"/>
              <a:t>a way to use already implemented  mapping tools (e.g. panning, zooming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Find a mapping engine that supports the correct mapping format</a:t>
            </a:r>
          </a:p>
          <a:p>
            <a:r>
              <a:rPr lang="en-US" sz="2400" dirty="0" smtClean="0"/>
              <a:t>Libraries for</a:t>
            </a:r>
            <a:r>
              <a:rPr lang="en-US" sz="2400" dirty="0" smtClean="0"/>
              <a:t> pulling mapping information from local server (e.g. </a:t>
            </a:r>
            <a:r>
              <a:rPr lang="en-US" sz="2400" dirty="0" err="1" smtClean="0"/>
              <a:t>Wifi</a:t>
            </a:r>
            <a:r>
              <a:rPr lang="en-US" sz="2400" dirty="0" smtClean="0"/>
              <a:t>, </a:t>
            </a:r>
            <a:r>
              <a:rPr lang="en-US" sz="2400" smtClean="0"/>
              <a:t>USB)</a:t>
            </a: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45" y="2751836"/>
            <a:ext cx="7772400" cy="1362075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Include extra slides if discussion goes ‘deeper</a:t>
            </a:r>
            <a:r>
              <a:rPr lang="en-US" sz="1800" dirty="0"/>
              <a:t>’ and all slides from after </a:t>
            </a:r>
            <a:r>
              <a:rPr lang="en-US" sz="1800" dirty="0" smtClean="0"/>
              <a:t>meeting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319</Words>
  <Application>Microsoft Office PowerPoint</Application>
  <PresentationFormat>On-screen Show (4:3)</PresentationFormat>
  <Paragraphs>95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Raytheon Senior Design Project Android Based Situational Awareness: Moving Map  </vt:lpstr>
      <vt:lpstr>Project Overview</vt:lpstr>
      <vt:lpstr>Project Pictorial</vt:lpstr>
      <vt:lpstr>Project Decomposition</vt:lpstr>
      <vt:lpstr>PowerPoint Presentation</vt:lpstr>
      <vt:lpstr>Project Schedule &amp; Milestones</vt:lpstr>
      <vt:lpstr>Project Team</vt:lpstr>
      <vt:lpstr>Assumptions, Risks, &amp; Opportunities</vt:lpstr>
      <vt:lpstr>Backup Slides</vt:lpstr>
      <vt:lpstr>Lessons Learned</vt:lpstr>
      <vt:lpstr>Project UML Diagram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22</cp:revision>
  <dcterms:created xsi:type="dcterms:W3CDTF">2012-08-29T12:13:00Z</dcterms:created>
  <dcterms:modified xsi:type="dcterms:W3CDTF">2012-09-10T20:50:32Z</dcterms:modified>
</cp:coreProperties>
</file>