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67" r:id="rId3"/>
    <p:sldId id="270" r:id="rId4"/>
    <p:sldId id="268" r:id="rId5"/>
    <p:sldId id="269" r:id="rId6"/>
    <p:sldId id="266" r:id="rId7"/>
    <p:sldId id="271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718" autoAdjust="0"/>
  </p:normalViewPr>
  <p:slideViewPr>
    <p:cSldViewPr>
      <p:cViewPr varScale="1">
        <p:scale>
          <a:sx n="122" d="100"/>
          <a:sy n="122" d="100"/>
        </p:scale>
        <p:origin x="-13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307FB-C92B-4D29-BC6B-571330FBDC6B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1782F-21FA-48FB-9F9F-BED0A8723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99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Tom write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1782F-21FA-48FB-9F9F-BED0A8723E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20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Common</a:t>
            </a:r>
            <a:r>
              <a:rPr lang="en-US" baseline="0" dirty="0" smtClean="0"/>
              <a:t> </a:t>
            </a:r>
            <a:r>
              <a:rPr lang="en-US" dirty="0" smtClean="0"/>
              <a:t>Mapping features plus no internet plus intranet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1782F-21FA-48FB-9F9F-BED0A8723E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44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Needs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1782F-21FA-48FB-9F9F-BED0A8723E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9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Swift –</a:t>
            </a:r>
            <a:r>
              <a:rPr lang="en-US" baseline="0" dirty="0" smtClean="0"/>
              <a:t> modified waterfall</a:t>
            </a:r>
          </a:p>
          <a:p>
            <a:r>
              <a:rPr lang="en-US" baseline="0" dirty="0" smtClean="0"/>
              <a:t>Schedule on next slide</a:t>
            </a:r>
          </a:p>
          <a:p>
            <a:r>
              <a:rPr lang="en-US" baseline="0" dirty="0" err="1" smtClean="0"/>
              <a:t>Github</a:t>
            </a:r>
            <a:r>
              <a:rPr lang="en-US" baseline="0" dirty="0" smtClean="0"/>
              <a:t> for version control/ticket tracking</a:t>
            </a:r>
          </a:p>
          <a:p>
            <a:r>
              <a:rPr lang="en-US" baseline="0" dirty="0" smtClean="0"/>
              <a:t>Plan to use a </a:t>
            </a:r>
            <a:r>
              <a:rPr lang="en-US" baseline="0" dirty="0" err="1" smtClean="0"/>
              <a:t>kanban</a:t>
            </a:r>
            <a:r>
              <a:rPr lang="en-US" baseline="0" dirty="0" smtClean="0"/>
              <a:t> board for features during coding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1782F-21FA-48FB-9F9F-BED0A8723E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80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solutions to</a:t>
            </a:r>
            <a:r>
              <a:rPr lang="en-US" baseline="0" dirty="0" smtClean="0"/>
              <a:t> risks</a:t>
            </a:r>
          </a:p>
          <a:p>
            <a:r>
              <a:rPr lang="en-US" baseline="0" dirty="0" smtClean="0"/>
              <a:t>Copy things from docs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1782F-21FA-48FB-9F9F-BED0A8723E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8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0B92-EC2D-4A1C-8A94-0651B65C000C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564E-971B-4150-BEE6-319AD7F1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1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0B92-EC2D-4A1C-8A94-0651B65C000C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564E-971B-4150-BEE6-319AD7F1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9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0B92-EC2D-4A1C-8A94-0651B65C000C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564E-971B-4150-BEE6-319AD7F1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09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resentation Titl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ub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1069974" y="3937000"/>
            <a:ext cx="7832726" cy="2057400"/>
          </a:xfrm>
          <a:noFill/>
          <a:ln w="9525"/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Subtitle</a:t>
            </a:r>
          </a:p>
        </p:txBody>
      </p:sp>
      <p:sp>
        <p:nvSpPr>
          <p:cNvPr id="29" name="Title 1"/>
          <p:cNvSpPr>
            <a:spLocks noGrp="1"/>
          </p:cNvSpPr>
          <p:nvPr>
            <p:ph type="ctrTitle"/>
          </p:nvPr>
        </p:nvSpPr>
        <p:spPr>
          <a:xfrm>
            <a:off x="1065213" y="2119313"/>
            <a:ext cx="7837487" cy="1327150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44450" rIns="90487" bIns="4445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fidential"/>
          <p:cNvSpPr/>
          <p:nvPr userDrawn="1"/>
        </p:nvSpPr>
        <p:spPr>
          <a:xfrm>
            <a:off x="3881362" y="6209186"/>
            <a:ext cx="5107122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marR="0" lvl="0" indent="-230188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Copyright © 2011 Raytheon Company. All rights reserved. </a:t>
            </a:r>
            <a:b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en-US" sz="9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Customer Success Is Our Mission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is a registered trademark of Raytheon Company.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62152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0B92-EC2D-4A1C-8A94-0651B65C000C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564E-971B-4150-BEE6-319AD7F1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74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0B92-EC2D-4A1C-8A94-0651B65C000C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564E-971B-4150-BEE6-319AD7F1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7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0B92-EC2D-4A1C-8A94-0651B65C000C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564E-971B-4150-BEE6-319AD7F1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15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0B92-EC2D-4A1C-8A94-0651B65C000C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564E-971B-4150-BEE6-319AD7F1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36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0B92-EC2D-4A1C-8A94-0651B65C000C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564E-971B-4150-BEE6-319AD7F1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0B92-EC2D-4A1C-8A94-0651B65C000C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564E-971B-4150-BEE6-319AD7F1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5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0B92-EC2D-4A1C-8A94-0651B65C000C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564E-971B-4150-BEE6-319AD7F1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0B92-EC2D-4A1C-8A94-0651B65C000C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564E-971B-4150-BEE6-319AD7F1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10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00B92-EC2D-4A1C-8A94-0651B65C000C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2564E-971B-4150-BEE6-319AD7F1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1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069974" y="3810000"/>
            <a:ext cx="7832726" cy="2057400"/>
          </a:xfrm>
        </p:spPr>
        <p:txBody>
          <a:bodyPr/>
          <a:lstStyle/>
          <a:p>
            <a:pPr lvl="0"/>
            <a:r>
              <a:rPr lang="en-US" dirty="0" smtClean="0"/>
              <a:t>Tom Atnip, Susi Cisneros, </a:t>
            </a:r>
          </a:p>
          <a:p>
            <a:pPr lvl="0"/>
            <a:r>
              <a:rPr lang="en-US" dirty="0" smtClean="0"/>
              <a:t>Sam Kim, Seth Troisi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October 17, 2012</a:t>
            </a: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065213" y="1199213"/>
            <a:ext cx="7837487" cy="224725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aytheon</a:t>
            </a:r>
            <a:r>
              <a:rPr lang="en-US" dirty="0" smtClean="0"/>
              <a:t> Senior Design Project</a:t>
            </a:r>
            <a:br>
              <a:rPr lang="en-US" dirty="0" smtClean="0"/>
            </a:br>
            <a:r>
              <a:rPr lang="en-US" dirty="0"/>
              <a:t>Android </a:t>
            </a:r>
            <a:r>
              <a:rPr lang="en-US" dirty="0" smtClean="0"/>
              <a:t>Based Situational Awareness: Moving Map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30" name="Picture 6" descr="https://encrypted-tbn3.google.com/images?q=tbn:ANd9GcRH57f9pQOCzycQ8iRB3gZv6eJcM90t8aNxCQFyGKhCc8nWKqiuA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14401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199" y="2680431"/>
            <a:ext cx="4387816" cy="329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8470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</a:t>
            </a:r>
            <a:r>
              <a:rPr lang="en-US" dirty="0"/>
              <a:t> state-of-the-art electronics, mission systems integration and other </a:t>
            </a:r>
            <a:r>
              <a:rPr lang="en-US" dirty="0" smtClean="0"/>
              <a:t>capabilities for Government markets</a:t>
            </a:r>
          </a:p>
          <a:p>
            <a:r>
              <a:rPr lang="en-US" dirty="0" smtClean="0"/>
              <a:t>Situational Awareness is being aware of and understanding the environmental elements around you</a:t>
            </a:r>
          </a:p>
          <a:p>
            <a:r>
              <a:rPr lang="en-US" dirty="0" smtClean="0"/>
              <a:t>There exists a need </a:t>
            </a:r>
            <a:r>
              <a:rPr lang="en-US" dirty="0" smtClean="0"/>
              <a:t>for a mobile system that is similar to currently existing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60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4032552"/>
              </p:ext>
            </p:extLst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View map of surrounding area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View points of interest on the map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View current location on the map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 must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require internet access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 must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 Android based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must work on any size android device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85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6608272"/>
              </p:ext>
            </p:extLst>
          </p:nvPr>
        </p:nvGraphicFramePr>
        <p:xfrm>
          <a:off x="1143000" y="1600200"/>
          <a:ext cx="69342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4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system shall let the user zoom using an on-screen button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system shall display map tiles that are either stored on the device or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provided by a local server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system shall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georeference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the location of the device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system shall let the user change default settings via a settings menu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found in the menu bar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system shall display a compass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system shall let the user toggle heading/north up by clicking the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system shall receive GPS data from a local server or the device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system shall display properly on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both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mobile phones or tablets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92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a modified version of </a:t>
            </a:r>
            <a:r>
              <a:rPr lang="en-US" dirty="0" smtClean="0"/>
              <a:t>the </a:t>
            </a:r>
            <a:r>
              <a:rPr lang="en-US" dirty="0" smtClean="0"/>
              <a:t>waterfall model called </a:t>
            </a:r>
            <a:r>
              <a:rPr lang="en-US" dirty="0" smtClean="0"/>
              <a:t>Swift</a:t>
            </a:r>
            <a:endParaRPr lang="en-US" dirty="0" smtClean="0"/>
          </a:p>
          <a:p>
            <a:r>
              <a:rPr lang="en-US" dirty="0" smtClean="0"/>
              <a:t>Project code and documentation hosted on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Client allows flexible coding process</a:t>
            </a:r>
          </a:p>
          <a:p>
            <a:pPr lvl="1"/>
            <a:r>
              <a:rPr lang="en-US" dirty="0" smtClean="0"/>
              <a:t>Short sprints with deliverables at the end of each</a:t>
            </a:r>
          </a:p>
          <a:p>
            <a:pPr lvl="1"/>
            <a:r>
              <a:rPr lang="en-US" dirty="0" err="1" smtClean="0"/>
              <a:t>Kanban</a:t>
            </a:r>
            <a:r>
              <a:rPr lang="en-US" dirty="0" smtClean="0"/>
              <a:t> board to track progress of code pieces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56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Assumptions, Risks, &amp; Opportunities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Assumptions</a:t>
            </a:r>
            <a:endParaRPr lang="en-US" sz="2400" dirty="0"/>
          </a:p>
          <a:p>
            <a:r>
              <a:rPr lang="en-US" sz="2000" dirty="0" smtClean="0"/>
              <a:t>There </a:t>
            </a:r>
            <a:r>
              <a:rPr lang="en-US" sz="2000" dirty="0"/>
              <a:t>exists an open source mapping engine for Android devices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mapping engine does not require an internet connection to run</a:t>
            </a:r>
          </a:p>
          <a:p>
            <a:r>
              <a:rPr lang="en-US" sz="2000" dirty="0" smtClean="0"/>
              <a:t>Android </a:t>
            </a:r>
            <a:r>
              <a:rPr lang="en-US" sz="2000" dirty="0"/>
              <a:t>devices can connect to a local server</a:t>
            </a:r>
          </a:p>
          <a:p>
            <a:pPr marL="0" indent="0">
              <a:buNone/>
            </a:pPr>
            <a:r>
              <a:rPr lang="en-US" sz="2400" dirty="0" smtClean="0"/>
              <a:t>Risks</a:t>
            </a:r>
            <a:endParaRPr lang="en-US" sz="2400" dirty="0"/>
          </a:p>
          <a:p>
            <a:r>
              <a:rPr lang="en-US" sz="2000" dirty="0"/>
              <a:t>Performance of the system</a:t>
            </a:r>
          </a:p>
          <a:p>
            <a:r>
              <a:rPr lang="en-US" sz="2000" dirty="0" smtClean="0"/>
              <a:t>Organizing </a:t>
            </a:r>
            <a:r>
              <a:rPr lang="en-US" sz="2000" dirty="0"/>
              <a:t>data </a:t>
            </a:r>
            <a:r>
              <a:rPr lang="en-US" sz="2000" dirty="0" smtClean="0"/>
              <a:t>in </a:t>
            </a:r>
            <a:r>
              <a:rPr lang="en-US" sz="2000" dirty="0"/>
              <a:t>the correct format in a timely </a:t>
            </a:r>
            <a:r>
              <a:rPr lang="en-US" sz="2000" dirty="0" smtClean="0"/>
              <a:t>manner</a:t>
            </a:r>
          </a:p>
          <a:p>
            <a:pPr marL="0" indent="0">
              <a:buNone/>
            </a:pPr>
            <a:r>
              <a:rPr lang="en-US" sz="2400" dirty="0" smtClean="0"/>
              <a:t>Opportunities</a:t>
            </a:r>
            <a:endParaRPr lang="en-US" sz="2400" dirty="0"/>
          </a:p>
          <a:p>
            <a:r>
              <a:rPr lang="en-US" sz="2000" dirty="0"/>
              <a:t>Finding a feature complete mapping engine</a:t>
            </a:r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389F-DE1D-44C7-B37E-89BCC2F680BE}" type="datetime1">
              <a:rPr lang="en-US" smtClean="0"/>
              <a:pPr/>
              <a:t>10/16/2012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6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Current Progress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Listen to Sam and Seth talk about doing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7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6" y="2671763"/>
            <a:ext cx="3952874" cy="197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004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325</Words>
  <Application>Microsoft Office PowerPoint</Application>
  <PresentationFormat>On-screen Show (4:3)</PresentationFormat>
  <Paragraphs>63</Paragraphs>
  <Slides>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   aytheon Senior Design Project Android Based Situational Awareness: Moving Map  </vt:lpstr>
      <vt:lpstr>Problem Statement</vt:lpstr>
      <vt:lpstr>Key Features</vt:lpstr>
      <vt:lpstr>Requirements</vt:lpstr>
      <vt:lpstr>Process</vt:lpstr>
      <vt:lpstr>Assumptions, Risks, &amp; Opportunities</vt:lpstr>
      <vt:lpstr>Current Progress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Raytheon Senior Design Project Android Based Situational Awareness: Moving Map  </dc:title>
  <dc:creator>atniptw</dc:creator>
  <cp:lastModifiedBy>atniptw</cp:lastModifiedBy>
  <cp:revision>16</cp:revision>
  <dcterms:created xsi:type="dcterms:W3CDTF">2012-10-15T20:46:06Z</dcterms:created>
  <dcterms:modified xsi:type="dcterms:W3CDTF">2012-10-16T22:06:48Z</dcterms:modified>
</cp:coreProperties>
</file>