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6" r:id="rId3"/>
    <p:sldId id="287" r:id="rId4"/>
    <p:sldId id="288" r:id="rId5"/>
    <p:sldId id="275" r:id="rId6"/>
    <p:sldId id="276" r:id="rId7"/>
    <p:sldId id="279" r:id="rId8"/>
    <p:sldId id="280" r:id="rId9"/>
    <p:sldId id="284" r:id="rId10"/>
    <p:sldId id="272" r:id="rId11"/>
    <p:sldId id="281" r:id="rId12"/>
    <p:sldId id="282" r:id="rId13"/>
    <p:sldId id="283" r:id="rId14"/>
    <p:sldId id="286" r:id="rId15"/>
    <p:sldId id="267" r:id="rId16"/>
    <p:sldId id="268" r:id="rId17"/>
    <p:sldId id="269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niptw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14T12:20:41.675" idx="1">
    <p:pos x="2744" y="2014"/>
    <p:text>have already been done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2/17/2013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CDR</a:t>
            </a:r>
            <a:r>
              <a:rPr lang="en-US" sz="1200" baseline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Gate 7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7: CDR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February 18, 2013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3" y="855663"/>
            <a:ext cx="7603513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Map Tile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4700"/>
            <a:ext cx="6896100" cy="3038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POI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1670016" y="1388463"/>
            <a:ext cx="5803968" cy="4018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0" y="1152329"/>
            <a:ext cx="7081559" cy="48232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November 14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Doug </a:t>
              </a:r>
              <a:r>
                <a:rPr lang="en-US" sz="1200" b="1" dirty="0" err="1" smtClean="0">
                  <a:solidFill>
                    <a:sysClr val="windowText" lastClr="000000"/>
                  </a:solidFill>
                  <a:latin typeface="+mj-lt"/>
                </a:rPr>
                <a:t>Dusseau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400" dirty="0"/>
              <a:t>Performance of the system</a:t>
            </a:r>
          </a:p>
          <a:p>
            <a:pPr lvl="1"/>
            <a:r>
              <a:rPr lang="en-US" sz="2400" dirty="0" smtClean="0"/>
              <a:t>Organizing </a:t>
            </a:r>
            <a:r>
              <a:rPr lang="en-US" sz="2400" dirty="0"/>
              <a:t>data in the correct format in a timely </a:t>
            </a:r>
            <a:r>
              <a:rPr lang="en-US" sz="2400" dirty="0" smtClean="0"/>
              <a:t>manner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Map data exists in a format that can be easily manipulated</a:t>
            </a:r>
            <a:endParaRPr lang="en-US" sz="2400" dirty="0"/>
          </a:p>
          <a:p>
            <a:pPr lvl="1"/>
            <a:r>
              <a:rPr lang="en-US" sz="2400" dirty="0" smtClean="0"/>
              <a:t>Android device can cache enough map data to allow for smooth map transitions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400" dirty="0"/>
              <a:t>Finding a feature complete mapping engine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Tile Folder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25613"/>
            <a:ext cx="6696075" cy="36766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54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500" dirty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</a:t>
            </a:r>
            <a:r>
              <a:rPr lang="en-US" sz="1600" dirty="0" smtClean="0"/>
              <a:t>(Concept of Operations) </a:t>
            </a:r>
            <a:r>
              <a:rPr lang="en-US" sz="1500" dirty="0"/>
              <a:t>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500" dirty="0" smtClean="0"/>
              <a:t>Application can smoothly synchronize with support server</a:t>
            </a:r>
            <a:endParaRPr lang="en-US" sz="1500" dirty="0"/>
          </a:p>
          <a:p>
            <a:pPr marL="233363" indent="-177800"/>
            <a:r>
              <a:rPr lang="en-US" sz="1500" dirty="0"/>
              <a:t>Android device can cache enough map data to allow for smooth map transitions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by 4/2</a:t>
            </a:r>
          </a:p>
          <a:p>
            <a:pPr marL="233363" indent="-177800"/>
            <a:r>
              <a:rPr lang="en-US" sz="1600" dirty="0" smtClean="0"/>
              <a:t>Test Plan by 3/20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5307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Test Readiness Review (CDR) – 20 Mar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00" y="266400"/>
            <a:ext cx="1846800" cy="3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Rescue </a:t>
            </a:r>
            <a:r>
              <a:rPr lang="en-US" dirty="0"/>
              <a:t>team assigned to natural disaster relief </a:t>
            </a:r>
          </a:p>
          <a:p>
            <a:r>
              <a:rPr lang="en-US" dirty="0" smtClean="0"/>
              <a:t>No </a:t>
            </a:r>
            <a:r>
              <a:rPr lang="en-US" dirty="0"/>
              <a:t>access to external Internet </a:t>
            </a:r>
          </a:p>
          <a:p>
            <a:r>
              <a:rPr lang="en-US" dirty="0" smtClean="0"/>
              <a:t>Need </a:t>
            </a:r>
            <a:r>
              <a:rPr lang="en-US" dirty="0"/>
              <a:t>access to maps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mark downed trees, power lines, rescue locations, etc.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share data to other devices on the network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91" y="955675"/>
            <a:ext cx="3323818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Birds Eye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433638"/>
            <a:ext cx="74390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45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5" y="1554300"/>
            <a:ext cx="5543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38" y="2586037"/>
            <a:ext cx="5114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329563"/>
            <a:ext cx="67341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03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13" y="3456500"/>
            <a:ext cx="7772400" cy="1362075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13" y="3871513"/>
            <a:ext cx="7772400" cy="1500187"/>
          </a:xfrm>
        </p:spPr>
        <p:txBody>
          <a:bodyPr/>
          <a:lstStyle/>
          <a:p>
            <a:r>
              <a:rPr lang="en-US" dirty="0"/>
              <a:t>Include extra slides if discussion goes ‘deeper’ and all slides from after meeting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6416"/>
              </p:ext>
            </p:extLst>
          </p:nvPr>
        </p:nvGraphicFramePr>
        <p:xfrm>
          <a:off x="468000" y="864200"/>
          <a:ext cx="814221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856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pan the map by a dragging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an on-screen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pinch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double 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map tiles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map tiles which are stored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be able to pull map tiles which are stored on a local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store them on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</a:t>
                      </a:r>
                      <a:r>
                        <a:rPr lang="en-US" dirty="0" err="1" smtClean="0"/>
                        <a:t>georeference</a:t>
                      </a:r>
                      <a:r>
                        <a:rPr lang="en-US" dirty="0" smtClean="0"/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center on 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multiple map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the map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points of interest as a map 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4833"/>
              </p:ext>
            </p:extLst>
          </p:nvPr>
        </p:nvGraphicFramePr>
        <p:xfrm>
          <a:off x="457200" y="855663"/>
          <a:ext cx="8099014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424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points of interest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which overlays are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add custom points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choose which overlay the custom point of interest is added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create new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toggle heading/north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change default settings via a settings 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found in the menu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access a help menu via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Deliverable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Overview</a:t>
            </a:r>
          </a:p>
          <a:p>
            <a:pPr lvl="1"/>
            <a:r>
              <a:rPr lang="en-US" sz="2000" dirty="0"/>
              <a:t>Details a high level overview of the system</a:t>
            </a:r>
          </a:p>
          <a:p>
            <a:r>
              <a:rPr lang="en-US" dirty="0" smtClean="0"/>
              <a:t>Package Diagram</a:t>
            </a:r>
          </a:p>
          <a:p>
            <a:pPr lvl="1"/>
            <a:r>
              <a:rPr lang="en-US" sz="2000" dirty="0"/>
              <a:t>Defines system modules and details their high level interactions</a:t>
            </a:r>
          </a:p>
          <a:p>
            <a:r>
              <a:rPr lang="en-US" dirty="0" smtClean="0"/>
              <a:t>System Sequence Diagrams</a:t>
            </a:r>
          </a:p>
          <a:p>
            <a:pPr marL="800100" lvl="3" indent="-342900"/>
            <a:r>
              <a:rPr lang="en-US" dirty="0" smtClean="0"/>
              <a:t>These SSDs help </a:t>
            </a:r>
            <a:r>
              <a:rPr lang="en-US" dirty="0"/>
              <a:t>describe the interaction between Android app and server, specifically with regards to the protocol of fetching map data (known as “tiles</a:t>
            </a:r>
            <a:r>
              <a:rPr lang="en-US" dirty="0" smtClean="0"/>
              <a:t>”) and receiving point of </a:t>
            </a:r>
            <a:r>
              <a:rPr lang="en-US" dirty="0"/>
              <a:t>i</a:t>
            </a:r>
            <a:r>
              <a:rPr lang="en-US" dirty="0" smtClean="0"/>
              <a:t>nterest (POI) data.</a:t>
            </a:r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sz="2000" dirty="0"/>
              <a:t>Shows all the components of the system and their interactions and </a:t>
            </a:r>
            <a:r>
              <a:rPr lang="en-US" sz="2000" dirty="0" smtClean="0"/>
              <a:t>dependencies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2/17/2013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763</Words>
  <Application>Microsoft Office PowerPoint</Application>
  <PresentationFormat>On-screen Show (4:3)</PresentationFormat>
  <Paragraphs>197</Paragraphs>
  <Slides>18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Raytheon Senior Design Project Android Based Situational Awareness: Moving Map  </vt:lpstr>
      <vt:lpstr>Project Overview</vt:lpstr>
      <vt:lpstr>Scenario</vt:lpstr>
      <vt:lpstr>Birds Eye View</vt:lpstr>
      <vt:lpstr>Project Schedule</vt:lpstr>
      <vt:lpstr>Backup Slides</vt:lpstr>
      <vt:lpstr>Functional Requirements</vt:lpstr>
      <vt:lpstr>Functional Requirements</vt:lpstr>
      <vt:lpstr>Deliverable Diagrams</vt:lpstr>
      <vt:lpstr>High Level Architecture</vt:lpstr>
      <vt:lpstr>Package Diagram</vt:lpstr>
      <vt:lpstr>Get Map Tile Sequence</vt:lpstr>
      <vt:lpstr>Get POI Sequence</vt:lpstr>
      <vt:lpstr>Class Diagram</vt:lpstr>
      <vt:lpstr>Project Schedule &amp; Milestones</vt:lpstr>
      <vt:lpstr>Project Team</vt:lpstr>
      <vt:lpstr>Assumptions, Risks, &amp; Opportunities</vt:lpstr>
      <vt:lpstr>Map Tile Folder Structure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71</cp:revision>
  <dcterms:created xsi:type="dcterms:W3CDTF">2012-08-29T12:13:00Z</dcterms:created>
  <dcterms:modified xsi:type="dcterms:W3CDTF">2013-02-18T06:42:10Z</dcterms:modified>
</cp:coreProperties>
</file>