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7" r:id="rId3"/>
    <p:sldId id="268" r:id="rId4"/>
    <p:sldId id="269" r:id="rId5"/>
    <p:sldId id="263" r:id="rId6"/>
    <p:sldId id="266" r:id="rId7"/>
    <p:sldId id="270" r:id="rId8"/>
    <p:sldId id="271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18" autoAdjust="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07FB-C92B-4D29-BC6B-571330FBDC6B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1782F-21FA-48FB-9F9F-BED0A8723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9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Tom write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1782F-21FA-48FB-9F9F-BED0A8723E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20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1782F-21FA-48FB-9F9F-BED0A8723E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9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Swift –</a:t>
            </a:r>
            <a:r>
              <a:rPr lang="en-US" baseline="0" dirty="0" smtClean="0"/>
              <a:t> modified waterfall</a:t>
            </a:r>
          </a:p>
          <a:p>
            <a:r>
              <a:rPr lang="en-US" baseline="0" dirty="0" smtClean="0"/>
              <a:t>Schedule on next slide</a:t>
            </a:r>
          </a:p>
          <a:p>
            <a:r>
              <a:rPr lang="en-US" baseline="0" dirty="0" err="1" smtClean="0"/>
              <a:t>Github</a:t>
            </a:r>
            <a:r>
              <a:rPr lang="en-US" baseline="0" dirty="0" smtClean="0"/>
              <a:t> for version control/ticket tracking</a:t>
            </a:r>
          </a:p>
          <a:p>
            <a:r>
              <a:rPr lang="en-US" baseline="0" dirty="0" smtClean="0"/>
              <a:t>Plan to use a </a:t>
            </a:r>
            <a:r>
              <a:rPr lang="en-US" baseline="0" dirty="0" err="1" smtClean="0"/>
              <a:t>kanban</a:t>
            </a:r>
            <a:r>
              <a:rPr lang="en-US" baseline="0" dirty="0" smtClean="0"/>
              <a:t> board for features during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1782F-21FA-48FB-9F9F-BED0A8723E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80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solutions to</a:t>
            </a:r>
            <a:r>
              <a:rPr lang="en-US" baseline="0" dirty="0" smtClean="0"/>
              <a:t> risks</a:t>
            </a:r>
          </a:p>
          <a:p>
            <a:r>
              <a:rPr lang="en-US" baseline="0" dirty="0" smtClean="0"/>
              <a:t>Copy things from docs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1782F-21FA-48FB-9F9F-BED0A8723E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8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</a:t>
            </a:r>
            <a:r>
              <a:rPr lang="en-US" baseline="0" dirty="0" smtClean="0"/>
              <a:t> </a:t>
            </a:r>
            <a:r>
              <a:rPr lang="en-US" dirty="0" smtClean="0"/>
              <a:t>Mapping features plus no internet plus intranet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1782F-21FA-48FB-9F9F-BED0A8723E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4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Requirements Review </a:t>
            </a:r>
          </a:p>
          <a:p>
            <a:r>
              <a:rPr lang="en-US" dirty="0" smtClean="0"/>
              <a:t>Preliminary</a:t>
            </a:r>
            <a:r>
              <a:rPr lang="en-US" baseline="0" dirty="0" smtClean="0"/>
              <a:t>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1782F-21FA-48FB-9F9F-BED0A8723E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2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9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09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1069974" y="3937000"/>
            <a:ext cx="7832726" cy="2057400"/>
          </a:xfrm>
          <a:noFill/>
          <a:ln w="9525"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1065213" y="2119313"/>
            <a:ext cx="7837487" cy="132715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44450" rIns="90487" bIns="4445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2011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6215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7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7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1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3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5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0B92-EC2D-4A1C-8A94-0651B65C000C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1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00B92-EC2D-4A1C-8A94-0651B65C000C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2564E-971B-4150-BEE6-319AD7F1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069974" y="3810000"/>
            <a:ext cx="7832726" cy="2057400"/>
          </a:xfrm>
        </p:spPr>
        <p:txBody>
          <a:bodyPr/>
          <a:lstStyle/>
          <a:p>
            <a:pPr lvl="0"/>
            <a:r>
              <a:rPr lang="en-US" dirty="0" smtClean="0"/>
              <a:t>Tom Atnip, Susi Cisneros, </a:t>
            </a:r>
          </a:p>
          <a:p>
            <a:pPr lvl="0"/>
            <a:r>
              <a:rPr lang="en-US" dirty="0" smtClean="0"/>
              <a:t>Sam Kim, Seth Troisi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October 17, </a:t>
            </a:r>
            <a:r>
              <a:rPr lang="en-US" dirty="0" smtClean="0"/>
              <a:t>2012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65213" y="1199213"/>
            <a:ext cx="7837487" cy="224725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aytheon</a:t>
            </a:r>
            <a:r>
              <a:rPr lang="en-US" dirty="0" smtClean="0"/>
              <a:t> </a:t>
            </a:r>
            <a:r>
              <a:rPr lang="en-US" dirty="0" smtClean="0"/>
              <a:t>Senior Design Project</a:t>
            </a:r>
            <a:br>
              <a:rPr lang="en-US" dirty="0" smtClean="0"/>
            </a:br>
            <a:r>
              <a:rPr lang="en-US" dirty="0"/>
              <a:t>Android </a:t>
            </a:r>
            <a:r>
              <a:rPr lang="en-US" dirty="0" smtClean="0"/>
              <a:t>Based Situational Awareness: Moving Map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0" name="Picture 6" descr="https://encrypted-tbn3.google.com/images?q=tbn:ANd9GcRH57f9pQOCzycQ8iRB3gZv6eJcM90t8aNxCQFyGKhCc8nWKqiu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99" y="2680431"/>
            <a:ext cx="4387816" cy="32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47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</a:t>
            </a:r>
            <a:r>
              <a:rPr lang="en-US" dirty="0"/>
              <a:t> state-of-the-art electronics, mission systems integration and other </a:t>
            </a:r>
            <a:r>
              <a:rPr lang="en-US" dirty="0" smtClean="0"/>
              <a:t>capabilities for Government markets</a:t>
            </a:r>
          </a:p>
          <a:p>
            <a:r>
              <a:rPr lang="en-US" dirty="0" smtClean="0"/>
              <a:t>Situational Awareness is being aware of and understanding the environmental elements around you</a:t>
            </a:r>
          </a:p>
          <a:p>
            <a:r>
              <a:rPr lang="en-US" dirty="0" smtClean="0"/>
              <a:t>Need for a mobile system that is similar to currently existing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0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589935"/>
              </p:ext>
            </p:extLst>
          </p:nvPr>
        </p:nvGraphicFramePr>
        <p:xfrm>
          <a:off x="457200" y="1600200"/>
          <a:ext cx="82296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2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shall let the user zoom using an on-screen 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shall display map tiles that are either stored on the device or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provided by a local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shall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georeference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location of the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shall let the user change default settings via a settings menu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found in the menu 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shall display a compass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shall let the user toggle heading/north up by clicking the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shall receive GPS data from a local server or the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Non-Functional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shall display properly on either mobile phones or tablets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Non-Functional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9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a modified version of he waterfall model called Swift</a:t>
            </a:r>
          </a:p>
          <a:p>
            <a:pPr lvl="1"/>
            <a:r>
              <a:rPr lang="en-US" dirty="0" smtClean="0"/>
              <a:t>Requirements will remain very static after requirements review</a:t>
            </a:r>
          </a:p>
          <a:p>
            <a:r>
              <a:rPr lang="en-US" dirty="0" smtClean="0"/>
              <a:t>Project code and documentation hosted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Client allows flexible coding process</a:t>
            </a:r>
          </a:p>
          <a:p>
            <a:pPr lvl="1"/>
            <a:r>
              <a:rPr lang="en-US" dirty="0" smtClean="0"/>
              <a:t>Short sprints with deliverables at the end of each</a:t>
            </a:r>
          </a:p>
          <a:p>
            <a:pPr lvl="1"/>
            <a:r>
              <a:rPr lang="en-US" dirty="0" err="1" smtClean="0"/>
              <a:t>Kanban</a:t>
            </a:r>
            <a:r>
              <a:rPr lang="en-US" dirty="0" smtClean="0"/>
              <a:t> board to track progress of code pieces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Schedule &amp; Milestones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Requirements Review:  </a:t>
            </a:r>
            <a:r>
              <a:rPr lang="en-US" dirty="0" smtClean="0"/>
              <a:t>     October 17</a:t>
            </a:r>
            <a:r>
              <a:rPr lang="en-US" baseline="30000" dirty="0" smtClean="0"/>
              <a:t>th</a:t>
            </a:r>
            <a:endParaRPr lang="en-US" baseline="30000" dirty="0" smtClean="0"/>
          </a:p>
          <a:p>
            <a:r>
              <a:rPr lang="en-US" dirty="0" smtClean="0"/>
              <a:t>Preliminary Design Review:            October 31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r>
              <a:rPr lang="en-US" dirty="0" smtClean="0"/>
              <a:t>Alpha Release:                              December 19</a:t>
            </a:r>
            <a:r>
              <a:rPr lang="en-US" baseline="30000" dirty="0" smtClean="0"/>
              <a:t>th</a:t>
            </a:r>
          </a:p>
          <a:p>
            <a:r>
              <a:rPr lang="en-US" dirty="0" smtClean="0"/>
              <a:t>Beta Release:                                     February 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Critical Design Review:                     February 6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Test Readiness Review:                       March 20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Final Release:                                          April 17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Expo/Out brief:                                       May 22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10/15/2012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11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Assumptions, Risks, &amp; Opportunities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Risks</a:t>
            </a:r>
          </a:p>
          <a:p>
            <a:pPr lvl="1"/>
            <a:r>
              <a:rPr lang="en-US" sz="2000" dirty="0" smtClean="0"/>
              <a:t>Find a </a:t>
            </a:r>
            <a:r>
              <a:rPr lang="en-US" sz="2000" dirty="0"/>
              <a:t>mapping engine that </a:t>
            </a:r>
            <a:r>
              <a:rPr lang="en-US" sz="2000" dirty="0" smtClean="0"/>
              <a:t>supports Raytheon’s map format</a:t>
            </a:r>
          </a:p>
          <a:p>
            <a:r>
              <a:rPr lang="en-US" sz="2400" dirty="0" smtClean="0"/>
              <a:t>Assumptions</a:t>
            </a:r>
          </a:p>
          <a:p>
            <a:pPr lvl="1"/>
            <a:r>
              <a:rPr lang="en-US" sz="2000" dirty="0" smtClean="0"/>
              <a:t>There exists a mapping tool that provides the ability to perform basic functionality </a:t>
            </a:r>
            <a:r>
              <a:rPr lang="en-US" sz="2000" dirty="0"/>
              <a:t>(e.g. panning, zooming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/>
              <a:t>Libraries for pulling mapping information from local server (e.g. </a:t>
            </a:r>
            <a:r>
              <a:rPr lang="en-US" sz="2000" dirty="0" err="1"/>
              <a:t>Wifi</a:t>
            </a:r>
            <a:r>
              <a:rPr lang="en-US" sz="2000" dirty="0"/>
              <a:t>, USB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Opportunities</a:t>
            </a:r>
          </a:p>
          <a:p>
            <a:pPr lvl="1"/>
            <a:r>
              <a:rPr lang="en-US" sz="2000" dirty="0" smtClean="0"/>
              <a:t>Google’s mapping engine may provide many required features</a:t>
            </a:r>
          </a:p>
          <a:p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10/15/2012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64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582281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map of surrounding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points of interest on the map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current location on the map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 must not require internet access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 must be Android based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 must work on any size android device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85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Requirements Review October 17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Preliminary Design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6" y="2671763"/>
            <a:ext cx="3952874" cy="197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0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400</Words>
  <Application>Microsoft Office PowerPoint</Application>
  <PresentationFormat>On-screen Show (4:3)</PresentationFormat>
  <Paragraphs>87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  aytheon Senior Design Project Android Based Situational Awareness: Moving Map  </vt:lpstr>
      <vt:lpstr>Problem Statement</vt:lpstr>
      <vt:lpstr>Requirements</vt:lpstr>
      <vt:lpstr>Process</vt:lpstr>
      <vt:lpstr>Project Schedule &amp; Milestones</vt:lpstr>
      <vt:lpstr>Assumptions, Risks, &amp; Opportunities</vt:lpstr>
      <vt:lpstr>Key Features</vt:lpstr>
      <vt:lpstr>Project Status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Raytheon Senior Design Project Android Based Situational Awareness: Moving Map  </dc:title>
  <dc:creator>atniptw</dc:creator>
  <cp:lastModifiedBy>atniptw</cp:lastModifiedBy>
  <cp:revision>9</cp:revision>
  <dcterms:created xsi:type="dcterms:W3CDTF">2012-10-15T20:46:06Z</dcterms:created>
  <dcterms:modified xsi:type="dcterms:W3CDTF">2012-10-16T00:58:09Z</dcterms:modified>
</cp:coreProperties>
</file>