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7" r:id="rId3"/>
    <p:sldId id="268" r:id="rId4"/>
    <p:sldId id="269" r:id="rId5"/>
    <p:sldId id="263" r:id="rId6"/>
    <p:sldId id="266" r:id="rId7"/>
    <p:sldId id="27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18" autoAdjust="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07FB-C92B-4D29-BC6B-571330FBDC6B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1782F-21FA-48FB-9F9F-BED0A872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Swift –</a:t>
            </a:r>
            <a:r>
              <a:rPr lang="en-US" baseline="0" dirty="0" smtClean="0"/>
              <a:t> modified waterfall</a:t>
            </a:r>
          </a:p>
          <a:p>
            <a:r>
              <a:rPr lang="en-US" baseline="0" dirty="0" smtClean="0"/>
              <a:t>Schedule on next slide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 for version control/ticket tracking</a:t>
            </a:r>
          </a:p>
          <a:p>
            <a:r>
              <a:rPr lang="en-US" baseline="0" dirty="0" smtClean="0"/>
              <a:t>Plan to use a </a:t>
            </a:r>
            <a:r>
              <a:rPr lang="en-US" baseline="0" dirty="0" err="1" smtClean="0"/>
              <a:t>kanban</a:t>
            </a:r>
            <a:r>
              <a:rPr lang="en-US" baseline="0" dirty="0" smtClean="0"/>
              <a:t> board for features during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solutions to</a:t>
            </a:r>
            <a:r>
              <a:rPr lang="en-US" baseline="0" dirty="0" smtClean="0"/>
              <a:t> risks</a:t>
            </a:r>
          </a:p>
          <a:p>
            <a:r>
              <a:rPr lang="en-US" baseline="0" dirty="0" smtClean="0"/>
              <a:t>Copy things from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</a:t>
            </a:r>
            <a:r>
              <a:rPr lang="en-US" dirty="0" smtClean="0"/>
              <a:t>Mapping features plus no internet plus intranet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215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069974" y="3810000"/>
            <a:ext cx="7832726" cy="2057400"/>
          </a:xfrm>
        </p:spPr>
        <p:txBody>
          <a:bodyPr/>
          <a:lstStyle/>
          <a:p>
            <a:pPr lvl="0"/>
            <a:r>
              <a:rPr lang="en-US" dirty="0" smtClean="0"/>
              <a:t>Tom Atnip, Susi Cisneros, </a:t>
            </a:r>
          </a:p>
          <a:p>
            <a:pPr lvl="0"/>
            <a:r>
              <a:rPr lang="en-US" dirty="0" smtClean="0"/>
              <a:t>Sam Kim, Seth Troisi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October 17, 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aytheon</a:t>
            </a:r>
            <a:r>
              <a:rPr lang="en-US" dirty="0" smtClean="0"/>
              <a:t>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  <a:r>
              <a:rPr lang="en-US" dirty="0"/>
              <a:t> state-of-the-art electronics, mission systems integration and other </a:t>
            </a:r>
            <a:r>
              <a:rPr lang="en-US" dirty="0" smtClean="0"/>
              <a:t>capabilities for Government markets</a:t>
            </a:r>
          </a:p>
          <a:p>
            <a:r>
              <a:rPr lang="en-US" dirty="0" smtClean="0"/>
              <a:t>Situational Awareness is being aware of and understanding the environmental elements around you</a:t>
            </a:r>
          </a:p>
          <a:p>
            <a:r>
              <a:rPr lang="en-US" dirty="0" smtClean="0"/>
              <a:t>There exists a need </a:t>
            </a:r>
            <a:r>
              <a:rPr lang="en-US" dirty="0" smtClean="0"/>
              <a:t>for a mobile system that is similar to currently existing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08272"/>
              </p:ext>
            </p:extLst>
          </p:nvPr>
        </p:nvGraphicFramePr>
        <p:xfrm>
          <a:off x="1143000" y="1600200"/>
          <a:ext cx="6934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zoom using an on-screen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map tiles that are either stored on the device 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 by a local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location of the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change default settings via a settings menu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found in the menu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toggle heading/north up by clicking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receive GPS data from a local server or the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properly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phones or tablets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version of </a:t>
            </a:r>
            <a:r>
              <a:rPr lang="en-US" dirty="0" smtClean="0"/>
              <a:t>the </a:t>
            </a:r>
            <a:r>
              <a:rPr lang="en-US" dirty="0" smtClean="0"/>
              <a:t>waterfall model called </a:t>
            </a:r>
            <a:r>
              <a:rPr lang="en-US" dirty="0" smtClean="0"/>
              <a:t>Swift</a:t>
            </a:r>
            <a:endParaRPr lang="en-US" dirty="0" smtClean="0"/>
          </a:p>
          <a:p>
            <a:r>
              <a:rPr lang="en-US" dirty="0" smtClean="0"/>
              <a:t>Project code and documentation 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Client allows flexible coding process</a:t>
            </a:r>
          </a:p>
          <a:p>
            <a:pPr lvl="1"/>
            <a:r>
              <a:rPr lang="en-US" dirty="0" smtClean="0"/>
              <a:t>Short sprints with deliverables at the end of each</a:t>
            </a:r>
          </a:p>
          <a:p>
            <a:pPr lvl="1"/>
            <a:r>
              <a:rPr lang="en-US" dirty="0" err="1" smtClean="0"/>
              <a:t>Kanban</a:t>
            </a:r>
            <a:r>
              <a:rPr lang="en-US" dirty="0" smtClean="0"/>
              <a:t> board to track progress of code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Requirements Review:       October 17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    October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10/16/2012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Assumptions</a:t>
            </a:r>
            <a:endParaRPr lang="en-US" sz="24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exists an open source mapping engine for Android devices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mapping engine does not require an internet connection to run</a:t>
            </a:r>
          </a:p>
          <a:p>
            <a:r>
              <a:rPr lang="en-US" sz="2000" dirty="0" smtClean="0"/>
              <a:t>Android </a:t>
            </a:r>
            <a:r>
              <a:rPr lang="en-US" sz="2000" dirty="0"/>
              <a:t>devices can connect to a local server</a:t>
            </a:r>
          </a:p>
          <a:p>
            <a:pPr marL="0" indent="0">
              <a:buNone/>
            </a:pPr>
            <a:r>
              <a:rPr lang="en-US" sz="2400" dirty="0" smtClean="0"/>
              <a:t>Risks</a:t>
            </a:r>
            <a:endParaRPr lang="en-US" sz="2400" dirty="0"/>
          </a:p>
          <a:p>
            <a:r>
              <a:rPr lang="en-US" sz="2000" dirty="0"/>
              <a:t>Performance of the system</a:t>
            </a:r>
          </a:p>
          <a:p>
            <a:r>
              <a:rPr lang="en-US" sz="2000" dirty="0" smtClean="0"/>
              <a:t>Organizing </a:t>
            </a:r>
            <a:r>
              <a:rPr lang="en-US" sz="2000" dirty="0"/>
              <a:t>data </a:t>
            </a:r>
            <a:r>
              <a:rPr lang="en-US" sz="2000" dirty="0" smtClean="0"/>
              <a:t>in </a:t>
            </a:r>
            <a:r>
              <a:rPr lang="en-US" sz="2000" dirty="0"/>
              <a:t>the correct format in a timely </a:t>
            </a:r>
            <a:r>
              <a:rPr lang="en-US" sz="2000" dirty="0" smtClean="0"/>
              <a:t>manner</a:t>
            </a:r>
          </a:p>
          <a:p>
            <a:pPr marL="0" indent="0">
              <a:buNone/>
            </a:pPr>
            <a:r>
              <a:rPr lang="en-US" sz="2400" dirty="0" smtClean="0"/>
              <a:t>Opportunities</a:t>
            </a:r>
            <a:endParaRPr lang="en-US" sz="2400" dirty="0"/>
          </a:p>
          <a:p>
            <a:r>
              <a:rPr lang="en-US" sz="2000" dirty="0"/>
              <a:t>Finding a feature complete mapping engine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32552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map of surrounding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points of interest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current location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must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require internet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must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Android 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work on any size android device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671763"/>
            <a:ext cx="3952874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364</Words>
  <Application>Microsoft Office PowerPoint</Application>
  <PresentationFormat>On-screen Show (4:3)</PresentationFormat>
  <Paragraphs>72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aytheon Senior Design Project Android Based Situational Awareness: Moving Map  </vt:lpstr>
      <vt:lpstr>Problem Statement</vt:lpstr>
      <vt:lpstr>Requirements</vt:lpstr>
      <vt:lpstr>Process</vt:lpstr>
      <vt:lpstr>Project Schedule &amp; Milestones</vt:lpstr>
      <vt:lpstr>Assumptions, Risks, &amp; Opportunities</vt:lpstr>
      <vt:lpstr>Key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Android Based Situational Awareness: Moving Map  </dc:title>
  <dc:creator>atniptw</dc:creator>
  <cp:lastModifiedBy>atniptw</cp:lastModifiedBy>
  <cp:revision>14</cp:revision>
  <dcterms:created xsi:type="dcterms:W3CDTF">2012-10-15T20:46:06Z</dcterms:created>
  <dcterms:modified xsi:type="dcterms:W3CDTF">2012-10-16T21:03:59Z</dcterms:modified>
</cp:coreProperties>
</file>