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69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7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89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16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1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8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1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55AEC1-F54B-46DC-9AF7-0B433F7E891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5B9B43-22D8-44DB-A391-9FE7C082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20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81CD-E895-AEF4-2E0C-2CE9B7D09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Trend Analysis using news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F48C1-B939-A09C-6EF2-95B95BC78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3029"/>
            <a:ext cx="9144000" cy="1147354"/>
          </a:xfrm>
        </p:spPr>
        <p:txBody>
          <a:bodyPr>
            <a:normAutofit/>
          </a:bodyPr>
          <a:lstStyle/>
          <a:p>
            <a:r>
              <a:rPr lang="en-US" sz="2400" dirty="0"/>
              <a:t>CS-410 - Course Project</a:t>
            </a:r>
          </a:p>
          <a:p>
            <a:r>
              <a:rPr lang="en-US" sz="2400" dirty="0" err="1"/>
              <a:t>TeamAnand</a:t>
            </a:r>
            <a:r>
              <a:rPr lang="en-US" sz="2400" dirty="0"/>
              <a:t> : atodkar2@illinois.edu</a:t>
            </a:r>
          </a:p>
        </p:txBody>
      </p:sp>
    </p:spTree>
    <p:extLst>
      <p:ext uri="{BB962C8B-B14F-4D97-AF65-F5344CB8AC3E}">
        <p14:creationId xmlns:p14="http://schemas.microsoft.com/office/powerpoint/2010/main" val="307526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B0C0-59F4-869D-CE5D-F1B7706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11" y="586794"/>
            <a:ext cx="4680891" cy="884956"/>
          </a:xfrm>
        </p:spPr>
        <p:txBody>
          <a:bodyPr/>
          <a:lstStyle/>
          <a:p>
            <a:r>
              <a:rPr lang="en-US" dirty="0"/>
              <a:t>High level design</a:t>
            </a:r>
          </a:p>
        </p:txBody>
      </p:sp>
      <p:pic>
        <p:nvPicPr>
          <p:cNvPr id="7" name="Content Placeholder 6" descr="Diagram">
            <a:extLst>
              <a:ext uri="{FF2B5EF4-FFF2-40B4-BE49-F238E27FC236}">
                <a16:creationId xmlns:a16="http://schemas.microsoft.com/office/drawing/2014/main" id="{8B85473E-7B20-3374-274C-0F1917D75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50" y="586793"/>
            <a:ext cx="6583863" cy="56844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C1AC33-79AF-79B2-4DAD-413331691FF6}"/>
              </a:ext>
            </a:extLst>
          </p:cNvPr>
          <p:cNvSpPr txBox="1"/>
          <p:nvPr/>
        </p:nvSpPr>
        <p:spPr>
          <a:xfrm>
            <a:off x="274411" y="1746891"/>
            <a:ext cx="4371703" cy="4524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en-US" dirty="0"/>
              <a:t>The idea of this project is to find trends in the market and business</a:t>
            </a:r>
          </a:p>
          <a:p>
            <a:r>
              <a:rPr lang="en-US" dirty="0"/>
              <a:t>Topic Modelling using LDA (Latent Dirichlet Analysis) is used to find trends </a:t>
            </a:r>
          </a:p>
          <a:p>
            <a:r>
              <a:rPr lang="en-US" dirty="0"/>
              <a:t>News data from various news sources over REST interface</a:t>
            </a:r>
          </a:p>
          <a:p>
            <a:r>
              <a:rPr lang="en-US" dirty="0"/>
              <a:t>Date wise trend analysis</a:t>
            </a:r>
          </a:p>
          <a:p>
            <a:r>
              <a:rPr lang="en-US" dirty="0"/>
              <a:t>Web based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1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996A-22A5-718A-5AA2-FB67ABF9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2" y="444138"/>
            <a:ext cx="11295017" cy="115250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modelling using LDA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DA03CC-A81D-D87A-D09E-5F8EF9C5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90" y="2079170"/>
            <a:ext cx="9687696" cy="3615267"/>
          </a:xfrm>
        </p:spPr>
        <p:txBody>
          <a:bodyPr>
            <a:normAutofit/>
          </a:bodyPr>
          <a:lstStyle/>
          <a:p>
            <a:r>
              <a:rPr lang="en-US" sz="2400" dirty="0"/>
              <a:t>1. Convert sentences of news articles to words</a:t>
            </a:r>
          </a:p>
          <a:p>
            <a:r>
              <a:rPr lang="en-US" sz="2400" dirty="0"/>
              <a:t>2. Using bigram language model to extract phrases</a:t>
            </a:r>
          </a:p>
          <a:p>
            <a:r>
              <a:rPr lang="en-US" sz="2400" dirty="0"/>
              <a:t>3. Remove </a:t>
            </a:r>
            <a:r>
              <a:rPr lang="en-US" sz="2400" dirty="0" err="1"/>
              <a:t>stopwords</a:t>
            </a:r>
            <a:r>
              <a:rPr lang="en-US" sz="2400" dirty="0"/>
              <a:t> using </a:t>
            </a:r>
            <a:r>
              <a:rPr lang="en-US" sz="2400" dirty="0" err="1"/>
              <a:t>ntlk</a:t>
            </a:r>
            <a:endParaRPr lang="en-US" sz="2400" dirty="0"/>
          </a:p>
          <a:p>
            <a:r>
              <a:rPr lang="en-US" sz="2400" dirty="0"/>
              <a:t>4. Lemmatize the nouns, adjectives verbs and adverbs</a:t>
            </a:r>
          </a:p>
          <a:p>
            <a:r>
              <a:rPr lang="en-US" sz="2400" dirty="0"/>
              <a:t>5. Prepare the LDA model on lemmatized data to model topics</a:t>
            </a:r>
          </a:p>
          <a:p>
            <a:r>
              <a:rPr lang="en-US" sz="2400" dirty="0"/>
              <a:t>6. Extract top trending topics from the algorithm</a:t>
            </a:r>
          </a:p>
        </p:txBody>
      </p:sp>
    </p:spTree>
    <p:extLst>
      <p:ext uri="{BB962C8B-B14F-4D97-AF65-F5344CB8AC3E}">
        <p14:creationId xmlns:p14="http://schemas.microsoft.com/office/powerpoint/2010/main" val="7167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3607-E060-E25B-F9C3-9A4ADDD7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8" y="106921"/>
            <a:ext cx="8534400" cy="1507067"/>
          </a:xfrm>
        </p:spPr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BB84-9A1F-01F4-FCD5-276D47A47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22" y="1478280"/>
            <a:ext cx="9391605" cy="3615267"/>
          </a:xfrm>
        </p:spPr>
        <p:txBody>
          <a:bodyPr>
            <a:norm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gensim</a:t>
            </a:r>
            <a:r>
              <a:rPr lang="en-US" sz="2400" dirty="0"/>
              <a:t> - For LDA and related functions implementation</a:t>
            </a:r>
          </a:p>
          <a:p>
            <a:r>
              <a:rPr lang="en-US" sz="2400" dirty="0"/>
              <a:t>2. spacy - For lemmatization of words</a:t>
            </a:r>
          </a:p>
          <a:p>
            <a:r>
              <a:rPr lang="en-US" sz="2400" dirty="0"/>
              <a:t>4. pattern - This is being used for mining patterns</a:t>
            </a:r>
          </a:p>
          <a:p>
            <a:r>
              <a:rPr lang="en-US" sz="2400" dirty="0"/>
              <a:t>5. </a:t>
            </a:r>
            <a:r>
              <a:rPr lang="en-US" sz="2400" dirty="0" err="1"/>
              <a:t>nltk</a:t>
            </a:r>
            <a:r>
              <a:rPr lang="en-US" sz="2400" dirty="0"/>
              <a:t> - Natural language toolkit. Helpful as natural language utility</a:t>
            </a:r>
          </a:p>
          <a:p>
            <a:r>
              <a:rPr lang="en-US" sz="2400" dirty="0"/>
              <a:t>3. flask - Python based webserver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87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598F-56F9-FC4A-1EEA-C339E701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57" y="0"/>
            <a:ext cx="8534400" cy="962056"/>
          </a:xfrm>
        </p:spPr>
        <p:txBody>
          <a:bodyPr/>
          <a:lstStyle/>
          <a:p>
            <a:r>
              <a:rPr lang="en-US" dirty="0"/>
              <a:t>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1092-A52B-57B9-92C0-22C98516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63" y="1486989"/>
            <a:ext cx="10497594" cy="3615267"/>
          </a:xfrm>
        </p:spPr>
        <p:txBody>
          <a:bodyPr>
            <a:normAutofit/>
          </a:bodyPr>
          <a:lstStyle/>
          <a:p>
            <a:r>
              <a:rPr lang="en-US" sz="2400" dirty="0"/>
              <a:t>API layer preparation for all three sources - 4 hours</a:t>
            </a:r>
          </a:p>
          <a:p>
            <a:r>
              <a:rPr lang="en-US" sz="2400" dirty="0"/>
              <a:t>Prepare API on flask python webserver – 4 hours</a:t>
            </a:r>
          </a:p>
          <a:p>
            <a:r>
              <a:rPr lang="en-US" sz="2400" dirty="0"/>
              <a:t>Algorithm of LDA end to end implementation - 5 hours</a:t>
            </a:r>
          </a:p>
          <a:p>
            <a:r>
              <a:rPr lang="en-US" sz="2400" dirty="0"/>
              <a:t>Prepare React based UI - 5 hours</a:t>
            </a:r>
          </a:p>
          <a:p>
            <a:r>
              <a:rPr lang="en-US" sz="2400" dirty="0"/>
              <a:t>Documentation and presentation - 5 hours</a:t>
            </a:r>
          </a:p>
        </p:txBody>
      </p:sp>
    </p:spTree>
    <p:extLst>
      <p:ext uri="{BB962C8B-B14F-4D97-AF65-F5344CB8AC3E}">
        <p14:creationId xmlns:p14="http://schemas.microsoft.com/office/powerpoint/2010/main" val="330379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B249-EA8B-5AAE-E07C-1404D784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5" y="2345024"/>
            <a:ext cx="2233159" cy="150706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00593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222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Market Trend Analysis using news articles</vt:lpstr>
      <vt:lpstr>High level design</vt:lpstr>
      <vt:lpstr>Topic modelling using LDA    algorithm</vt:lpstr>
      <vt:lpstr>Python packages</vt:lpstr>
      <vt:lpstr>Efforts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CS-410 Course Project</dc:title>
  <dc:creator>Todkar, Anand (T FOA ART-US)</dc:creator>
  <cp:lastModifiedBy>Todkar, Anand (T FOA ART-US)</cp:lastModifiedBy>
  <cp:revision>35</cp:revision>
  <dcterms:created xsi:type="dcterms:W3CDTF">2022-12-07T00:29:25Z</dcterms:created>
  <dcterms:modified xsi:type="dcterms:W3CDTF">2022-12-07T01:05:11Z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2022-12-07T01:05:11Z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5d6e0463-77c8-4801-bb4c-1796682f46ff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