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9" r:id="rId4"/>
    <p:sldId id="257" r:id="rId5"/>
    <p:sldId id="263" r:id="rId6"/>
    <p:sldId id="264" r:id="rId7"/>
    <p:sldId id="265" r:id="rId8"/>
    <p:sldId id="266" r:id="rId9"/>
    <p:sldId id="258" r:id="rId10"/>
    <p:sldId id="260" r:id="rId11"/>
    <p:sldId id="261" r:id="rId12"/>
    <p:sldId id="26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235"/>
    <a:srgbClr val="EDF8ED"/>
    <a:srgbClr val="D7F4D6"/>
    <a:srgbClr val="D5F4D5"/>
    <a:srgbClr val="49C146"/>
    <a:srgbClr val="48C045"/>
    <a:srgbClr val="46BE42"/>
    <a:srgbClr val="003296"/>
    <a:srgbClr val="007033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>
      <p:cViewPr>
        <p:scale>
          <a:sx n="100" d="100"/>
          <a:sy n="100" d="100"/>
        </p:scale>
        <p:origin x="178" y="-1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DFE02-5CBA-4D3D-92DD-440D0DA6D33D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</dgm:pt>
    <dgm:pt modelId="{A154CA26-1500-43BE-A95A-D5A96D288D25}">
      <dgm:prSet phldrT="[Text]"/>
      <dgm:spPr/>
      <dgm:t>
        <a:bodyPr/>
        <a:lstStyle/>
        <a:p>
          <a:r>
            <a:rPr lang="bg-BG" dirty="0"/>
            <a:t>Алексдандър Тод</a:t>
          </a:r>
          <a:endParaRPr lang="en-US" dirty="0"/>
        </a:p>
      </dgm:t>
    </dgm:pt>
    <dgm:pt modelId="{363B503E-BEC7-44E4-AD3F-9EBB475F4F49}" type="parTrans" cxnId="{2392D851-E676-42F8-BCC5-B8C7D803179E}">
      <dgm:prSet/>
      <dgm:spPr/>
      <dgm:t>
        <a:bodyPr/>
        <a:lstStyle/>
        <a:p>
          <a:endParaRPr lang="en-US"/>
        </a:p>
      </dgm:t>
    </dgm:pt>
    <dgm:pt modelId="{D5AAC0B7-F4AF-4BED-9C35-EE439517D6D8}" type="sibTrans" cxnId="{2392D851-E676-42F8-BCC5-B8C7D803179E}">
      <dgm:prSet/>
      <dgm:spPr/>
      <dgm:t>
        <a:bodyPr/>
        <a:lstStyle/>
        <a:p>
          <a:endParaRPr lang="en-US"/>
        </a:p>
      </dgm:t>
    </dgm:pt>
    <dgm:pt modelId="{494D40E3-AFEF-42BD-8F96-F14E16A47BD7}">
      <dgm:prSet/>
      <dgm:spPr/>
      <dgm:t>
        <a:bodyPr/>
        <a:lstStyle/>
        <a:p>
          <a:endParaRPr lang="en-US"/>
        </a:p>
      </dgm:t>
    </dgm:pt>
    <dgm:pt modelId="{1337EF78-37E2-493E-8DD6-5FBB8A6AC4BF}" type="parTrans" cxnId="{0E3B7CFA-6DDF-4382-9A04-E4E60FFC215B}">
      <dgm:prSet/>
      <dgm:spPr/>
      <dgm:t>
        <a:bodyPr/>
        <a:lstStyle/>
        <a:p>
          <a:endParaRPr lang="en-US"/>
        </a:p>
      </dgm:t>
    </dgm:pt>
    <dgm:pt modelId="{0E507A68-AB0B-4E11-95E4-689427BE84A0}" type="sibTrans" cxnId="{0E3B7CFA-6DDF-4382-9A04-E4E60FFC215B}">
      <dgm:prSet/>
      <dgm:spPr/>
      <dgm:t>
        <a:bodyPr/>
        <a:lstStyle/>
        <a:p>
          <a:endParaRPr lang="en-US"/>
        </a:p>
      </dgm:t>
    </dgm:pt>
    <dgm:pt modelId="{12554CD6-5CAE-4766-82DC-F16E19B59874}">
      <dgm:prSet/>
      <dgm:spPr/>
      <dgm:t>
        <a:bodyPr/>
        <a:lstStyle/>
        <a:p>
          <a:endParaRPr lang="en-US" dirty="0"/>
        </a:p>
      </dgm:t>
    </dgm:pt>
    <dgm:pt modelId="{BFF5E8E7-D617-437A-94B9-04EA1164AB86}" type="parTrans" cxnId="{BBF7653B-D56A-4900-82E2-4EF982999B79}">
      <dgm:prSet/>
      <dgm:spPr/>
      <dgm:t>
        <a:bodyPr/>
        <a:lstStyle/>
        <a:p>
          <a:endParaRPr lang="en-US"/>
        </a:p>
      </dgm:t>
    </dgm:pt>
    <dgm:pt modelId="{18EDFE0C-FAC1-4649-A848-606D16C7E5AB}" type="sibTrans" cxnId="{BBF7653B-D56A-4900-82E2-4EF982999B79}">
      <dgm:prSet/>
      <dgm:spPr/>
      <dgm:t>
        <a:bodyPr/>
        <a:lstStyle/>
        <a:p>
          <a:endParaRPr lang="en-US"/>
        </a:p>
      </dgm:t>
    </dgm:pt>
    <dgm:pt modelId="{57F7E103-E18D-471C-8FAE-D9DD8473F3D4}">
      <dgm:prSet/>
      <dgm:spPr/>
      <dgm:t>
        <a:bodyPr/>
        <a:lstStyle/>
        <a:p>
          <a:endParaRPr lang="en-US" dirty="0"/>
        </a:p>
      </dgm:t>
    </dgm:pt>
    <dgm:pt modelId="{69B8CE49-AF2D-4444-8A83-7F6FF64EF477}" type="sibTrans" cxnId="{B3FF3AD3-CA28-4CBF-B279-7AB891491232}">
      <dgm:prSet/>
      <dgm:spPr/>
      <dgm:t>
        <a:bodyPr/>
        <a:lstStyle/>
        <a:p>
          <a:endParaRPr lang="en-US"/>
        </a:p>
      </dgm:t>
    </dgm:pt>
    <dgm:pt modelId="{D97F7DA6-1E0D-49AE-9D54-9506C05F41EF}" type="parTrans" cxnId="{B3FF3AD3-CA28-4CBF-B279-7AB891491232}">
      <dgm:prSet/>
      <dgm:spPr/>
      <dgm:t>
        <a:bodyPr/>
        <a:lstStyle/>
        <a:p>
          <a:endParaRPr lang="en-US"/>
        </a:p>
      </dgm:t>
    </dgm:pt>
    <dgm:pt modelId="{E0993906-4991-4D8E-A175-D66F8B05AB73}" type="pres">
      <dgm:prSet presAssocID="{1F4DFE02-5CBA-4D3D-92DD-440D0DA6D33D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BE5CE9E9-8E96-474B-885F-89A8653DB5B0}" type="pres">
      <dgm:prSet presAssocID="{A154CA26-1500-43BE-A95A-D5A96D288D25}" presName="Parent" presStyleLbl="node1" presStyleIdx="0" presStyleCnt="2">
        <dgm:presLayoutVars>
          <dgm:chMax val="4"/>
          <dgm:chPref val="3"/>
        </dgm:presLayoutVars>
      </dgm:prSet>
      <dgm:spPr/>
    </dgm:pt>
    <dgm:pt modelId="{A32DDA9E-29F7-496D-BDA4-DF51650F7C66}" type="pres">
      <dgm:prSet presAssocID="{57F7E103-E18D-471C-8FAE-D9DD8473F3D4}" presName="Accent" presStyleLbl="node1" presStyleIdx="1" presStyleCnt="2"/>
      <dgm:spPr>
        <a:solidFill>
          <a:srgbClr val="37B235"/>
        </a:solidFill>
      </dgm:spPr>
    </dgm:pt>
    <dgm:pt modelId="{2F284DDF-6C43-43D9-BFDA-9E910BDCC6C3}" type="pres">
      <dgm:prSet presAssocID="{57F7E103-E18D-471C-8FAE-D9DD8473F3D4}" presName="Image1" presStyleLbl="fgImgPlace1" presStyleIdx="0" presStyleCnt="3" custScaleX="118810" custScaleY="118810"/>
      <dgm:spPr>
        <a:solidFill>
          <a:srgbClr val="D7F4D6"/>
        </a:solidFill>
      </dgm:spPr>
    </dgm:pt>
    <dgm:pt modelId="{95C73293-7ED5-4701-82D2-D2FD1FEF9096}" type="pres">
      <dgm:prSet presAssocID="{57F7E103-E18D-471C-8FAE-D9DD8473F3D4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2269EE5-EBB0-4E7D-981F-A4B01375427B}" type="pres">
      <dgm:prSet presAssocID="{494D40E3-AFEF-42BD-8F96-F14E16A47BD7}" presName="Image2" presStyleCnt="0"/>
      <dgm:spPr/>
    </dgm:pt>
    <dgm:pt modelId="{4A29075A-55F0-4764-A3BC-E9193998161A}" type="pres">
      <dgm:prSet presAssocID="{494D40E3-AFEF-42BD-8F96-F14E16A47BD7}" presName="Image" presStyleLbl="fgImgPlace1" presStyleIdx="1" presStyleCnt="3" custLinFactNeighborY="10097"/>
      <dgm:spPr>
        <a:solidFill>
          <a:srgbClr val="D7F4D6"/>
        </a:solidFill>
      </dgm:spPr>
    </dgm:pt>
    <dgm:pt modelId="{B763BF29-8608-480B-8453-2100669A9BC3}" type="pres">
      <dgm:prSet presAssocID="{494D40E3-AFEF-42BD-8F96-F14E16A47BD7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CD87840-7D15-4BF5-8B98-8DD90D0254EA}" type="pres">
      <dgm:prSet presAssocID="{12554CD6-5CAE-4766-82DC-F16E19B59874}" presName="Image3" presStyleCnt="0"/>
      <dgm:spPr/>
    </dgm:pt>
    <dgm:pt modelId="{6B7F29BE-E001-4148-BB2F-A6A576DC7696}" type="pres">
      <dgm:prSet presAssocID="{12554CD6-5CAE-4766-82DC-F16E19B59874}" presName="Image" presStyleLbl="fgImgPlace1" presStyleIdx="2" presStyleCnt="3" custScaleX="77770" custScaleY="77770"/>
      <dgm:spPr>
        <a:solidFill>
          <a:srgbClr val="D7F4D6"/>
        </a:solidFill>
      </dgm:spPr>
    </dgm:pt>
    <dgm:pt modelId="{7966A59F-E85B-45FA-9FBB-CE40AACE12CF}" type="pres">
      <dgm:prSet presAssocID="{12554CD6-5CAE-4766-82DC-F16E19B59874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A405418-112A-419F-B005-86BC350AAD24}" type="presOf" srcId="{A154CA26-1500-43BE-A95A-D5A96D288D25}" destId="{BE5CE9E9-8E96-474B-885F-89A8653DB5B0}" srcOrd="0" destOrd="0" presId="urn:microsoft.com/office/officeart/2011/layout/RadialPictureList"/>
    <dgm:cxn modelId="{BBF7653B-D56A-4900-82E2-4EF982999B79}" srcId="{A154CA26-1500-43BE-A95A-D5A96D288D25}" destId="{12554CD6-5CAE-4766-82DC-F16E19B59874}" srcOrd="2" destOrd="0" parTransId="{BFF5E8E7-D617-437A-94B9-04EA1164AB86}" sibTransId="{18EDFE0C-FAC1-4649-A848-606D16C7E5AB}"/>
    <dgm:cxn modelId="{62974369-92FF-4212-9195-E2D78CCE2805}" type="presOf" srcId="{12554CD6-5CAE-4766-82DC-F16E19B59874}" destId="{7966A59F-E85B-45FA-9FBB-CE40AACE12CF}" srcOrd="0" destOrd="0" presId="urn:microsoft.com/office/officeart/2011/layout/RadialPictureList"/>
    <dgm:cxn modelId="{2392D851-E676-42F8-BCC5-B8C7D803179E}" srcId="{1F4DFE02-5CBA-4D3D-92DD-440D0DA6D33D}" destId="{A154CA26-1500-43BE-A95A-D5A96D288D25}" srcOrd="0" destOrd="0" parTransId="{363B503E-BEC7-44E4-AD3F-9EBB475F4F49}" sibTransId="{D5AAC0B7-F4AF-4BED-9C35-EE439517D6D8}"/>
    <dgm:cxn modelId="{C776C2AA-9471-4D62-9F2E-4E8E169CACFE}" type="presOf" srcId="{494D40E3-AFEF-42BD-8F96-F14E16A47BD7}" destId="{B763BF29-8608-480B-8453-2100669A9BC3}" srcOrd="0" destOrd="0" presId="urn:microsoft.com/office/officeart/2011/layout/RadialPictureList"/>
    <dgm:cxn modelId="{02BD34AD-AFF0-4840-AC43-1FE752A20628}" type="presOf" srcId="{1F4DFE02-5CBA-4D3D-92DD-440D0DA6D33D}" destId="{E0993906-4991-4D8E-A175-D66F8B05AB73}" srcOrd="0" destOrd="0" presId="urn:microsoft.com/office/officeart/2011/layout/RadialPictureList"/>
    <dgm:cxn modelId="{27B76BCA-853A-4D5E-9FF7-C4FCA56241CD}" type="presOf" srcId="{57F7E103-E18D-471C-8FAE-D9DD8473F3D4}" destId="{95C73293-7ED5-4701-82D2-D2FD1FEF9096}" srcOrd="0" destOrd="0" presId="urn:microsoft.com/office/officeart/2011/layout/RadialPictureList"/>
    <dgm:cxn modelId="{B3FF3AD3-CA28-4CBF-B279-7AB891491232}" srcId="{A154CA26-1500-43BE-A95A-D5A96D288D25}" destId="{57F7E103-E18D-471C-8FAE-D9DD8473F3D4}" srcOrd="0" destOrd="0" parTransId="{D97F7DA6-1E0D-49AE-9D54-9506C05F41EF}" sibTransId="{69B8CE49-AF2D-4444-8A83-7F6FF64EF477}"/>
    <dgm:cxn modelId="{0E3B7CFA-6DDF-4382-9A04-E4E60FFC215B}" srcId="{A154CA26-1500-43BE-A95A-D5A96D288D25}" destId="{494D40E3-AFEF-42BD-8F96-F14E16A47BD7}" srcOrd="1" destOrd="0" parTransId="{1337EF78-37E2-493E-8DD6-5FBB8A6AC4BF}" sibTransId="{0E507A68-AB0B-4E11-95E4-689427BE84A0}"/>
    <dgm:cxn modelId="{D5B361F1-DDE5-4843-9D06-9E29D5773D45}" type="presParOf" srcId="{E0993906-4991-4D8E-A175-D66F8B05AB73}" destId="{BE5CE9E9-8E96-474B-885F-89A8653DB5B0}" srcOrd="0" destOrd="0" presId="urn:microsoft.com/office/officeart/2011/layout/RadialPictureList"/>
    <dgm:cxn modelId="{5F87251A-7572-400F-9C63-E50906EA283F}" type="presParOf" srcId="{E0993906-4991-4D8E-A175-D66F8B05AB73}" destId="{A32DDA9E-29F7-496D-BDA4-DF51650F7C66}" srcOrd="1" destOrd="0" presId="urn:microsoft.com/office/officeart/2011/layout/RadialPictureList"/>
    <dgm:cxn modelId="{A6027E20-278F-4379-83B3-67A598AB97C7}" type="presParOf" srcId="{E0993906-4991-4D8E-A175-D66F8B05AB73}" destId="{2F284DDF-6C43-43D9-BFDA-9E910BDCC6C3}" srcOrd="2" destOrd="0" presId="urn:microsoft.com/office/officeart/2011/layout/RadialPictureList"/>
    <dgm:cxn modelId="{F52E6DBF-3909-4221-BDF7-DD7BFF2B8A05}" type="presParOf" srcId="{E0993906-4991-4D8E-A175-D66F8B05AB73}" destId="{95C73293-7ED5-4701-82D2-D2FD1FEF9096}" srcOrd="3" destOrd="0" presId="urn:microsoft.com/office/officeart/2011/layout/RadialPictureList"/>
    <dgm:cxn modelId="{AFDB680C-9E62-473E-968A-EC29ADD812A3}" type="presParOf" srcId="{E0993906-4991-4D8E-A175-D66F8B05AB73}" destId="{E2269EE5-EBB0-4E7D-981F-A4B01375427B}" srcOrd="4" destOrd="0" presId="urn:microsoft.com/office/officeart/2011/layout/RadialPictureList"/>
    <dgm:cxn modelId="{EF357EBF-8F12-46F4-8675-BDDFF1F0FCD7}" type="presParOf" srcId="{E2269EE5-EBB0-4E7D-981F-A4B01375427B}" destId="{4A29075A-55F0-4764-A3BC-E9193998161A}" srcOrd="0" destOrd="0" presId="urn:microsoft.com/office/officeart/2011/layout/RadialPictureList"/>
    <dgm:cxn modelId="{DA6A74FE-8BE8-4143-B19C-299DFBC65518}" type="presParOf" srcId="{E0993906-4991-4D8E-A175-D66F8B05AB73}" destId="{B763BF29-8608-480B-8453-2100669A9BC3}" srcOrd="5" destOrd="0" presId="urn:microsoft.com/office/officeart/2011/layout/RadialPictureList"/>
    <dgm:cxn modelId="{089B94C5-324E-4695-8DE7-479CEFF47D44}" type="presParOf" srcId="{E0993906-4991-4D8E-A175-D66F8B05AB73}" destId="{3CD87840-7D15-4BF5-8B98-8DD90D0254EA}" srcOrd="6" destOrd="0" presId="urn:microsoft.com/office/officeart/2011/layout/RadialPictureList"/>
    <dgm:cxn modelId="{E403EDF3-EE43-4D4F-8547-F81A4F634C23}" type="presParOf" srcId="{3CD87840-7D15-4BF5-8B98-8DD90D0254EA}" destId="{6B7F29BE-E001-4148-BB2F-A6A576DC7696}" srcOrd="0" destOrd="0" presId="urn:microsoft.com/office/officeart/2011/layout/RadialPictureList"/>
    <dgm:cxn modelId="{EEB49589-DC42-4B9A-8D08-D957B987980B}" type="presParOf" srcId="{E0993906-4991-4D8E-A175-D66F8B05AB73}" destId="{7966A59F-E85B-45FA-9FBB-CE40AACE12CF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DFE02-5CBA-4D3D-92DD-440D0DA6D33D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</dgm:pt>
    <dgm:pt modelId="{A154CA26-1500-43BE-A95A-D5A96D288D25}">
      <dgm:prSet phldrT="[Text]"/>
      <dgm:spPr/>
      <dgm:t>
        <a:bodyPr/>
        <a:lstStyle/>
        <a:p>
          <a:endParaRPr lang="en-US" dirty="0"/>
        </a:p>
      </dgm:t>
    </dgm:pt>
    <dgm:pt modelId="{363B503E-BEC7-44E4-AD3F-9EBB475F4F49}" type="parTrans" cxnId="{2392D851-E676-42F8-BCC5-B8C7D803179E}">
      <dgm:prSet/>
      <dgm:spPr/>
      <dgm:t>
        <a:bodyPr/>
        <a:lstStyle/>
        <a:p>
          <a:endParaRPr lang="en-US"/>
        </a:p>
      </dgm:t>
    </dgm:pt>
    <dgm:pt modelId="{D5AAC0B7-F4AF-4BED-9C35-EE439517D6D8}" type="sibTrans" cxnId="{2392D851-E676-42F8-BCC5-B8C7D803179E}">
      <dgm:prSet/>
      <dgm:spPr/>
      <dgm:t>
        <a:bodyPr/>
        <a:lstStyle/>
        <a:p>
          <a:endParaRPr lang="en-US"/>
        </a:p>
      </dgm:t>
    </dgm:pt>
    <dgm:pt modelId="{494D40E3-AFEF-42BD-8F96-F14E16A47BD7}">
      <dgm:prSet/>
      <dgm:spPr/>
      <dgm:t>
        <a:bodyPr/>
        <a:lstStyle/>
        <a:p>
          <a:endParaRPr lang="en-US"/>
        </a:p>
      </dgm:t>
    </dgm:pt>
    <dgm:pt modelId="{1337EF78-37E2-493E-8DD6-5FBB8A6AC4BF}" type="parTrans" cxnId="{0E3B7CFA-6DDF-4382-9A04-E4E60FFC215B}">
      <dgm:prSet/>
      <dgm:spPr/>
      <dgm:t>
        <a:bodyPr/>
        <a:lstStyle/>
        <a:p>
          <a:endParaRPr lang="en-US"/>
        </a:p>
      </dgm:t>
    </dgm:pt>
    <dgm:pt modelId="{0E507A68-AB0B-4E11-95E4-689427BE84A0}" type="sibTrans" cxnId="{0E3B7CFA-6DDF-4382-9A04-E4E60FFC215B}">
      <dgm:prSet/>
      <dgm:spPr/>
      <dgm:t>
        <a:bodyPr/>
        <a:lstStyle/>
        <a:p>
          <a:endParaRPr lang="en-US"/>
        </a:p>
      </dgm:t>
    </dgm:pt>
    <dgm:pt modelId="{12554CD6-5CAE-4766-82DC-F16E19B59874}">
      <dgm:prSet/>
      <dgm:spPr/>
      <dgm:t>
        <a:bodyPr/>
        <a:lstStyle/>
        <a:p>
          <a:endParaRPr lang="en-US" dirty="0"/>
        </a:p>
      </dgm:t>
    </dgm:pt>
    <dgm:pt modelId="{BFF5E8E7-D617-437A-94B9-04EA1164AB86}" type="parTrans" cxnId="{BBF7653B-D56A-4900-82E2-4EF982999B79}">
      <dgm:prSet/>
      <dgm:spPr/>
      <dgm:t>
        <a:bodyPr/>
        <a:lstStyle/>
        <a:p>
          <a:endParaRPr lang="en-US"/>
        </a:p>
      </dgm:t>
    </dgm:pt>
    <dgm:pt modelId="{18EDFE0C-FAC1-4649-A848-606D16C7E5AB}" type="sibTrans" cxnId="{BBF7653B-D56A-4900-82E2-4EF982999B79}">
      <dgm:prSet/>
      <dgm:spPr/>
      <dgm:t>
        <a:bodyPr/>
        <a:lstStyle/>
        <a:p>
          <a:endParaRPr lang="en-US"/>
        </a:p>
      </dgm:t>
    </dgm:pt>
    <dgm:pt modelId="{57F7E103-E18D-471C-8FAE-D9DD8473F3D4}">
      <dgm:prSet/>
      <dgm:spPr/>
      <dgm:t>
        <a:bodyPr/>
        <a:lstStyle/>
        <a:p>
          <a:endParaRPr lang="en-US" dirty="0"/>
        </a:p>
      </dgm:t>
    </dgm:pt>
    <dgm:pt modelId="{69B8CE49-AF2D-4444-8A83-7F6FF64EF477}" type="sibTrans" cxnId="{B3FF3AD3-CA28-4CBF-B279-7AB891491232}">
      <dgm:prSet/>
      <dgm:spPr/>
      <dgm:t>
        <a:bodyPr/>
        <a:lstStyle/>
        <a:p>
          <a:endParaRPr lang="en-US"/>
        </a:p>
      </dgm:t>
    </dgm:pt>
    <dgm:pt modelId="{D97F7DA6-1E0D-49AE-9D54-9506C05F41EF}" type="parTrans" cxnId="{B3FF3AD3-CA28-4CBF-B279-7AB891491232}">
      <dgm:prSet/>
      <dgm:spPr/>
      <dgm:t>
        <a:bodyPr/>
        <a:lstStyle/>
        <a:p>
          <a:endParaRPr lang="en-US"/>
        </a:p>
      </dgm:t>
    </dgm:pt>
    <dgm:pt modelId="{E0993906-4991-4D8E-A175-D66F8B05AB73}" type="pres">
      <dgm:prSet presAssocID="{1F4DFE02-5CBA-4D3D-92DD-440D0DA6D33D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BE5CE9E9-8E96-474B-885F-89A8653DB5B0}" type="pres">
      <dgm:prSet presAssocID="{A154CA26-1500-43BE-A95A-D5A96D288D25}" presName="Parent" presStyleLbl="node1" presStyleIdx="0" presStyleCnt="2">
        <dgm:presLayoutVars>
          <dgm:chMax val="4"/>
          <dgm:chPref val="3"/>
        </dgm:presLayoutVars>
      </dgm:prSet>
      <dgm:spPr/>
    </dgm:pt>
    <dgm:pt modelId="{A32DDA9E-29F7-496D-BDA4-DF51650F7C66}" type="pres">
      <dgm:prSet presAssocID="{57F7E103-E18D-471C-8FAE-D9DD8473F3D4}" presName="Accent" presStyleLbl="node1" presStyleIdx="1" presStyleCnt="2"/>
      <dgm:spPr>
        <a:solidFill>
          <a:srgbClr val="37B235"/>
        </a:solidFill>
      </dgm:spPr>
    </dgm:pt>
    <dgm:pt modelId="{2F284DDF-6C43-43D9-BFDA-9E910BDCC6C3}" type="pres">
      <dgm:prSet presAssocID="{57F7E103-E18D-471C-8FAE-D9DD8473F3D4}" presName="Image1" presStyleLbl="fgImgPlace1" presStyleIdx="0" presStyleCnt="3" custScaleX="118810" custScaleY="118810"/>
      <dgm:spPr>
        <a:solidFill>
          <a:srgbClr val="D7F4D6"/>
        </a:solidFill>
      </dgm:spPr>
    </dgm:pt>
    <dgm:pt modelId="{95C73293-7ED5-4701-82D2-D2FD1FEF9096}" type="pres">
      <dgm:prSet presAssocID="{57F7E103-E18D-471C-8FAE-D9DD8473F3D4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2269EE5-EBB0-4E7D-981F-A4B01375427B}" type="pres">
      <dgm:prSet presAssocID="{494D40E3-AFEF-42BD-8F96-F14E16A47BD7}" presName="Image2" presStyleCnt="0"/>
      <dgm:spPr/>
    </dgm:pt>
    <dgm:pt modelId="{4A29075A-55F0-4764-A3BC-E9193998161A}" type="pres">
      <dgm:prSet presAssocID="{494D40E3-AFEF-42BD-8F96-F14E16A47BD7}" presName="Image" presStyleLbl="fgImgPlace1" presStyleIdx="1" presStyleCnt="3" custLinFactNeighborY="10097"/>
      <dgm:spPr>
        <a:solidFill>
          <a:srgbClr val="D7F4D6"/>
        </a:solidFill>
      </dgm:spPr>
    </dgm:pt>
    <dgm:pt modelId="{B763BF29-8608-480B-8453-2100669A9BC3}" type="pres">
      <dgm:prSet presAssocID="{494D40E3-AFEF-42BD-8F96-F14E16A47BD7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CD87840-7D15-4BF5-8B98-8DD90D0254EA}" type="pres">
      <dgm:prSet presAssocID="{12554CD6-5CAE-4766-82DC-F16E19B59874}" presName="Image3" presStyleCnt="0"/>
      <dgm:spPr/>
    </dgm:pt>
    <dgm:pt modelId="{6B7F29BE-E001-4148-BB2F-A6A576DC7696}" type="pres">
      <dgm:prSet presAssocID="{12554CD6-5CAE-4766-82DC-F16E19B59874}" presName="Image" presStyleLbl="fgImgPlace1" presStyleIdx="2" presStyleCnt="3" custScaleX="77770" custScaleY="77770"/>
      <dgm:spPr>
        <a:solidFill>
          <a:srgbClr val="D7F4D6"/>
        </a:solidFill>
      </dgm:spPr>
    </dgm:pt>
    <dgm:pt modelId="{7966A59F-E85B-45FA-9FBB-CE40AACE12CF}" type="pres">
      <dgm:prSet presAssocID="{12554CD6-5CAE-4766-82DC-F16E19B59874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A405418-112A-419F-B005-86BC350AAD24}" type="presOf" srcId="{A154CA26-1500-43BE-A95A-D5A96D288D25}" destId="{BE5CE9E9-8E96-474B-885F-89A8653DB5B0}" srcOrd="0" destOrd="0" presId="urn:microsoft.com/office/officeart/2011/layout/RadialPictureList"/>
    <dgm:cxn modelId="{BBF7653B-D56A-4900-82E2-4EF982999B79}" srcId="{A154CA26-1500-43BE-A95A-D5A96D288D25}" destId="{12554CD6-5CAE-4766-82DC-F16E19B59874}" srcOrd="2" destOrd="0" parTransId="{BFF5E8E7-D617-437A-94B9-04EA1164AB86}" sibTransId="{18EDFE0C-FAC1-4649-A848-606D16C7E5AB}"/>
    <dgm:cxn modelId="{62974369-92FF-4212-9195-E2D78CCE2805}" type="presOf" srcId="{12554CD6-5CAE-4766-82DC-F16E19B59874}" destId="{7966A59F-E85B-45FA-9FBB-CE40AACE12CF}" srcOrd="0" destOrd="0" presId="urn:microsoft.com/office/officeart/2011/layout/RadialPictureList"/>
    <dgm:cxn modelId="{2392D851-E676-42F8-BCC5-B8C7D803179E}" srcId="{1F4DFE02-5CBA-4D3D-92DD-440D0DA6D33D}" destId="{A154CA26-1500-43BE-A95A-D5A96D288D25}" srcOrd="0" destOrd="0" parTransId="{363B503E-BEC7-44E4-AD3F-9EBB475F4F49}" sibTransId="{D5AAC0B7-F4AF-4BED-9C35-EE439517D6D8}"/>
    <dgm:cxn modelId="{C776C2AA-9471-4D62-9F2E-4E8E169CACFE}" type="presOf" srcId="{494D40E3-AFEF-42BD-8F96-F14E16A47BD7}" destId="{B763BF29-8608-480B-8453-2100669A9BC3}" srcOrd="0" destOrd="0" presId="urn:microsoft.com/office/officeart/2011/layout/RadialPictureList"/>
    <dgm:cxn modelId="{02BD34AD-AFF0-4840-AC43-1FE752A20628}" type="presOf" srcId="{1F4DFE02-5CBA-4D3D-92DD-440D0DA6D33D}" destId="{E0993906-4991-4D8E-A175-D66F8B05AB73}" srcOrd="0" destOrd="0" presId="urn:microsoft.com/office/officeart/2011/layout/RadialPictureList"/>
    <dgm:cxn modelId="{27B76BCA-853A-4D5E-9FF7-C4FCA56241CD}" type="presOf" srcId="{57F7E103-E18D-471C-8FAE-D9DD8473F3D4}" destId="{95C73293-7ED5-4701-82D2-D2FD1FEF9096}" srcOrd="0" destOrd="0" presId="urn:microsoft.com/office/officeart/2011/layout/RadialPictureList"/>
    <dgm:cxn modelId="{B3FF3AD3-CA28-4CBF-B279-7AB891491232}" srcId="{A154CA26-1500-43BE-A95A-D5A96D288D25}" destId="{57F7E103-E18D-471C-8FAE-D9DD8473F3D4}" srcOrd="0" destOrd="0" parTransId="{D97F7DA6-1E0D-49AE-9D54-9506C05F41EF}" sibTransId="{69B8CE49-AF2D-4444-8A83-7F6FF64EF477}"/>
    <dgm:cxn modelId="{0E3B7CFA-6DDF-4382-9A04-E4E60FFC215B}" srcId="{A154CA26-1500-43BE-A95A-D5A96D288D25}" destId="{494D40E3-AFEF-42BD-8F96-F14E16A47BD7}" srcOrd="1" destOrd="0" parTransId="{1337EF78-37E2-493E-8DD6-5FBB8A6AC4BF}" sibTransId="{0E507A68-AB0B-4E11-95E4-689427BE84A0}"/>
    <dgm:cxn modelId="{D5B361F1-DDE5-4843-9D06-9E29D5773D45}" type="presParOf" srcId="{E0993906-4991-4D8E-A175-D66F8B05AB73}" destId="{BE5CE9E9-8E96-474B-885F-89A8653DB5B0}" srcOrd="0" destOrd="0" presId="urn:microsoft.com/office/officeart/2011/layout/RadialPictureList"/>
    <dgm:cxn modelId="{5F87251A-7572-400F-9C63-E50906EA283F}" type="presParOf" srcId="{E0993906-4991-4D8E-A175-D66F8B05AB73}" destId="{A32DDA9E-29F7-496D-BDA4-DF51650F7C66}" srcOrd="1" destOrd="0" presId="urn:microsoft.com/office/officeart/2011/layout/RadialPictureList"/>
    <dgm:cxn modelId="{A6027E20-278F-4379-83B3-67A598AB97C7}" type="presParOf" srcId="{E0993906-4991-4D8E-A175-D66F8B05AB73}" destId="{2F284DDF-6C43-43D9-BFDA-9E910BDCC6C3}" srcOrd="2" destOrd="0" presId="urn:microsoft.com/office/officeart/2011/layout/RadialPictureList"/>
    <dgm:cxn modelId="{F52E6DBF-3909-4221-BDF7-DD7BFF2B8A05}" type="presParOf" srcId="{E0993906-4991-4D8E-A175-D66F8B05AB73}" destId="{95C73293-7ED5-4701-82D2-D2FD1FEF9096}" srcOrd="3" destOrd="0" presId="urn:microsoft.com/office/officeart/2011/layout/RadialPictureList"/>
    <dgm:cxn modelId="{AFDB680C-9E62-473E-968A-EC29ADD812A3}" type="presParOf" srcId="{E0993906-4991-4D8E-A175-D66F8B05AB73}" destId="{E2269EE5-EBB0-4E7D-981F-A4B01375427B}" srcOrd="4" destOrd="0" presId="urn:microsoft.com/office/officeart/2011/layout/RadialPictureList"/>
    <dgm:cxn modelId="{EF357EBF-8F12-46F4-8675-BDDFF1F0FCD7}" type="presParOf" srcId="{E2269EE5-EBB0-4E7D-981F-A4B01375427B}" destId="{4A29075A-55F0-4764-A3BC-E9193998161A}" srcOrd="0" destOrd="0" presId="urn:microsoft.com/office/officeart/2011/layout/RadialPictureList"/>
    <dgm:cxn modelId="{DA6A74FE-8BE8-4143-B19C-299DFBC65518}" type="presParOf" srcId="{E0993906-4991-4D8E-A175-D66F8B05AB73}" destId="{B763BF29-8608-480B-8453-2100669A9BC3}" srcOrd="5" destOrd="0" presId="urn:microsoft.com/office/officeart/2011/layout/RadialPictureList"/>
    <dgm:cxn modelId="{089B94C5-324E-4695-8DE7-479CEFF47D44}" type="presParOf" srcId="{E0993906-4991-4D8E-A175-D66F8B05AB73}" destId="{3CD87840-7D15-4BF5-8B98-8DD90D0254EA}" srcOrd="6" destOrd="0" presId="urn:microsoft.com/office/officeart/2011/layout/RadialPictureList"/>
    <dgm:cxn modelId="{E403EDF3-EE43-4D4F-8547-F81A4F634C23}" type="presParOf" srcId="{3CD87840-7D15-4BF5-8B98-8DD90D0254EA}" destId="{6B7F29BE-E001-4148-BB2F-A6A576DC7696}" srcOrd="0" destOrd="0" presId="urn:microsoft.com/office/officeart/2011/layout/RadialPictureList"/>
    <dgm:cxn modelId="{EEB49589-DC42-4B9A-8D08-D957B987980B}" type="presParOf" srcId="{E0993906-4991-4D8E-A175-D66F8B05AB73}" destId="{7966A59F-E85B-45FA-9FBB-CE40AACE12CF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CE9E9-8E96-474B-885F-89A8653DB5B0}">
      <dsp:nvSpPr>
        <dsp:cNvPr id="0" name=""/>
        <dsp:cNvSpPr/>
      </dsp:nvSpPr>
      <dsp:spPr>
        <a:xfrm>
          <a:off x="942533" y="1977476"/>
          <a:ext cx="1827728" cy="1827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Алексдандър Тод</a:t>
          </a:r>
          <a:endParaRPr lang="en-US" sz="1700" kern="1200" dirty="0"/>
        </a:p>
      </dsp:txBody>
      <dsp:txXfrm>
        <a:off x="1210198" y="2245154"/>
        <a:ext cx="1292398" cy="1292462"/>
      </dsp:txXfrm>
    </dsp:sp>
    <dsp:sp modelId="{A32DDA9E-29F7-496D-BDA4-DF51650F7C66}">
      <dsp:nvSpPr>
        <dsp:cNvPr id="0" name=""/>
        <dsp:cNvSpPr/>
      </dsp:nvSpPr>
      <dsp:spPr>
        <a:xfrm>
          <a:off x="0" y="961211"/>
          <a:ext cx="3684398" cy="3840761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rgbClr val="37B2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84DDF-6C43-43D9-BFDA-9E910BDCC6C3}">
      <dsp:nvSpPr>
        <dsp:cNvPr id="0" name=""/>
        <dsp:cNvSpPr/>
      </dsp:nvSpPr>
      <dsp:spPr>
        <a:xfrm>
          <a:off x="2620836" y="1192875"/>
          <a:ext cx="1163293" cy="1163618"/>
        </a:xfrm>
        <a:prstGeom prst="ellipse">
          <a:avLst/>
        </a:prstGeom>
        <a:solidFill>
          <a:srgbClr val="D7F4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73293-7ED5-4701-82D2-D2FD1FEF9096}">
      <dsp:nvSpPr>
        <dsp:cNvPr id="0" name=""/>
        <dsp:cNvSpPr/>
      </dsp:nvSpPr>
      <dsp:spPr>
        <a:xfrm>
          <a:off x="3766310" y="1300734"/>
          <a:ext cx="1310590" cy="94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US" sz="1700" kern="1200" dirty="0"/>
        </a:p>
      </dsp:txBody>
      <dsp:txXfrm>
        <a:off x="3766310" y="1300734"/>
        <a:ext cx="1310590" cy="947899"/>
      </dsp:txXfrm>
    </dsp:sp>
    <dsp:sp modelId="{4A29075A-55F0-4764-A3BC-E9193998161A}">
      <dsp:nvSpPr>
        <dsp:cNvPr id="0" name=""/>
        <dsp:cNvSpPr/>
      </dsp:nvSpPr>
      <dsp:spPr>
        <a:xfrm>
          <a:off x="3091356" y="2498081"/>
          <a:ext cx="979120" cy="979394"/>
        </a:xfrm>
        <a:prstGeom prst="ellipse">
          <a:avLst/>
        </a:prstGeom>
        <a:solidFill>
          <a:srgbClr val="D7F4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3BF29-8608-480B-8453-2100669A9BC3}">
      <dsp:nvSpPr>
        <dsp:cNvPr id="0" name=""/>
        <dsp:cNvSpPr/>
      </dsp:nvSpPr>
      <dsp:spPr>
        <a:xfrm>
          <a:off x="4150204" y="2413019"/>
          <a:ext cx="1310590" cy="94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US" sz="1700" kern="1200"/>
        </a:p>
      </dsp:txBody>
      <dsp:txXfrm>
        <a:off x="4150204" y="2413019"/>
        <a:ext cx="1310590" cy="947899"/>
      </dsp:txXfrm>
    </dsp:sp>
    <dsp:sp modelId="{6B7F29BE-E001-4148-BB2F-A6A576DC7696}">
      <dsp:nvSpPr>
        <dsp:cNvPr id="0" name=""/>
        <dsp:cNvSpPr/>
      </dsp:nvSpPr>
      <dsp:spPr>
        <a:xfrm>
          <a:off x="2821752" y="3638004"/>
          <a:ext cx="761462" cy="761674"/>
        </a:xfrm>
        <a:prstGeom prst="ellipse">
          <a:avLst/>
        </a:prstGeom>
        <a:solidFill>
          <a:srgbClr val="D7F4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6A59F-E85B-45FA-9FBB-CE40AACE12CF}">
      <dsp:nvSpPr>
        <dsp:cNvPr id="0" name=""/>
        <dsp:cNvSpPr/>
      </dsp:nvSpPr>
      <dsp:spPr>
        <a:xfrm>
          <a:off x="3766310" y="3549116"/>
          <a:ext cx="1310590" cy="94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US" sz="1700" kern="1200" dirty="0"/>
        </a:p>
      </dsp:txBody>
      <dsp:txXfrm>
        <a:off x="3766310" y="3549116"/>
        <a:ext cx="1310590" cy="947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CE9E9-8E96-474B-885F-89A8653DB5B0}">
      <dsp:nvSpPr>
        <dsp:cNvPr id="0" name=""/>
        <dsp:cNvSpPr/>
      </dsp:nvSpPr>
      <dsp:spPr>
        <a:xfrm>
          <a:off x="942533" y="1977476"/>
          <a:ext cx="1827728" cy="1827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210198" y="2245154"/>
        <a:ext cx="1292398" cy="1292462"/>
      </dsp:txXfrm>
    </dsp:sp>
    <dsp:sp modelId="{A32DDA9E-29F7-496D-BDA4-DF51650F7C66}">
      <dsp:nvSpPr>
        <dsp:cNvPr id="0" name=""/>
        <dsp:cNvSpPr/>
      </dsp:nvSpPr>
      <dsp:spPr>
        <a:xfrm>
          <a:off x="0" y="961211"/>
          <a:ext cx="3684398" cy="3840761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rgbClr val="37B2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84DDF-6C43-43D9-BFDA-9E910BDCC6C3}">
      <dsp:nvSpPr>
        <dsp:cNvPr id="0" name=""/>
        <dsp:cNvSpPr/>
      </dsp:nvSpPr>
      <dsp:spPr>
        <a:xfrm>
          <a:off x="2620836" y="1192875"/>
          <a:ext cx="1163293" cy="1163618"/>
        </a:xfrm>
        <a:prstGeom prst="ellipse">
          <a:avLst/>
        </a:prstGeom>
        <a:solidFill>
          <a:srgbClr val="D7F4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73293-7ED5-4701-82D2-D2FD1FEF9096}">
      <dsp:nvSpPr>
        <dsp:cNvPr id="0" name=""/>
        <dsp:cNvSpPr/>
      </dsp:nvSpPr>
      <dsp:spPr>
        <a:xfrm>
          <a:off x="3766310" y="1300734"/>
          <a:ext cx="1310590" cy="94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US" sz="5700" kern="1200" dirty="0"/>
        </a:p>
      </dsp:txBody>
      <dsp:txXfrm>
        <a:off x="3766310" y="1300734"/>
        <a:ext cx="1310590" cy="947899"/>
      </dsp:txXfrm>
    </dsp:sp>
    <dsp:sp modelId="{4A29075A-55F0-4764-A3BC-E9193998161A}">
      <dsp:nvSpPr>
        <dsp:cNvPr id="0" name=""/>
        <dsp:cNvSpPr/>
      </dsp:nvSpPr>
      <dsp:spPr>
        <a:xfrm>
          <a:off x="3091356" y="2498081"/>
          <a:ext cx="979120" cy="979394"/>
        </a:xfrm>
        <a:prstGeom prst="ellipse">
          <a:avLst/>
        </a:prstGeom>
        <a:solidFill>
          <a:srgbClr val="D7F4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3BF29-8608-480B-8453-2100669A9BC3}">
      <dsp:nvSpPr>
        <dsp:cNvPr id="0" name=""/>
        <dsp:cNvSpPr/>
      </dsp:nvSpPr>
      <dsp:spPr>
        <a:xfrm>
          <a:off x="4150204" y="2413019"/>
          <a:ext cx="1310590" cy="94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US" sz="5700" kern="1200"/>
        </a:p>
      </dsp:txBody>
      <dsp:txXfrm>
        <a:off x="4150204" y="2413019"/>
        <a:ext cx="1310590" cy="947899"/>
      </dsp:txXfrm>
    </dsp:sp>
    <dsp:sp modelId="{6B7F29BE-E001-4148-BB2F-A6A576DC7696}">
      <dsp:nvSpPr>
        <dsp:cNvPr id="0" name=""/>
        <dsp:cNvSpPr/>
      </dsp:nvSpPr>
      <dsp:spPr>
        <a:xfrm>
          <a:off x="2821752" y="3638004"/>
          <a:ext cx="761462" cy="761674"/>
        </a:xfrm>
        <a:prstGeom prst="ellipse">
          <a:avLst/>
        </a:prstGeom>
        <a:solidFill>
          <a:srgbClr val="D7F4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6A59F-E85B-45FA-9FBB-CE40AACE12CF}">
      <dsp:nvSpPr>
        <dsp:cNvPr id="0" name=""/>
        <dsp:cNvSpPr/>
      </dsp:nvSpPr>
      <dsp:spPr>
        <a:xfrm>
          <a:off x="3766310" y="3549116"/>
          <a:ext cx="1310590" cy="94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US" sz="5700" kern="1200" dirty="0"/>
        </a:p>
      </dsp:txBody>
      <dsp:txXfrm>
        <a:off x="3766310" y="3549116"/>
        <a:ext cx="1310590" cy="947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89199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015" y="3487980"/>
            <a:ext cx="639864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12847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9999/swagger-ui.html#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3212975"/>
            <a:ext cx="6398640" cy="1068935"/>
          </a:xfrm>
        </p:spPr>
        <p:txBody>
          <a:bodyPr/>
          <a:lstStyle/>
          <a:p>
            <a:r>
              <a:rPr lang="en-US" dirty="0"/>
              <a:t>Aleksandar Todorov </a:t>
            </a:r>
          </a:p>
          <a:p>
            <a:r>
              <a:rPr lang="en-US" dirty="0"/>
              <a:t>Victor </a:t>
            </a:r>
            <a:r>
              <a:rPr lang="en-US" dirty="0" err="1"/>
              <a:t>Mladenov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9E33BB-46C7-4D92-9197-A9126AF13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4"/>
            <a:ext cx="2072820" cy="3946095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3AF5414-29DE-46A9-B281-BB1642300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20" y="1142025"/>
            <a:ext cx="1368102" cy="195088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49DCA49-693A-47F5-AB40-EE1B6A14C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23" y="1139908"/>
            <a:ext cx="1407601" cy="975445"/>
          </a:xfrm>
          <a:prstGeom prst="rect">
            <a:avLst/>
          </a:prstGeom>
        </p:spPr>
      </p:pic>
      <p:pic>
        <p:nvPicPr>
          <p:cNvPr id="10" name="Picture 9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6A16B90-08F4-47A3-8156-6CFD4038C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5" y="1142024"/>
            <a:ext cx="1558636" cy="4001476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616D7E-3EDC-4726-8607-25EC25EE0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61" y="1139908"/>
            <a:ext cx="1402203" cy="2095682"/>
          </a:xfrm>
          <a:prstGeom prst="rect">
            <a:avLst/>
          </a:prstGeom>
        </p:spPr>
      </p:pic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7DECD0C-D793-4A45-A89F-4B34E4B8C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64" y="1139908"/>
            <a:ext cx="1272650" cy="2293819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1B793F-836D-4F15-B669-02F1F001BB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64" y="3432121"/>
            <a:ext cx="92210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06978-8624-467F-8F27-9E0AF1403380}"/>
              </a:ext>
            </a:extLst>
          </p:cNvPr>
          <p:cNvSpPr txBox="1"/>
          <p:nvPr/>
        </p:nvSpPr>
        <p:spPr>
          <a:xfrm>
            <a:off x="2815892" y="1786920"/>
            <a:ext cx="3512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46BE4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080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FCA1-B2DA-47BB-A039-E20BDD05A344}"/>
              </a:ext>
            </a:extLst>
          </p:cNvPr>
          <p:cNvSpPr txBox="1"/>
          <p:nvPr/>
        </p:nvSpPr>
        <p:spPr>
          <a:xfrm>
            <a:off x="678022" y="2156251"/>
            <a:ext cx="778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49C146"/>
                </a:solidFill>
              </a:rPr>
              <a:t>Благодарим за вниманието! </a:t>
            </a:r>
            <a:endParaRPr lang="en-US" sz="4800" dirty="0">
              <a:solidFill>
                <a:srgbClr val="49C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8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3006BB4-BBDE-454C-A0BA-815AA243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540" y="281175"/>
            <a:ext cx="6252670" cy="763525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rgbClr val="002060"/>
                </a:solidFill>
              </a:rPr>
              <a:t>Who are we</a:t>
            </a:r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DA554CA6-114D-4552-A206-ACFE505B772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3485298"/>
              </p:ext>
            </p:extLst>
          </p:nvPr>
        </p:nvGraphicFramePr>
        <p:xfrm>
          <a:off x="-187448" y="309941"/>
          <a:ext cx="5460795" cy="576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01095F83-CC6F-44ED-8404-0A02AED3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75" y="2229179"/>
            <a:ext cx="1832460" cy="1924707"/>
          </a:xfrm>
          <a:prstGeom prst="ellipse">
            <a:avLst/>
          </a:prstGeom>
          <a:ln w="38100">
            <a:solidFill>
              <a:srgbClr val="37B235"/>
            </a:solidFill>
          </a:ln>
        </p:spPr>
      </p:pic>
      <p:sp>
        <p:nvSpPr>
          <p:cNvPr id="32" name="Title 3">
            <a:extLst>
              <a:ext uri="{FF2B5EF4-FFF2-40B4-BE49-F238E27FC236}">
                <a16:creationId xmlns:a16="http://schemas.microsoft.com/office/drawing/2014/main" id="{DECEB24F-6287-4E9D-865D-1D42DD153D0C}"/>
              </a:ext>
            </a:extLst>
          </p:cNvPr>
          <p:cNvSpPr txBox="1">
            <a:spLocks/>
          </p:cNvSpPr>
          <p:nvPr/>
        </p:nvSpPr>
        <p:spPr>
          <a:xfrm>
            <a:off x="2842864" y="3019375"/>
            <a:ext cx="106893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Architect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2EA60DCD-C34A-4D03-BFBB-FADEF40F4983}"/>
              </a:ext>
            </a:extLst>
          </p:cNvPr>
          <p:cNvSpPr txBox="1">
            <a:spLocks/>
          </p:cNvSpPr>
          <p:nvPr/>
        </p:nvSpPr>
        <p:spPr>
          <a:xfrm>
            <a:off x="2328934" y="1884864"/>
            <a:ext cx="1330509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Aleksandar Todorov</a:t>
            </a:r>
          </a:p>
        </p:txBody>
      </p:sp>
      <p:sp>
        <p:nvSpPr>
          <p:cNvPr id="36" name="Title 3">
            <a:extLst>
              <a:ext uri="{FF2B5EF4-FFF2-40B4-BE49-F238E27FC236}">
                <a16:creationId xmlns:a16="http://schemas.microsoft.com/office/drawing/2014/main" id="{C5C9E913-9FFA-43B1-B495-F554FA60A084}"/>
              </a:ext>
            </a:extLst>
          </p:cNvPr>
          <p:cNvSpPr txBox="1">
            <a:spLocks/>
          </p:cNvSpPr>
          <p:nvPr/>
        </p:nvSpPr>
        <p:spPr>
          <a:xfrm>
            <a:off x="2459722" y="4058719"/>
            <a:ext cx="106893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27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y.o</a:t>
            </a:r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.</a:t>
            </a:r>
          </a:p>
        </p:txBody>
      </p:sp>
      <p:graphicFrame>
        <p:nvGraphicFramePr>
          <p:cNvPr id="55" name="Content Placeholder 28">
            <a:extLst>
              <a:ext uri="{FF2B5EF4-FFF2-40B4-BE49-F238E27FC236}">
                <a16:creationId xmlns:a16="http://schemas.microsoft.com/office/drawing/2014/main" id="{881DC27C-4EF3-4F92-ABB3-7099C57BA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43280"/>
              </p:ext>
            </p:extLst>
          </p:nvPr>
        </p:nvGraphicFramePr>
        <p:xfrm>
          <a:off x="4402381" y="309941"/>
          <a:ext cx="5460795" cy="576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Title 3">
            <a:extLst>
              <a:ext uri="{FF2B5EF4-FFF2-40B4-BE49-F238E27FC236}">
                <a16:creationId xmlns:a16="http://schemas.microsoft.com/office/drawing/2014/main" id="{F4B48E63-2524-4F0B-9303-AEF96306DD0C}"/>
              </a:ext>
            </a:extLst>
          </p:cNvPr>
          <p:cNvSpPr txBox="1">
            <a:spLocks/>
          </p:cNvSpPr>
          <p:nvPr/>
        </p:nvSpPr>
        <p:spPr>
          <a:xfrm>
            <a:off x="7432693" y="3019375"/>
            <a:ext cx="106893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Student</a:t>
            </a:r>
          </a:p>
        </p:txBody>
      </p:sp>
      <p:sp>
        <p:nvSpPr>
          <p:cNvPr id="58" name="Title 3">
            <a:extLst>
              <a:ext uri="{FF2B5EF4-FFF2-40B4-BE49-F238E27FC236}">
                <a16:creationId xmlns:a16="http://schemas.microsoft.com/office/drawing/2014/main" id="{0269B28D-4C1F-4B09-A8D4-CE5CF63FECCD}"/>
              </a:ext>
            </a:extLst>
          </p:cNvPr>
          <p:cNvSpPr txBox="1">
            <a:spLocks/>
          </p:cNvSpPr>
          <p:nvPr/>
        </p:nvSpPr>
        <p:spPr>
          <a:xfrm>
            <a:off x="6918763" y="1884864"/>
            <a:ext cx="1330509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Victor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Mladenov</a:t>
            </a:r>
            <a:endParaRPr lang="en-US" sz="20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Title 3">
            <a:extLst>
              <a:ext uri="{FF2B5EF4-FFF2-40B4-BE49-F238E27FC236}">
                <a16:creationId xmlns:a16="http://schemas.microsoft.com/office/drawing/2014/main" id="{4B37E4A1-AE3D-4ACA-BD6F-180D96D334EA}"/>
              </a:ext>
            </a:extLst>
          </p:cNvPr>
          <p:cNvSpPr txBox="1">
            <a:spLocks/>
          </p:cNvSpPr>
          <p:nvPr/>
        </p:nvSpPr>
        <p:spPr>
          <a:xfrm>
            <a:off x="7049551" y="4058719"/>
            <a:ext cx="106893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 22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y.o</a:t>
            </a:r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2DD94F7-D01A-42F5-9CF8-12CB2FF587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2284" y="2255476"/>
            <a:ext cx="1890020" cy="1890020"/>
          </a:xfrm>
          <a:prstGeom prst="ellipse">
            <a:avLst/>
          </a:prstGeom>
          <a:ln w="38100">
            <a:solidFill>
              <a:srgbClr val="37B235"/>
            </a:solidFill>
          </a:ln>
        </p:spPr>
      </p:pic>
    </p:spTree>
    <p:extLst>
      <p:ext uri="{BB962C8B-B14F-4D97-AF65-F5344CB8AC3E}">
        <p14:creationId xmlns:p14="http://schemas.microsoft.com/office/powerpoint/2010/main" val="374041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025" y="78728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Technologies, API’s </a:t>
            </a:r>
            <a:br>
              <a:rPr lang="en-US" dirty="0"/>
            </a:br>
            <a:r>
              <a:rPr lang="en-US" dirty="0"/>
              <a:t>and software</a:t>
            </a:r>
          </a:p>
        </p:txBody>
      </p:sp>
      <p:pic>
        <p:nvPicPr>
          <p:cNvPr id="8" name="Picture 7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0656FD6B-FC89-428B-97B4-168F13B44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7" y="1918745"/>
            <a:ext cx="673495" cy="673495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8368A0-105F-460C-BD92-BA31E3950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39" y="1933306"/>
            <a:ext cx="1362421" cy="638444"/>
          </a:xfrm>
          <a:prstGeom prst="rect">
            <a:avLst/>
          </a:prstGeom>
        </p:spPr>
      </p:pic>
      <p:pic>
        <p:nvPicPr>
          <p:cNvPr id="12" name="Picture 1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AAB93C61-EE86-4094-B423-B523F32E9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65" y="4402977"/>
            <a:ext cx="1872646" cy="458115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6CA103-40FC-4FC2-94CB-EFEBE51439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95" y="1087529"/>
            <a:ext cx="1207249" cy="604757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44B183A8-46B0-4268-B3DC-B2ADE2EA02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5" y="1089906"/>
            <a:ext cx="898245" cy="898245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BB3C5-5A8E-419C-B0C0-6BC5256739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8" y="1322234"/>
            <a:ext cx="1452622" cy="333710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3367F888-437C-4758-ABCA-C89FEEB89E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205" y="1086589"/>
            <a:ext cx="832156" cy="832156"/>
          </a:xfrm>
          <a:prstGeom prst="rect">
            <a:avLst/>
          </a:prstGeom>
        </p:spPr>
      </p:pic>
      <p:pic>
        <p:nvPicPr>
          <p:cNvPr id="22" name="Picture 2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6C3493C-2452-4A5C-8D39-9FA33C99CD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55" y="1985009"/>
            <a:ext cx="588257" cy="58674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CD63E22-1C8D-40FF-88AD-D54AA42C42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8" y="2793771"/>
            <a:ext cx="994382" cy="994382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4347D3-4365-4438-AA37-2AD3DD136C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48" y="3574387"/>
            <a:ext cx="1204658" cy="481584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0BF80D58-BC7F-4FE8-BE50-9023F05D0C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03" y="3400516"/>
            <a:ext cx="1304959" cy="58033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28124116-4D96-4339-B3CA-AD346FD73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12" y="2818699"/>
            <a:ext cx="602131" cy="602131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E0A15A-D182-4309-8DD1-918E24D8C9C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87" y="2741490"/>
            <a:ext cx="1015592" cy="5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544028C8-9F9D-4383-A3F5-FF166C9F6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52529"/>
            <a:ext cx="7762684" cy="4828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" y="-41991"/>
            <a:ext cx="6252670" cy="763525"/>
          </a:xfrm>
        </p:spPr>
        <p:txBody>
          <a:bodyPr anchor="ctr">
            <a:normAutofit/>
          </a:bodyPr>
          <a:lstStyle/>
          <a:p>
            <a:r>
              <a:rPr lang="en-US" dirty="0"/>
              <a:t>Main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7B2FE-95AC-4B4A-86D0-B864CD5BA853}"/>
              </a:ext>
            </a:extLst>
          </p:cNvPr>
          <p:cNvSpPr txBox="1"/>
          <p:nvPr/>
        </p:nvSpPr>
        <p:spPr>
          <a:xfrm>
            <a:off x="5182820" y="1502815"/>
            <a:ext cx="166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ECF354-F45A-460E-B1B0-7E8D1649A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-482350"/>
            <a:ext cx="8347126" cy="519197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C093C-D392-4B0D-9356-273466BB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230" y="281175"/>
            <a:ext cx="1413210" cy="763525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09348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F1543-FFCF-4A4A-86C7-2C23146E0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9144000" cy="39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1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BFA4F-96CB-4880-8F23-26CD9A373C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9144000" cy="39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F9D1A-D1A5-4028-A0BB-7F3C418204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9144000" cy="3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8010" y="1"/>
            <a:ext cx="1815990" cy="7392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268ADFC2-2C2F-4127-8FB8-191256B1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" y="891996"/>
            <a:ext cx="9129360" cy="43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Calibri</vt:lpstr>
      <vt:lpstr>Office Theme</vt:lpstr>
      <vt:lpstr>EMAG</vt:lpstr>
      <vt:lpstr>Who are we</vt:lpstr>
      <vt:lpstr>Technologies, API’s  and software</vt:lpstr>
      <vt:lpstr>Main Functionality</vt:lpstr>
      <vt:lpstr>Admin</vt:lpstr>
      <vt:lpstr>PowerPoint Presentation</vt:lpstr>
      <vt:lpstr>PowerPoint Presentation</vt:lpstr>
      <vt:lpstr>PowerPoint Presentation</vt:lpstr>
      <vt:lpstr>Database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2022-02-27T22:49:37Z</dcterms:modified>
</cp:coreProperties>
</file>