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63" r:id="rId5"/>
    <p:sldId id="258" r:id="rId6"/>
    <p:sldId id="260" r:id="rId7"/>
    <p:sldId id="261" r:id="rId8"/>
    <p:sldId id="262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C146"/>
    <a:srgbClr val="48C045"/>
    <a:srgbClr val="46BE42"/>
    <a:srgbClr val="003296"/>
    <a:srgbClr val="007033"/>
    <a:srgbClr val="990099"/>
    <a:srgbClr val="CC0099"/>
    <a:srgbClr val="FE9202"/>
    <a:srgbClr val="6C1A00"/>
    <a:srgbClr val="00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>
      <p:cViewPr varScale="1">
        <p:scale>
          <a:sx n="110" d="100"/>
          <a:sy n="110" d="100"/>
        </p:scale>
        <p:origin x="490" y="6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76015" y="891995"/>
            <a:ext cx="639864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6015" y="3487980"/>
            <a:ext cx="6398640" cy="106893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102393"/>
            <a:ext cx="8246070" cy="1042857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503687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267213"/>
            <a:ext cx="6252670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552" y="128470"/>
            <a:ext cx="8076896" cy="106893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3" Type="http://schemas.openxmlformats.org/officeDocument/2006/relationships/image" Target="../media/image6.jp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EMAG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6835" y="3212975"/>
            <a:ext cx="6398640" cy="1068935"/>
          </a:xfrm>
        </p:spPr>
        <p:txBody>
          <a:bodyPr/>
          <a:lstStyle/>
          <a:p>
            <a:r>
              <a:rPr lang="en-US" dirty="0"/>
              <a:t>Aleksandar Todorov </a:t>
            </a:r>
          </a:p>
          <a:p>
            <a:r>
              <a:rPr lang="en-US" dirty="0"/>
              <a:t>and Victor </a:t>
            </a:r>
            <a:r>
              <a:rPr lang="en-US" dirty="0" err="1"/>
              <a:t>Mladenov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025" y="256800"/>
            <a:ext cx="6252670" cy="763525"/>
          </a:xfrm>
        </p:spPr>
        <p:txBody>
          <a:bodyPr>
            <a:normAutofit fontScale="90000"/>
          </a:bodyPr>
          <a:lstStyle/>
          <a:p>
            <a:r>
              <a:rPr lang="en-US" dirty="0"/>
              <a:t>Technologies, </a:t>
            </a:r>
            <a:br>
              <a:rPr lang="en-US" dirty="0"/>
            </a:br>
            <a:r>
              <a:rPr lang="en-US" dirty="0"/>
              <a:t>API’s and </a:t>
            </a:r>
            <a:br>
              <a:rPr lang="en-US" dirty="0"/>
            </a:br>
            <a:r>
              <a:rPr lang="en-US" dirty="0"/>
              <a:t>software</a:t>
            </a:r>
          </a:p>
        </p:txBody>
      </p:sp>
      <p:pic>
        <p:nvPicPr>
          <p:cNvPr id="8" name="Picture 7" descr="A picture containing text, businesscard, clipart&#10;&#10;Description automatically generated">
            <a:extLst>
              <a:ext uri="{FF2B5EF4-FFF2-40B4-BE49-F238E27FC236}">
                <a16:creationId xmlns:a16="http://schemas.microsoft.com/office/drawing/2014/main" id="{0656FD6B-FC89-428B-97B4-168F13B44D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787" y="1918745"/>
            <a:ext cx="673495" cy="673495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28368A0-105F-460C-BD92-BA31E39504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39" y="1933306"/>
            <a:ext cx="1362421" cy="638444"/>
          </a:xfrm>
          <a:prstGeom prst="rect">
            <a:avLst/>
          </a:prstGeom>
        </p:spPr>
      </p:pic>
      <p:pic>
        <p:nvPicPr>
          <p:cNvPr id="12" name="Picture 11" descr="A green and white logo&#10;&#10;Description automatically generated with low confidence">
            <a:extLst>
              <a:ext uri="{FF2B5EF4-FFF2-40B4-BE49-F238E27FC236}">
                <a16:creationId xmlns:a16="http://schemas.microsoft.com/office/drawing/2014/main" id="{AAB93C61-EE86-4094-B423-B523F32E96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465" y="4402977"/>
            <a:ext cx="1872646" cy="458115"/>
          </a:xfrm>
          <a:prstGeom prst="rect">
            <a:avLst/>
          </a:prstGeom>
        </p:spPr>
      </p:pic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06CA103-40FC-4FC2-94CB-EFEBE51439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695" y="1087529"/>
            <a:ext cx="1207249" cy="604757"/>
          </a:xfrm>
          <a:prstGeom prst="rect">
            <a:avLst/>
          </a:prstGeom>
        </p:spPr>
      </p:pic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44B183A8-46B0-4268-B3DC-B2ADE2EA02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335" y="1089906"/>
            <a:ext cx="898245" cy="898245"/>
          </a:xfrm>
          <a:prstGeom prst="rect">
            <a:avLst/>
          </a:prstGeom>
        </p:spPr>
      </p:pic>
      <p:pic>
        <p:nvPicPr>
          <p:cNvPr id="18" name="Picture 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FDBB3C5-5A8E-419C-B0C0-6BC5256739B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38" y="1322234"/>
            <a:ext cx="1452622" cy="333710"/>
          </a:xfrm>
          <a:prstGeom prst="rect">
            <a:avLst/>
          </a:prstGeom>
        </p:spPr>
      </p:pic>
      <p:pic>
        <p:nvPicPr>
          <p:cNvPr id="20" name="Picture 19" descr="Logo, company name&#10;&#10;Description automatically generated">
            <a:extLst>
              <a:ext uri="{FF2B5EF4-FFF2-40B4-BE49-F238E27FC236}">
                <a16:creationId xmlns:a16="http://schemas.microsoft.com/office/drawing/2014/main" id="{3367F888-437C-4758-ABCA-C89FEEB89E2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205" y="1086589"/>
            <a:ext cx="832156" cy="832156"/>
          </a:xfrm>
          <a:prstGeom prst="rect">
            <a:avLst/>
          </a:prstGeom>
        </p:spPr>
      </p:pic>
      <p:pic>
        <p:nvPicPr>
          <p:cNvPr id="22" name="Picture 2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36C3493C-2452-4A5C-8D39-9FA33C99CD6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855" y="1985009"/>
            <a:ext cx="588257" cy="586741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DCD63E22-1C8D-40FF-88AD-D54AA42C424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018" y="2793771"/>
            <a:ext cx="994382" cy="994382"/>
          </a:xfrm>
          <a:prstGeom prst="rect">
            <a:avLst/>
          </a:prstGeom>
        </p:spPr>
      </p:pic>
      <p:pic>
        <p:nvPicPr>
          <p:cNvPr id="26" name="Picture 2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14347D3-4365-4438-AA37-2AD3DD136C4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248" y="3574387"/>
            <a:ext cx="1204658" cy="481584"/>
          </a:xfrm>
          <a:prstGeom prst="rect">
            <a:avLst/>
          </a:prstGeom>
        </p:spPr>
      </p:pic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0BF80D58-BC7F-4FE8-BE50-9023F05D0C0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503" y="3400516"/>
            <a:ext cx="1304959" cy="580338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28124116-4D96-4339-B3CA-AD346FD7362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12" y="2818699"/>
            <a:ext cx="602131" cy="602131"/>
          </a:xfrm>
          <a:prstGeom prst="rect">
            <a:avLst/>
          </a:prstGeom>
        </p:spPr>
      </p:pic>
      <p:pic>
        <p:nvPicPr>
          <p:cNvPr id="32" name="Picture 3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0E0A15A-D182-4309-8DD1-918E24D8C9C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187" y="2741490"/>
            <a:ext cx="1015592" cy="58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44028C8-9F9D-4383-A3F5-FF166C9F62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15" y="52529"/>
            <a:ext cx="7762684" cy="48284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5" y="-41991"/>
            <a:ext cx="6252670" cy="763525"/>
          </a:xfrm>
        </p:spPr>
        <p:txBody>
          <a:bodyPr anchor="ctr">
            <a:normAutofit/>
          </a:bodyPr>
          <a:lstStyle/>
          <a:p>
            <a:r>
              <a:rPr lang="en-US" dirty="0"/>
              <a:t>Main Functionality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7B2FE-95AC-4B4A-86D0-B864CD5BA853}"/>
              </a:ext>
            </a:extLst>
          </p:cNvPr>
          <p:cNvSpPr txBox="1"/>
          <p:nvPr/>
        </p:nvSpPr>
        <p:spPr>
          <a:xfrm>
            <a:off x="5182820" y="1502815"/>
            <a:ext cx="166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j-ea"/>
                <a:cs typeface="+mj-cs"/>
              </a:rPr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ECF354-F45A-460E-B1B0-7E8D1649A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15" y="-482350"/>
            <a:ext cx="8347126" cy="519197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DC093C-D392-4B0D-9356-273466BBA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8230" y="281175"/>
            <a:ext cx="1413210" cy="763525"/>
          </a:xfrm>
        </p:spPr>
        <p:txBody>
          <a:bodyPr/>
          <a:lstStyle/>
          <a:p>
            <a:r>
              <a:rPr lang="en-US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10934827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28010" y="1"/>
            <a:ext cx="1815990" cy="73929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16" name="Picture 15" descr="Graphical user interface&#10;&#10;Description automatically generated">
            <a:extLst>
              <a:ext uri="{FF2B5EF4-FFF2-40B4-BE49-F238E27FC236}">
                <a16:creationId xmlns:a16="http://schemas.microsoft.com/office/drawing/2014/main" id="{268ADFC2-2C2F-4127-8FB8-191256B17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0" y="891996"/>
            <a:ext cx="9129360" cy="435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9E33BB-46C7-4D92-9197-A9126AF13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404"/>
            <a:ext cx="2072820" cy="3946095"/>
          </a:xfrm>
          <a:prstGeom prst="rect">
            <a:avLst/>
          </a:prstGeom>
        </p:spPr>
      </p:pic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3AF5414-29DE-46A9-B281-BB1642300E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820" y="1142025"/>
            <a:ext cx="1368102" cy="1950889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E49DCA49-693A-47F5-AB40-EE1B6A14C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223" y="1139908"/>
            <a:ext cx="1407601" cy="975445"/>
          </a:xfrm>
          <a:prstGeom prst="rect">
            <a:avLst/>
          </a:prstGeom>
        </p:spPr>
      </p:pic>
      <p:pic>
        <p:nvPicPr>
          <p:cNvPr id="10" name="Picture 9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F6A16B90-08F4-47A3-8156-6CFD4038C5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825" y="1142024"/>
            <a:ext cx="1558636" cy="4001476"/>
          </a:xfrm>
          <a:prstGeom prst="rect">
            <a:avLst/>
          </a:prstGeom>
        </p:spPr>
      </p:pic>
      <p:pic>
        <p:nvPicPr>
          <p:cNvPr id="12" name="Picture 1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2616D7E-3EDC-4726-8607-25EC25EE00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61" y="1139908"/>
            <a:ext cx="1402203" cy="2095682"/>
          </a:xfrm>
          <a:prstGeom prst="rect">
            <a:avLst/>
          </a:prstGeom>
        </p:spPr>
      </p:pic>
      <p:pic>
        <p:nvPicPr>
          <p:cNvPr id="14" name="Picture 1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7DECD0C-D793-4A45-A89F-4B34E4B8CB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364" y="1139908"/>
            <a:ext cx="1272650" cy="2293819"/>
          </a:xfrm>
          <a:prstGeom prst="rect">
            <a:avLst/>
          </a:prstGeom>
        </p:spPr>
      </p:pic>
      <p:pic>
        <p:nvPicPr>
          <p:cNvPr id="16" name="Picture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51B793F-836D-4F15-B669-02F1F001BB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664" y="3432121"/>
            <a:ext cx="922100" cy="4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F06978-8624-467F-8F27-9E0AF1403380}"/>
              </a:ext>
            </a:extLst>
          </p:cNvPr>
          <p:cNvSpPr txBox="1"/>
          <p:nvPr/>
        </p:nvSpPr>
        <p:spPr>
          <a:xfrm>
            <a:off x="2815892" y="1786920"/>
            <a:ext cx="35122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46BE42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20809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83FCA1-B2DA-47BB-A039-E20BDD05A344}"/>
              </a:ext>
            </a:extLst>
          </p:cNvPr>
          <p:cNvSpPr txBox="1"/>
          <p:nvPr/>
        </p:nvSpPr>
        <p:spPr>
          <a:xfrm>
            <a:off x="678022" y="2156251"/>
            <a:ext cx="7787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dirty="0">
                <a:solidFill>
                  <a:srgbClr val="49C146"/>
                </a:solidFill>
              </a:rPr>
              <a:t>Благодарим за вниманието! </a:t>
            </a:r>
            <a:endParaRPr lang="en-US" sz="4800" dirty="0">
              <a:solidFill>
                <a:srgbClr val="49C1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7886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(16:9)</PresentationFormat>
  <Paragraphs>11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EMAG</vt:lpstr>
      <vt:lpstr>Technologies,  API’s and  software</vt:lpstr>
      <vt:lpstr>Main Functionality</vt:lpstr>
      <vt:lpstr>Admin</vt:lpstr>
      <vt:lpstr>Database Diagram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2022-02-23T21:49:26Z</dcterms:modified>
</cp:coreProperties>
</file>