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3" r:id="rId5"/>
    <p:sldId id="264" r:id="rId6"/>
    <p:sldId id="265" r:id="rId7"/>
    <p:sldId id="266" r:id="rId8"/>
    <p:sldId id="258" r:id="rId9"/>
    <p:sldId id="260" r:id="rId10"/>
    <p:sldId id="261" r:id="rId11"/>
    <p:sldId id="262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146"/>
    <a:srgbClr val="48C045"/>
    <a:srgbClr val="46BE42"/>
    <a:srgbClr val="003296"/>
    <a:srgbClr val="007033"/>
    <a:srgbClr val="990099"/>
    <a:srgbClr val="CC0099"/>
    <a:srgbClr val="FE9202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>
      <p:cViewPr>
        <p:scale>
          <a:sx n="75" d="100"/>
          <a:sy n="75" d="100"/>
        </p:scale>
        <p:origin x="1694" y="63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6015" y="891995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015" y="3487980"/>
            <a:ext cx="6398640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5036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128470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ocalhost:9999/swagger-ui.html#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3212975"/>
            <a:ext cx="6398640" cy="1068935"/>
          </a:xfrm>
        </p:spPr>
        <p:txBody>
          <a:bodyPr/>
          <a:lstStyle/>
          <a:p>
            <a:r>
              <a:rPr lang="en-US" dirty="0"/>
              <a:t>Aleksandar Todorov </a:t>
            </a:r>
          </a:p>
          <a:p>
            <a:r>
              <a:rPr lang="en-US" dirty="0"/>
              <a:t>Victor </a:t>
            </a:r>
            <a:r>
              <a:rPr lang="en-US" dirty="0" err="1"/>
              <a:t>Mladenov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06978-8624-467F-8F27-9E0AF1403380}"/>
              </a:ext>
            </a:extLst>
          </p:cNvPr>
          <p:cNvSpPr txBox="1"/>
          <p:nvPr/>
        </p:nvSpPr>
        <p:spPr>
          <a:xfrm>
            <a:off x="2815892" y="1786920"/>
            <a:ext cx="3512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46BE4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080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FCA1-B2DA-47BB-A039-E20BDD05A344}"/>
              </a:ext>
            </a:extLst>
          </p:cNvPr>
          <p:cNvSpPr txBox="1"/>
          <p:nvPr/>
        </p:nvSpPr>
        <p:spPr>
          <a:xfrm>
            <a:off x="678022" y="2156251"/>
            <a:ext cx="7787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solidFill>
                  <a:srgbClr val="49C146"/>
                </a:solidFill>
              </a:rPr>
              <a:t>Благодарим за вниманието! </a:t>
            </a:r>
            <a:endParaRPr lang="en-US" sz="4800" dirty="0">
              <a:solidFill>
                <a:srgbClr val="49C1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8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025" y="78728"/>
            <a:ext cx="6252670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Technologies, API’s </a:t>
            </a:r>
            <a:br>
              <a:rPr lang="en-US" dirty="0"/>
            </a:br>
            <a:r>
              <a:rPr lang="en-US" dirty="0"/>
              <a:t>and software</a:t>
            </a:r>
          </a:p>
        </p:txBody>
      </p:sp>
      <p:pic>
        <p:nvPicPr>
          <p:cNvPr id="8" name="Picture 7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0656FD6B-FC89-428B-97B4-168F13B44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87" y="1918745"/>
            <a:ext cx="673495" cy="673495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8368A0-105F-460C-BD92-BA31E39504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39" y="1933306"/>
            <a:ext cx="1362421" cy="638444"/>
          </a:xfrm>
          <a:prstGeom prst="rect">
            <a:avLst/>
          </a:prstGeom>
        </p:spPr>
      </p:pic>
      <p:pic>
        <p:nvPicPr>
          <p:cNvPr id="12" name="Picture 11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AAB93C61-EE86-4094-B423-B523F32E96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65" y="4402977"/>
            <a:ext cx="1872646" cy="458115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06CA103-40FC-4FC2-94CB-EFEBE51439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95" y="1087529"/>
            <a:ext cx="1207249" cy="604757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44B183A8-46B0-4268-B3DC-B2ADE2EA02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35" y="1089906"/>
            <a:ext cx="898245" cy="898245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FDBB3C5-5A8E-419C-B0C0-6BC5256739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38" y="1322234"/>
            <a:ext cx="1452622" cy="333710"/>
          </a:xfrm>
          <a:prstGeom prst="rect">
            <a:avLst/>
          </a:prstGeom>
        </p:spPr>
      </p:pic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3367F888-437C-4758-ABCA-C89FEEB89E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205" y="1086589"/>
            <a:ext cx="832156" cy="832156"/>
          </a:xfrm>
          <a:prstGeom prst="rect">
            <a:avLst/>
          </a:prstGeom>
        </p:spPr>
      </p:pic>
      <p:pic>
        <p:nvPicPr>
          <p:cNvPr id="22" name="Picture 2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36C3493C-2452-4A5C-8D39-9FA33C99CD6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55" y="1985009"/>
            <a:ext cx="588257" cy="586741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DCD63E22-1C8D-40FF-88AD-D54AA42C424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18" y="2793771"/>
            <a:ext cx="994382" cy="994382"/>
          </a:xfrm>
          <a:prstGeom prst="rect">
            <a:avLst/>
          </a:prstGeom>
        </p:spPr>
      </p:pic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14347D3-4365-4438-AA37-2AD3DD136C4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48" y="3574387"/>
            <a:ext cx="1204658" cy="481584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0BF80D58-BC7F-4FE8-BE50-9023F05D0C0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03" y="3400516"/>
            <a:ext cx="1304959" cy="580338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28124116-4D96-4339-B3CA-AD346FD736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12" y="2818699"/>
            <a:ext cx="602131" cy="602131"/>
          </a:xfrm>
          <a:prstGeom prst="rect">
            <a:avLst/>
          </a:prstGeom>
        </p:spPr>
      </p:pic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0E0A15A-D182-4309-8DD1-918E24D8C9C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187" y="2741490"/>
            <a:ext cx="1015592" cy="5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544028C8-9F9D-4383-A3F5-FF166C9F62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52529"/>
            <a:ext cx="7762684" cy="4828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" y="-41991"/>
            <a:ext cx="6252670" cy="763525"/>
          </a:xfrm>
        </p:spPr>
        <p:txBody>
          <a:bodyPr anchor="ctr">
            <a:normAutofit/>
          </a:bodyPr>
          <a:lstStyle/>
          <a:p>
            <a:r>
              <a:rPr lang="en-US" dirty="0"/>
              <a:t>Main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7B2FE-95AC-4B4A-86D0-B864CD5BA853}"/>
              </a:ext>
            </a:extLst>
          </p:cNvPr>
          <p:cNvSpPr txBox="1"/>
          <p:nvPr/>
        </p:nvSpPr>
        <p:spPr>
          <a:xfrm>
            <a:off x="5182820" y="1502815"/>
            <a:ext cx="166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ECF354-F45A-460E-B1B0-7E8D1649A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-482350"/>
            <a:ext cx="8347126" cy="519197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C093C-D392-4B0D-9356-273466BB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230" y="281175"/>
            <a:ext cx="1413210" cy="763525"/>
          </a:xfrm>
        </p:spPr>
        <p:txBody>
          <a:bodyPr/>
          <a:lstStyle/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093482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2F1543-FFCF-4A4A-86C7-2C23146E07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5"/>
            <a:ext cx="9144000" cy="394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1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DBFA4F-96CB-4880-8F23-26CD9A373C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5"/>
            <a:ext cx="9144000" cy="39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19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F9D1A-D1A5-4028-A0BB-7F3C418204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5"/>
            <a:ext cx="9144000" cy="39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1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28010" y="1"/>
            <a:ext cx="1815990" cy="7392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268ADFC2-2C2F-4127-8FB8-191256B17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" y="891996"/>
            <a:ext cx="9129360" cy="43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9E33BB-46C7-4D92-9197-A9126AF13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4"/>
            <a:ext cx="2072820" cy="3946095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3AF5414-29DE-46A9-B281-BB1642300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20" y="1142025"/>
            <a:ext cx="1368102" cy="195088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49DCA49-693A-47F5-AB40-EE1B6A14C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23" y="1139908"/>
            <a:ext cx="1407601" cy="975445"/>
          </a:xfrm>
          <a:prstGeom prst="rect">
            <a:avLst/>
          </a:prstGeom>
        </p:spPr>
      </p:pic>
      <p:pic>
        <p:nvPicPr>
          <p:cNvPr id="10" name="Picture 9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6A16B90-08F4-47A3-8156-6CFD4038C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25" y="1142024"/>
            <a:ext cx="1558636" cy="4001476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2616D7E-3EDC-4726-8607-25EC25EE00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61" y="1139908"/>
            <a:ext cx="1402203" cy="2095682"/>
          </a:xfrm>
          <a:prstGeom prst="rect">
            <a:avLst/>
          </a:prstGeom>
        </p:spPr>
      </p:pic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7DECD0C-D793-4A45-A89F-4B34E4B8CB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64" y="1139908"/>
            <a:ext cx="1272650" cy="2293819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51B793F-836D-4F15-B669-02F1F001BB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664" y="3432121"/>
            <a:ext cx="92210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(16:9)</PresentationFormat>
  <Paragraphs>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EMAG</vt:lpstr>
      <vt:lpstr>Technologies, API’s  and software</vt:lpstr>
      <vt:lpstr>Main Functionality</vt:lpstr>
      <vt:lpstr>Admin</vt:lpstr>
      <vt:lpstr>PowerPoint Presentation</vt:lpstr>
      <vt:lpstr>PowerPoint Presentation</vt:lpstr>
      <vt:lpstr>PowerPoint Presentation</vt:lpstr>
      <vt:lpstr>Database Diagram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2022-02-25T13:27:41Z</dcterms:modified>
</cp:coreProperties>
</file>