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7259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50280" y="3630600"/>
            <a:ext cx="7259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970160" y="153792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50280" y="363060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70160" y="363060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233748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705120" y="1537920"/>
            <a:ext cx="233748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159600" y="1537920"/>
            <a:ext cx="233748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250280" y="3630600"/>
            <a:ext cx="233748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705120" y="3630600"/>
            <a:ext cx="233748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159600" y="3630600"/>
            <a:ext cx="233748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250280" y="1537920"/>
            <a:ext cx="725976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7259760" cy="40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3542400" cy="40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970160" y="1537920"/>
            <a:ext cx="3542400" cy="40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848160" y="149760"/>
            <a:ext cx="7661880" cy="411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70160" y="1537920"/>
            <a:ext cx="3542400" cy="40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50280" y="363060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250280" y="1537920"/>
            <a:ext cx="725976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3542400" cy="40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970160" y="153792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970160" y="363060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970160" y="153792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250280" y="3630600"/>
            <a:ext cx="7259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7259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50280" y="3630600"/>
            <a:ext cx="7259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970160" y="153792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250280" y="363060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970160" y="363060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233748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705120" y="1537920"/>
            <a:ext cx="233748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159600" y="1537920"/>
            <a:ext cx="233748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250280" y="3630600"/>
            <a:ext cx="233748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705120" y="3630600"/>
            <a:ext cx="233748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159600" y="3630600"/>
            <a:ext cx="233748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7259760" cy="40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3542400" cy="40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70160" y="1537920"/>
            <a:ext cx="3542400" cy="40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848160" y="149760"/>
            <a:ext cx="7661880" cy="411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70160" y="1537920"/>
            <a:ext cx="3542400" cy="40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50280" y="363060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3542400" cy="400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70160" y="153792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970160" y="363060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50280" y="153792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970160" y="1537920"/>
            <a:ext cx="354240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50280" y="3630600"/>
            <a:ext cx="7259760" cy="191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865920" y="6337800"/>
            <a:ext cx="2088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00a3a6"/>
                </a:solidFill>
                <a:latin typeface="Raleway"/>
              </a:rPr>
              <a:t>p. </a:t>
            </a:r>
            <a:fld id="{F656C338-88C8-49A7-8C23-868DBB904BBA}" type="slidenum">
              <a:rPr b="0" lang="fr-FR" sz="1200" spc="-1" strike="noStrike">
                <a:solidFill>
                  <a:srgbClr val="00a3a6"/>
                </a:solidFill>
                <a:latin typeface="Raleway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" name="Image 7" descr=""/>
          <p:cNvPicPr/>
          <p:nvPr/>
        </p:nvPicPr>
        <p:blipFill>
          <a:blip r:embed="rId2"/>
          <a:stretch/>
        </p:blipFill>
        <p:spPr>
          <a:xfrm>
            <a:off x="0" y="6076080"/>
            <a:ext cx="1999800" cy="7999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143000" y="6350760"/>
            <a:ext cx="6715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275662"/>
                </a:solidFill>
                <a:latin typeface="Calibri"/>
              </a:rPr>
              <a:t>Titre de la présentation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1143000" y="6533280"/>
            <a:ext cx="6715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a3a6"/>
                </a:solidFill>
                <a:latin typeface="Calibri Light"/>
              </a:rPr>
              <a:t>Date / information / nom de l’auteur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" name="Image 4" descr=""/>
          <p:cNvPicPr/>
          <p:nvPr/>
        </p:nvPicPr>
        <p:blipFill>
          <a:blip r:embed="rId3"/>
          <a:stretch/>
        </p:blipFill>
        <p:spPr>
          <a:xfrm>
            <a:off x="0" y="2330640"/>
            <a:ext cx="4076280" cy="2790360"/>
          </a:xfrm>
          <a:prstGeom prst="rect">
            <a:avLst/>
          </a:prstGeom>
          <a:ln>
            <a:noFill/>
          </a:ln>
        </p:spPr>
      </p:pic>
      <p:pic>
        <p:nvPicPr>
          <p:cNvPr id="5" name="Image 5" descr=""/>
          <p:cNvPicPr/>
          <p:nvPr/>
        </p:nvPicPr>
        <p:blipFill>
          <a:blip r:embed="rId4"/>
          <a:stretch/>
        </p:blipFill>
        <p:spPr>
          <a:xfrm>
            <a:off x="1401840" y="2355120"/>
            <a:ext cx="235440" cy="321120"/>
          </a:xfrm>
          <a:prstGeom prst="rect">
            <a:avLst/>
          </a:prstGeom>
          <a:ln>
            <a:noFill/>
          </a:ln>
        </p:spPr>
      </p:pic>
      <p:sp>
        <p:nvSpPr>
          <p:cNvPr id="6" name="CustomShape 4"/>
          <p:cNvSpPr/>
          <p:nvPr/>
        </p:nvSpPr>
        <p:spPr>
          <a:xfrm>
            <a:off x="0" y="5994720"/>
            <a:ext cx="914364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1801440" y="2260080"/>
            <a:ext cx="6857640" cy="1057320"/>
          </a:xfrm>
          <a:prstGeom prst="rect">
            <a:avLst/>
          </a:prstGeom>
        </p:spPr>
        <p:txBody>
          <a:bodyPr lIns="0" tIns="468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00a3a6"/>
                </a:solidFill>
                <a:latin typeface="Calibri Light"/>
              </a:rPr>
              <a:t>Modifiez le style du titre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Image 2" descr="Une image contenant dessin, signe&#10;&#10;Description générée automatiquement"/>
          <p:cNvPicPr/>
          <p:nvPr/>
        </p:nvPicPr>
        <p:blipFill>
          <a:blip r:embed="rId5"/>
          <a:stretch/>
        </p:blipFill>
        <p:spPr>
          <a:xfrm>
            <a:off x="1801440" y="5561640"/>
            <a:ext cx="2285640" cy="896760"/>
          </a:xfrm>
          <a:prstGeom prst="rect">
            <a:avLst/>
          </a:prstGeom>
          <a:ln>
            <a:noFill/>
          </a:ln>
        </p:spPr>
      </p:pic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a3a6"/>
                </a:solidFill>
                <a:latin typeface="Calibri"/>
              </a:rPr>
              <a:t>Click to edit the outline text format</a:t>
            </a:r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65920" y="6337800"/>
            <a:ext cx="2088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00a3a6"/>
                </a:solidFill>
                <a:latin typeface="Raleway"/>
              </a:rPr>
              <a:t>p. </a:t>
            </a:r>
            <a:fld id="{A5CD2F4C-32B4-45A6-826B-4F7A96CCF662}" type="slidenum">
              <a:rPr b="0" lang="fr-FR" sz="1200" spc="-1" strike="noStrike">
                <a:solidFill>
                  <a:srgbClr val="00a3a6"/>
                </a:solidFill>
                <a:latin typeface="Raleway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47" name="Image 7" descr=""/>
          <p:cNvPicPr/>
          <p:nvPr/>
        </p:nvPicPr>
        <p:blipFill>
          <a:blip r:embed="rId2"/>
          <a:stretch/>
        </p:blipFill>
        <p:spPr>
          <a:xfrm>
            <a:off x="0" y="6076080"/>
            <a:ext cx="1999800" cy="79992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1143000" y="6350760"/>
            <a:ext cx="6715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275662"/>
                </a:solidFill>
                <a:latin typeface="Calibri"/>
              </a:rPr>
              <a:t>Titre de la présentation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1143000" y="6533280"/>
            <a:ext cx="67158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a3a6"/>
                </a:solidFill>
                <a:latin typeface="Calibri Light"/>
              </a:rPr>
              <a:t>Date / information / nom de l’auteur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848160" y="149760"/>
            <a:ext cx="7661880" cy="887760"/>
          </a:xfrm>
          <a:prstGeom prst="rect">
            <a:avLst/>
          </a:prstGeom>
        </p:spPr>
        <p:txBody>
          <a:bodyPr lIns="0" tIns="46800" anchor="ctr">
            <a:normAutofit/>
          </a:bodyPr>
          <a:p>
            <a:pPr marL="457200" indent="-456840">
              <a:lnSpc>
                <a:spcPct val="90000"/>
              </a:lnSpc>
              <a:buSzPct val="125034"/>
              <a:buBlip>
                <a:blip r:embed="rId3"/>
              </a:buBlip>
            </a:pPr>
            <a:r>
              <a:rPr b="1" lang="fr-FR" sz="3000" spc="-1" strike="noStrike">
                <a:solidFill>
                  <a:srgbClr val="00a3a6"/>
                </a:solidFill>
                <a:latin typeface="Calibri Light"/>
              </a:rPr>
              <a:t>Modifiez le style du titre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250280" y="1537920"/>
            <a:ext cx="7259760" cy="4006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en-US" sz="1600" spc="-1" strike="noStrike">
              <a:solidFill>
                <a:srgbClr val="00a3a6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801440" y="2260080"/>
            <a:ext cx="6857640" cy="1057320"/>
          </a:xfrm>
          <a:prstGeom prst="rect">
            <a:avLst/>
          </a:prstGeom>
          <a:noFill/>
          <a:ln>
            <a:noFill/>
          </a:ln>
        </p:spPr>
        <p:txBody>
          <a:bodyPr lIns="0" tIns="468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a3a6"/>
                </a:solidFill>
                <a:latin typeface="Calibri Light"/>
              </a:rPr>
              <a:t>Journée des stagiaires</a:t>
            </a:r>
            <a:endParaRPr b="1" lang="en-US" sz="3600" spc="-1" strike="noStrike">
              <a:solidFill>
                <a:srgbClr val="00a3a6"/>
              </a:solidFill>
              <a:latin typeface="Calibri Ligh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801440" y="3127320"/>
            <a:ext cx="6857640" cy="654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75662"/>
                </a:solidFill>
                <a:latin typeface="Calibri"/>
              </a:rPr>
              <a:t>Analyse comparative de méthodes neuronales de normalisation d’entités en domaine biologique</a:t>
            </a:r>
            <a:endParaRPr b="0" lang="en-US" sz="2400" spc="-1" strike="noStrike">
              <a:solidFill>
                <a:srgbClr val="275662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1920240" y="4480560"/>
            <a:ext cx="6857640" cy="1057320"/>
          </a:xfrm>
          <a:prstGeom prst="rect">
            <a:avLst/>
          </a:prstGeom>
          <a:noFill/>
          <a:ln>
            <a:noFill/>
          </a:ln>
        </p:spPr>
        <p:txBody>
          <a:bodyPr lIns="0" tIns="468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a3a6"/>
                </a:solidFill>
                <a:latin typeface="Calibri Light"/>
                <a:ea typeface="Noto Sans CJK SC"/>
              </a:rPr>
              <a:t>Antoine Toffano</a:t>
            </a:r>
            <a:br/>
            <a:br/>
            <a:endParaRPr b="1" lang="en-US" sz="1800" spc="-1" strike="noStrike">
              <a:solidFill>
                <a:srgbClr val="00a3a6"/>
              </a:solidFill>
              <a:latin typeface="Calibri Light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4846320" y="5139360"/>
            <a:ext cx="3794040" cy="6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500" spc="-1" strike="noStrike">
                <a:solidFill>
                  <a:srgbClr val="00a3a6"/>
                </a:solidFill>
                <a:latin typeface="Calibri Light"/>
                <a:ea typeface="Noto Sans CJK SC"/>
              </a:rPr>
              <a:t>Encadrants : Arnaud Ferré</a:t>
            </a:r>
            <a:br/>
            <a:r>
              <a:rPr b="1" lang="en-US" sz="1500" spc="-1" strike="noStrike">
                <a:solidFill>
                  <a:srgbClr val="00a3a6"/>
                </a:solidFill>
                <a:latin typeface="Calibri Light"/>
                <a:ea typeface="Noto Sans CJK SC"/>
              </a:rPr>
              <a:t>	</a:t>
            </a:r>
            <a:r>
              <a:rPr b="1" lang="en-US" sz="1500" spc="-1" strike="noStrike">
                <a:solidFill>
                  <a:srgbClr val="00a3a6"/>
                </a:solidFill>
                <a:latin typeface="Calibri Light"/>
                <a:ea typeface="Noto Sans CJK SC"/>
              </a:rPr>
              <a:t>	</a:t>
            </a:r>
            <a:r>
              <a:rPr b="1" lang="en-US" sz="1500" spc="-1" strike="noStrike">
                <a:solidFill>
                  <a:srgbClr val="00a3a6"/>
                </a:solidFill>
                <a:latin typeface="Calibri Light"/>
                <a:ea typeface="Noto Sans CJK SC"/>
              </a:rPr>
              <a:t>	</a:t>
            </a:r>
            <a:r>
              <a:rPr b="1" lang="en-US" sz="1500" spc="-1" strike="noStrike">
                <a:solidFill>
                  <a:srgbClr val="00a3a6"/>
                </a:solidFill>
                <a:latin typeface="Calibri Light"/>
                <a:ea typeface="Noto Sans CJK SC"/>
              </a:rPr>
              <a:t>    Louise Deléger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48160" y="149760"/>
            <a:ext cx="7661880" cy="887760"/>
          </a:xfrm>
          <a:prstGeom prst="rect">
            <a:avLst/>
          </a:prstGeom>
          <a:noFill/>
          <a:ln>
            <a:noFill/>
          </a:ln>
        </p:spPr>
        <p:txBody>
          <a:bodyPr lIns="0" tIns="468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a3a6"/>
                </a:solidFill>
                <a:latin typeface="Calibri Light"/>
              </a:rPr>
              <a:t>Introduction</a:t>
            </a:r>
            <a:endParaRPr b="1" lang="en-US" sz="3000" spc="-1" strike="noStrike">
              <a:solidFill>
                <a:srgbClr val="00a3a6"/>
              </a:solidFill>
              <a:latin typeface="Calibri Ligh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250280" y="1537920"/>
            <a:ext cx="7259760" cy="4006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600" spc="-1" strike="noStrike">
              <a:solidFill>
                <a:srgbClr val="00a3a6"/>
              </a:solidFill>
              <a:latin typeface="Calibri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1250280" y="858960"/>
            <a:ext cx="7259760" cy="678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75662"/>
                </a:solidFill>
                <a:latin typeface="Calibri"/>
              </a:rPr>
              <a:t>Contexte : l’extraction d’information</a:t>
            </a:r>
            <a:endParaRPr b="0" lang="en-US" sz="2000" spc="-1" strike="noStrike">
              <a:solidFill>
                <a:srgbClr val="275662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2019-12-11T10:12:20Z</dcterms:created>
  <dc:creator>arnaud</dc:creator>
  <dc:description/>
  <dc:language>en-US</dc:language>
  <cp:lastModifiedBy/>
  <dcterms:modified xsi:type="dcterms:W3CDTF">2022-06-17T10:50:55Z</dcterms:modified>
  <cp:revision>20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