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7E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69CF-1229-F540-8B5C-4312A363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C3FA5-71E7-2940-9D98-B573E2A6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DD14-62E6-004B-AAAF-3FB89F04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A1C0-49D9-3B40-AB34-589C81B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9663-2C56-5E48-9246-6E7D6EB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D14-572D-1C47-9D50-0788444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F9E2-A768-2E4B-B952-B59D3289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844A-771C-5C47-87C1-58C504A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5711-D849-7544-A488-96986A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45C3-819B-664F-9BF9-192E8680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33EFE-DA87-D54D-8D0D-F8F2F8A54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309A-5075-5E4E-9E94-F8CE7F1C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0D67-8630-1C43-9431-BB42528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161B-B71D-844C-BB54-AF90B428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4F30-5229-964C-AAF6-1BE780AF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ED4-9C52-854C-9BCE-7E949D3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C8D-B052-BF4C-99E6-09D0D706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3B9B-6EBE-9848-A6A9-B730461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41C5-B98C-B047-BB6D-F069098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77E3-60B5-D744-9228-2082E5B8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AF6-D007-6948-87A7-64FEC39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C536-3627-7645-A1C7-E6B95715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B84E-582D-404C-8783-904621BD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491-1042-7848-961B-84670B56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F640-45AA-EE44-9E12-12C38C6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BA28-28A0-834A-9D55-9BADEAB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DBA0-C2F3-FF44-AA89-543FA5D6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1A79E-4671-3546-A2A0-C69E887B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1A1D-62F8-384C-863E-DDDB8C7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430B-FCC0-1041-A21C-33722E69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A4E5-2992-8746-84B3-6BF0C135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FD78-753E-C743-B9D8-A884E90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1F5C-DE37-CD4E-8BC9-5554FD5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2F4D-E32A-6049-AF1F-CAC767B1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C6BED-B231-C345-9AB8-DD9AD94D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6F61-07DA-0A4C-8C4F-55216D45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C857-CB21-CA48-BE98-7B230606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15D6-9CFB-974C-950D-E02E5A7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4CBFE-7340-134E-B839-C0E721BE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4BD0-375B-204E-8A91-5A88590A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F90F-5DC9-E745-A267-FF9B96E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A6BE-569A-7E4F-BB70-1874B60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3F79-FE7A-244B-8C46-6F4A6B4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01F2-AFF5-F14C-A0AD-209FF32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AFED-82D0-3D41-951A-F587F8C1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B0D6C-3E01-1042-AD8D-209EC9C4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C54C-0005-D84E-A0D2-AAC73A1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F525-EC0A-B745-A333-A3881C12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8FFA-4E1A-EE4B-9170-C4E463A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6CE6-C83C-6749-AB4F-DEAED189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8722-5337-AE42-ACEA-0A51DBF7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4663-C97A-DA46-9941-4DBCA6D0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E039-8532-9D40-91D3-32782082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4A4E0-64B2-9248-9CE2-B79979840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D90D-E112-E94A-9079-FCEB23A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544A-9E45-FC49-BA43-5B92A543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E5B0-EF5D-744A-B6B8-53EEFA48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D8F8-3EA7-D849-9B90-171A393B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BA08-23F8-AD49-88F2-09D88D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CF94-6729-114D-A833-5790A83D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5D09-66DD-BB47-A410-D40B8F82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D79E-6804-0B41-9659-BE215799C31E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CA63-5FC5-3842-96D0-D31F71A1C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4B52-562D-3C46-9238-FFD6A3A4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1EC4B-8810-C548-BE94-71F3DE295F44}"/>
              </a:ext>
            </a:extLst>
          </p:cNvPr>
          <p:cNvSpPr/>
          <p:nvPr/>
        </p:nvSpPr>
        <p:spPr>
          <a:xfrm>
            <a:off x="765544" y="637953"/>
            <a:ext cx="388088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B6BC7-3ACB-4C4E-867F-ECCBBF11BCD0}"/>
              </a:ext>
            </a:extLst>
          </p:cNvPr>
          <p:cNvSpPr/>
          <p:nvPr/>
        </p:nvSpPr>
        <p:spPr>
          <a:xfrm>
            <a:off x="5699051" y="637954"/>
            <a:ext cx="407581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Node2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020AF8E-5E01-8449-96F0-A0C78EBCD747}"/>
              </a:ext>
            </a:extLst>
          </p:cNvPr>
          <p:cNvSpPr/>
          <p:nvPr/>
        </p:nvSpPr>
        <p:spPr>
          <a:xfrm>
            <a:off x="1865129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A25529E-F85B-B243-81DF-5F8D2DFD4926}"/>
              </a:ext>
            </a:extLst>
          </p:cNvPr>
          <p:cNvSpPr/>
          <p:nvPr/>
        </p:nvSpPr>
        <p:spPr>
          <a:xfrm>
            <a:off x="6821673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A24D6F-CDB0-654F-8527-EA34968E4A3C}"/>
              </a:ext>
            </a:extLst>
          </p:cNvPr>
          <p:cNvSpPr/>
          <p:nvPr/>
        </p:nvSpPr>
        <p:spPr>
          <a:xfrm>
            <a:off x="1095154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2D46F-3A08-2F4F-AFA0-9A0551C38050}"/>
              </a:ext>
            </a:extLst>
          </p:cNvPr>
          <p:cNvSpPr/>
          <p:nvPr/>
        </p:nvSpPr>
        <p:spPr>
          <a:xfrm>
            <a:off x="197942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33C233-474C-BC49-BE0F-F20713710F89}"/>
              </a:ext>
            </a:extLst>
          </p:cNvPr>
          <p:cNvSpPr/>
          <p:nvPr/>
        </p:nvSpPr>
        <p:spPr>
          <a:xfrm>
            <a:off x="2863704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1741BC-6BE4-0A47-A975-B9163F7C1535}"/>
              </a:ext>
            </a:extLst>
          </p:cNvPr>
          <p:cNvSpPr/>
          <p:nvPr/>
        </p:nvSpPr>
        <p:spPr>
          <a:xfrm>
            <a:off x="3832153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8E7BE0-FABD-9842-8164-E1A756A2A8AA}"/>
              </a:ext>
            </a:extLst>
          </p:cNvPr>
          <p:cNvSpPr/>
          <p:nvPr/>
        </p:nvSpPr>
        <p:spPr>
          <a:xfrm>
            <a:off x="5998536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99F6D5-CA4F-734C-B33C-6662071DC367}"/>
              </a:ext>
            </a:extLst>
          </p:cNvPr>
          <p:cNvSpPr/>
          <p:nvPr/>
        </p:nvSpPr>
        <p:spPr>
          <a:xfrm>
            <a:off x="6882811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DE8B28-52FE-EE4A-BFE2-584446F07F24}"/>
              </a:ext>
            </a:extLst>
          </p:cNvPr>
          <p:cNvSpPr/>
          <p:nvPr/>
        </p:nvSpPr>
        <p:spPr>
          <a:xfrm>
            <a:off x="7767086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F944938-5136-2D42-A0D6-B72F0DB04066}"/>
              </a:ext>
            </a:extLst>
          </p:cNvPr>
          <p:cNvSpPr/>
          <p:nvPr/>
        </p:nvSpPr>
        <p:spPr>
          <a:xfrm>
            <a:off x="881970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E4C57-8AC3-9E46-8CB2-E1FE77AFB29B}"/>
              </a:ext>
            </a:extLst>
          </p:cNvPr>
          <p:cNvSpPr/>
          <p:nvPr/>
        </p:nvSpPr>
        <p:spPr>
          <a:xfrm>
            <a:off x="1095154" y="2456121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CCF93-920A-AD46-84F0-38C3B626CA94}"/>
              </a:ext>
            </a:extLst>
          </p:cNvPr>
          <p:cNvSpPr/>
          <p:nvPr/>
        </p:nvSpPr>
        <p:spPr>
          <a:xfrm>
            <a:off x="6088911" y="2459666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503CA-1E64-4046-AA03-D335D683D263}"/>
              </a:ext>
            </a:extLst>
          </p:cNvPr>
          <p:cNvCxnSpPr>
            <a:endCxn id="16" idx="2"/>
          </p:cNvCxnSpPr>
          <p:nvPr/>
        </p:nvCxnSpPr>
        <p:spPr>
          <a:xfrm flipV="1">
            <a:off x="2743200" y="3009014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A34E6-1859-A547-802D-C222501F4870}"/>
              </a:ext>
            </a:extLst>
          </p:cNvPr>
          <p:cNvCxnSpPr/>
          <p:nvPr/>
        </p:nvCxnSpPr>
        <p:spPr>
          <a:xfrm flipV="1">
            <a:off x="7767085" y="2991296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B6A610-B4D0-3944-9E16-E3F848E6C1FA}"/>
              </a:ext>
            </a:extLst>
          </p:cNvPr>
          <p:cNvSpPr/>
          <p:nvPr/>
        </p:nvSpPr>
        <p:spPr>
          <a:xfrm>
            <a:off x="574157" y="2147775"/>
            <a:ext cx="9962707" cy="125464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RDD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5303F-834A-5E46-A4BE-A1B46FB88CC1}"/>
              </a:ext>
            </a:extLst>
          </p:cNvPr>
          <p:cNvSpPr txBox="1"/>
          <p:nvPr/>
        </p:nvSpPr>
        <p:spPr>
          <a:xfrm>
            <a:off x="739848" y="6379535"/>
            <a:ext cx="42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Default Size for partitioning – 128MB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0A3174-DD71-D345-B4F5-BC3C8C8FBB66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1794245" y="1507165"/>
            <a:ext cx="542260" cy="1355652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07192B-47D9-D048-B46E-BF6520D16773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3175149" y="1506723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8403E-0F03-3243-81F4-6506E1AAC3C4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2690925" y="1990947"/>
            <a:ext cx="517450" cy="412898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AD6D9E-943B-0748-A725-E1E5B1F7B10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2211132" y="1924052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4591456-2329-5841-A349-58E30E1F0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9963" y="1510710"/>
            <a:ext cx="542260" cy="1355652"/>
          </a:xfrm>
          <a:prstGeom prst="bentConnector3">
            <a:avLst>
              <a:gd name="adj1" fmla="val 34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0842784-A852-1948-8A89-9D751872D2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867" y="1510268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D972BF6-EA59-B847-ACC4-A29C5AB52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6643" y="1994492"/>
            <a:ext cx="517450" cy="412898"/>
          </a:xfrm>
          <a:prstGeom prst="bentConnector3">
            <a:avLst>
              <a:gd name="adj1" fmla="val 3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584062C-387B-0F43-B7EE-ED9BCADB18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16850" y="1927597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BF2C1D9-1E4B-F540-BBB3-85BE943698A9}"/>
              </a:ext>
            </a:extLst>
          </p:cNvPr>
          <p:cNvSpPr/>
          <p:nvPr/>
        </p:nvSpPr>
        <p:spPr>
          <a:xfrm>
            <a:off x="1661782" y="3834805"/>
            <a:ext cx="7450322" cy="81339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Storage Service Call (S3/GCS/Azure BLOB)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Total Size – 200GB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36322-A71E-1D44-A009-73892E4E5E56}"/>
              </a:ext>
            </a:extLst>
          </p:cNvPr>
          <p:cNvCxnSpPr>
            <a:cxnSpLocks/>
          </p:cNvCxnSpPr>
          <p:nvPr/>
        </p:nvCxnSpPr>
        <p:spPr>
          <a:xfrm flipV="1">
            <a:off x="2848640" y="4648202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7FFB6-5537-4741-BDCC-0E349425DD12}"/>
              </a:ext>
            </a:extLst>
          </p:cNvPr>
          <p:cNvCxnSpPr>
            <a:cxnSpLocks/>
          </p:cNvCxnSpPr>
          <p:nvPr/>
        </p:nvCxnSpPr>
        <p:spPr>
          <a:xfrm flipV="1">
            <a:off x="7818476" y="4648201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SparkContext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878727" y="510363"/>
            <a:ext cx="3083440" cy="209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8245549" y="769107"/>
            <a:ext cx="2349795" cy="66278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(user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ACE4E-6622-B841-8180-280956595ABC}"/>
              </a:ext>
            </a:extLst>
          </p:cNvPr>
          <p:cNvSpPr/>
          <p:nvPr/>
        </p:nvSpPr>
        <p:spPr>
          <a:xfrm>
            <a:off x="7878727" y="2918638"/>
            <a:ext cx="3083440" cy="132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C3F8E-4749-5D44-A345-601409AF3951}"/>
              </a:ext>
            </a:extLst>
          </p:cNvPr>
          <p:cNvSpPr/>
          <p:nvPr/>
        </p:nvSpPr>
        <p:spPr>
          <a:xfrm>
            <a:off x="7878727" y="4763423"/>
            <a:ext cx="3083440" cy="1445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414A0-1659-484E-A05F-146C968AF2B9}"/>
              </a:ext>
            </a:extLst>
          </p:cNvPr>
          <p:cNvSpPr/>
          <p:nvPr/>
        </p:nvSpPr>
        <p:spPr>
          <a:xfrm>
            <a:off x="8373139" y="312065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C05AB-9013-FA4E-909F-E3FD42C5D330}"/>
              </a:ext>
            </a:extLst>
          </p:cNvPr>
          <p:cNvSpPr/>
          <p:nvPr/>
        </p:nvSpPr>
        <p:spPr>
          <a:xfrm>
            <a:off x="8319976" y="502037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7A1FC-F069-1749-8E76-90BB009D57B3}"/>
              </a:ext>
            </a:extLst>
          </p:cNvPr>
          <p:cNvSpPr txBox="1"/>
          <p:nvPr/>
        </p:nvSpPr>
        <p:spPr>
          <a:xfrm>
            <a:off x="2806995" y="2573080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09DB0-FCEB-2E45-B35C-FFB508EE491A}"/>
              </a:ext>
            </a:extLst>
          </p:cNvPr>
          <p:cNvSpPr txBox="1"/>
          <p:nvPr/>
        </p:nvSpPr>
        <p:spPr>
          <a:xfrm>
            <a:off x="5470007" y="153397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445D9C0-8C20-1E45-BF9A-0306D4FF844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44755" y="1100498"/>
            <a:ext cx="2800794" cy="1479241"/>
          </a:xfrm>
          <a:prstGeom prst="bentConnector3">
            <a:avLst>
              <a:gd name="adj1" fmla="val 2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128439" y="946940"/>
            <a:ext cx="3063949" cy="1658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09212F-601A-4249-BEF3-AE3F83F54884}"/>
              </a:ext>
            </a:extLst>
          </p:cNvPr>
          <p:cNvSpPr txBox="1"/>
          <p:nvPr/>
        </p:nvSpPr>
        <p:spPr>
          <a:xfrm>
            <a:off x="6435798" y="49905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1C872-92CE-454A-A18C-1C3C4DDBFCFE}"/>
              </a:ext>
            </a:extLst>
          </p:cNvPr>
          <p:cNvSpPr txBox="1"/>
          <p:nvPr/>
        </p:nvSpPr>
        <p:spPr>
          <a:xfrm>
            <a:off x="8227831" y="2581846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F1E8CC-0CF6-FD45-BD0E-1644AD38123A}"/>
              </a:ext>
            </a:extLst>
          </p:cNvPr>
          <p:cNvSpPr txBox="1"/>
          <p:nvPr/>
        </p:nvSpPr>
        <p:spPr>
          <a:xfrm>
            <a:off x="7396273" y="518126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5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8227831" y="1645354"/>
            <a:ext cx="2349795" cy="4918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2C05B9-1C1A-E145-9326-A703C7181118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10467753" y="1100498"/>
            <a:ext cx="127591" cy="2365717"/>
          </a:xfrm>
          <a:prstGeom prst="bentConnector3">
            <a:avLst>
              <a:gd name="adj1" fmla="val -5041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D33ECCF-3850-9540-9B8F-E12D7F83BC15}"/>
              </a:ext>
            </a:extLst>
          </p:cNvPr>
          <p:cNvCxnSpPr>
            <a:cxnSpLocks/>
            <a:stCxn id="5" idx="3"/>
            <a:endCxn id="12" idx="3"/>
          </p:cNvCxnSpPr>
          <p:nvPr/>
        </p:nvCxnSpPr>
        <p:spPr>
          <a:xfrm flipH="1">
            <a:off x="10414590" y="1100498"/>
            <a:ext cx="180754" cy="4265437"/>
          </a:xfrm>
          <a:prstGeom prst="bentConnector3">
            <a:avLst>
              <a:gd name="adj1" fmla="val -5617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B852FEE-9053-C44F-855D-49A109982704}"/>
              </a:ext>
            </a:extLst>
          </p:cNvPr>
          <p:cNvCxnSpPr>
            <a:cxnSpLocks/>
            <a:stCxn id="11" idx="1"/>
            <a:endCxn id="5" idx="2"/>
          </p:cNvCxnSpPr>
          <p:nvPr/>
        </p:nvCxnSpPr>
        <p:spPr>
          <a:xfrm rot="10800000" flipH="1">
            <a:off x="8373139" y="1431889"/>
            <a:ext cx="1047308" cy="2034326"/>
          </a:xfrm>
          <a:prstGeom prst="curvedConnector4">
            <a:avLst>
              <a:gd name="adj1" fmla="val -21827"/>
              <a:gd name="adj2" fmla="val 62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CD8F89B-7D96-2948-A39D-64B2A46F1D2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>
            <a:off x="8245550" y="1100499"/>
            <a:ext cx="74427" cy="4265437"/>
          </a:xfrm>
          <a:prstGeom prst="curvedConnector3">
            <a:avLst>
              <a:gd name="adj1" fmla="val 1378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8ACC19E-8883-5642-83F6-DBEA5049844D}"/>
              </a:ext>
            </a:extLst>
          </p:cNvPr>
          <p:cNvSpPr/>
          <p:nvPr/>
        </p:nvSpPr>
        <p:spPr>
          <a:xfrm>
            <a:off x="460746" y="3795824"/>
            <a:ext cx="2094614" cy="691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2 &gt;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555360" y="3176301"/>
            <a:ext cx="1412357" cy="965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008981-D4A8-F84F-BEFA-A91ABAB6F9F5}"/>
              </a:ext>
            </a:extLst>
          </p:cNvPr>
          <p:cNvSpPr/>
          <p:nvPr/>
        </p:nvSpPr>
        <p:spPr>
          <a:xfrm>
            <a:off x="512698" y="5365935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none" strike="noStrike" dirty="0" err="1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spark.driver.allowMultipleContexts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3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97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Roman</vt:lpstr>
      <vt:lpstr>Calibri</vt:lpstr>
      <vt:lpstr>Calibri Light</vt:lpstr>
      <vt:lpstr>Courier New</vt:lpstr>
      <vt:lpstr>Office Theme</vt:lpstr>
      <vt:lpstr>PowerPoint Presentation</vt:lpstr>
      <vt:lpstr>SparkContext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Soumyadeep Dey</dc:creator>
  <cp:lastModifiedBy>Soumyadeep Dey</cp:lastModifiedBy>
  <cp:revision>43</cp:revision>
  <dcterms:created xsi:type="dcterms:W3CDTF">2020-04-05T14:56:08Z</dcterms:created>
  <dcterms:modified xsi:type="dcterms:W3CDTF">2020-04-05T17:11:03Z</dcterms:modified>
</cp:coreProperties>
</file>