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096FF"/>
    <a:srgbClr val="FF93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95005"/>
            <a:ext cx="10515600" cy="868252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Execution Plan – 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60728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301255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203081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203081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203081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203081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79867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81053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42067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42067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42067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203081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42067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203081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42067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203081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42067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99005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26527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60728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153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Roman</vt:lpstr>
      <vt:lpstr>Calibri</vt:lpstr>
      <vt:lpstr>Calibri Light</vt:lpstr>
      <vt:lpstr>Courier New</vt:lpstr>
      <vt:lpstr>Office Theme</vt:lpstr>
      <vt:lpstr>PowerPoint Presentation</vt:lpstr>
      <vt:lpstr>SparkContext</vt:lpstr>
      <vt:lpstr>SparkSession</vt:lpstr>
      <vt:lpstr>Execution Plan – Catalyst Optimizer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64</cp:revision>
  <dcterms:created xsi:type="dcterms:W3CDTF">2020-04-05T14:56:08Z</dcterms:created>
  <dcterms:modified xsi:type="dcterms:W3CDTF">2020-04-17T18:52:33Z</dcterms:modified>
</cp:coreProperties>
</file>