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61" r:id="rId4"/>
    <p:sldId id="264" r:id="rId5"/>
    <p:sldId id="262" r:id="rId6"/>
    <p:sldId id="259" r:id="rId7"/>
    <p:sldId id="263" r:id="rId8"/>
    <p:sldId id="260"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764" autoAdjust="0"/>
  </p:normalViewPr>
  <p:slideViewPr>
    <p:cSldViewPr snapToGrid="0">
      <p:cViewPr varScale="1">
        <p:scale>
          <a:sx n="82" d="100"/>
          <a:sy n="82" d="100"/>
        </p:scale>
        <p:origin x="16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CCAB2-8B2A-42B8-8762-FBB82EC65E9D}"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2D745-8953-475D-A349-D8B8810DAD4E}" type="slidenum">
              <a:rPr lang="en-US" smtClean="0"/>
              <a:t>‹#›</a:t>
            </a:fld>
            <a:endParaRPr lang="en-US"/>
          </a:p>
        </p:txBody>
      </p:sp>
    </p:spTree>
    <p:extLst>
      <p:ext uri="{BB962C8B-B14F-4D97-AF65-F5344CB8AC3E}">
        <p14:creationId xmlns:p14="http://schemas.microsoft.com/office/powerpoint/2010/main" val="36130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t>
            </a:r>
            <a:r>
              <a:rPr lang="en-US" baseline="0" dirty="0" smtClean="0"/>
              <a:t> Today Aimee </a:t>
            </a:r>
            <a:r>
              <a:rPr lang="en-US" baseline="0" dirty="0" err="1" smtClean="0"/>
              <a:t>Tollett</a:t>
            </a:r>
            <a:r>
              <a:rPr lang="en-US" baseline="0" dirty="0" smtClean="0"/>
              <a:t>, </a:t>
            </a:r>
            <a:r>
              <a:rPr lang="en-US" baseline="0" dirty="0" err="1" smtClean="0"/>
              <a:t>Muna</a:t>
            </a:r>
            <a:r>
              <a:rPr lang="en-US" baseline="0" dirty="0" smtClean="0"/>
              <a:t> Ahmed, Malcom Felton, and myself, Ivey Lee are </a:t>
            </a:r>
            <a:r>
              <a:rPr lang="en-US" baseline="0" dirty="0" smtClean="0"/>
              <a:t>going to discuss Find IT</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1</a:t>
            </a:fld>
            <a:endParaRPr lang="en-US"/>
          </a:p>
        </p:txBody>
      </p:sp>
    </p:spTree>
    <p:extLst>
      <p:ext uri="{BB962C8B-B14F-4D97-AF65-F5344CB8AC3E}">
        <p14:creationId xmlns:p14="http://schemas.microsoft.com/office/powerpoint/2010/main" val="81065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begin, with many people at home due to the pandemic. We wanted to go back to another time. In 2016 </a:t>
            </a:r>
            <a:r>
              <a:rPr lang="en-US" baseline="0" dirty="0" err="1" smtClean="0"/>
              <a:t>Udemy</a:t>
            </a:r>
            <a:r>
              <a:rPr lang="en-US" baseline="0" dirty="0" smtClean="0"/>
              <a:t> Workplace did a study and found that 43% of office workers are bored. I am not </a:t>
            </a:r>
            <a:r>
              <a:rPr lang="en-US" baseline="0" dirty="0" smtClean="0"/>
              <a:t>sure how </a:t>
            </a:r>
            <a:r>
              <a:rPr lang="en-US" baseline="0" dirty="0" smtClean="0"/>
              <a:t>that applies to Developers. 80% feel learning a new skill would make them more engaged. Great job as we all chose to take action and are in this class today. Last, bored workers are 2x more likely to leave. Fast forwarding to today, we are not in offices but at home. </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2</a:t>
            </a:fld>
            <a:endParaRPr lang="en-US"/>
          </a:p>
        </p:txBody>
      </p:sp>
    </p:spTree>
    <p:extLst>
      <p:ext uri="{BB962C8B-B14F-4D97-AF65-F5344CB8AC3E}">
        <p14:creationId xmlns:p14="http://schemas.microsoft.com/office/powerpoint/2010/main" val="554920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 are at home</a:t>
            </a:r>
            <a:r>
              <a:rPr lang="en-US" baseline="0" dirty="0" smtClean="0"/>
              <a:t>, May 2019, Medium did a study of online search queries and found that </a:t>
            </a:r>
            <a:r>
              <a:rPr lang="en-US" baseline="0" dirty="0" smtClean="0"/>
              <a:t>online searches </a:t>
            </a:r>
            <a:r>
              <a:rPr lang="en-US" baseline="0" dirty="0" smtClean="0"/>
              <a:t>are about being Inspired, feel good, </a:t>
            </a:r>
            <a:r>
              <a:rPr lang="en-US" baseline="0" dirty="0" smtClean="0"/>
              <a:t>update socially ,entertain</a:t>
            </a:r>
            <a:r>
              <a:rPr lang="en-US" baseline="0" dirty="0" smtClean="0"/>
              <a:t>, find, be in the </a:t>
            </a:r>
            <a:r>
              <a:rPr lang="en-US" baseline="0" dirty="0" smtClean="0"/>
              <a:t>know, connect, and comfort. </a:t>
            </a:r>
            <a:r>
              <a:rPr lang="en-US" baseline="0" dirty="0" smtClean="0"/>
              <a:t>This </a:t>
            </a:r>
            <a:r>
              <a:rPr lang="en-US" baseline="0" dirty="0" smtClean="0"/>
              <a:t>led </a:t>
            </a:r>
            <a:r>
              <a:rPr lang="en-US" baseline="0" dirty="0" smtClean="0"/>
              <a:t>us to focus on helping people entertain, feel good, and inspire. Those 3 are 54% of the searches </a:t>
            </a:r>
            <a:r>
              <a:rPr lang="en-US" baseline="0" dirty="0" smtClean="0"/>
              <a:t>Medium </a:t>
            </a:r>
            <a:r>
              <a:rPr lang="en-US" baseline="0" dirty="0" smtClean="0"/>
              <a:t>studied. We want to help you Find It……</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3</a:t>
            </a:fld>
            <a:endParaRPr lang="en-US"/>
          </a:p>
        </p:txBody>
      </p:sp>
    </p:spTree>
    <p:extLst>
      <p:ext uri="{BB962C8B-B14F-4D97-AF65-F5344CB8AC3E}">
        <p14:creationId xmlns:p14="http://schemas.microsoft.com/office/powerpoint/2010/main" val="2983335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bega</a:t>
            </a:r>
            <a:r>
              <a:rPr lang="en-US" baseline="0" dirty="0" smtClean="0"/>
              <a:t>n working and </a:t>
            </a:r>
            <a:r>
              <a:rPr lang="en-US" baseline="0" dirty="0" smtClean="0"/>
              <a:t>started our </a:t>
            </a:r>
            <a:r>
              <a:rPr lang="en-US" baseline="0" dirty="0" smtClean="0"/>
              <a:t>focus on books. Not just any books but cheap books. We carved out the work and began to dive in. Set dates on when we wanted to </a:t>
            </a:r>
            <a:r>
              <a:rPr lang="en-US" baseline="0" dirty="0" smtClean="0"/>
              <a:t>meet, parameters of the MVP, task owners, and due dates. The APIs we started with were Amazon API, Goodreads, and Open Book API. None worked and we landed on the Google Books API. </a:t>
            </a:r>
          </a:p>
          <a:p>
            <a:r>
              <a:rPr lang="en-US" baseline="0" dirty="0" smtClean="0"/>
              <a:t>What </a:t>
            </a:r>
            <a:r>
              <a:rPr lang="en-US" baseline="0" dirty="0" smtClean="0"/>
              <a:t>we discovered is we are nice people. Not </a:t>
            </a:r>
            <a:r>
              <a:rPr lang="en-US" baseline="0" dirty="0" smtClean="0"/>
              <a:t>a bad thing but </a:t>
            </a:r>
            <a:r>
              <a:rPr lang="en-US" baseline="0" dirty="0" smtClean="0"/>
              <a:t>we agreed on everything. As you can see many of our dates are TBD. We completed it all so that is what matters. About 75% of the way to goal</a:t>
            </a:r>
            <a:r>
              <a:rPr lang="en-US" baseline="0" dirty="0" smtClean="0"/>
              <a:t>, an </a:t>
            </a:r>
            <a:r>
              <a:rPr lang="en-US" baseline="0" dirty="0" smtClean="0"/>
              <a:t>idea of moving beyond books to include music and movies</a:t>
            </a:r>
            <a:r>
              <a:rPr lang="en-US" baseline="0" dirty="0" smtClean="0"/>
              <a:t>. We then encountered the same issue with music. Started with </a:t>
            </a:r>
            <a:r>
              <a:rPr lang="en-US" baseline="0" dirty="0" err="1" smtClean="0"/>
              <a:t>Shazam</a:t>
            </a:r>
            <a:r>
              <a:rPr lang="en-US" baseline="0" dirty="0" smtClean="0"/>
              <a:t> API, then Music Match, and now </a:t>
            </a:r>
            <a:r>
              <a:rPr lang="en-US" baseline="0" dirty="0" err="1" smtClean="0"/>
              <a:t>Deeter</a:t>
            </a:r>
            <a:r>
              <a:rPr lang="en-US" baseline="0" dirty="0" smtClean="0"/>
              <a:t>. This </a:t>
            </a:r>
            <a:r>
              <a:rPr lang="en-US" baseline="0" dirty="0" smtClean="0"/>
              <a:t>is the result</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4</a:t>
            </a:fld>
            <a:endParaRPr lang="en-US"/>
          </a:p>
        </p:txBody>
      </p:sp>
    </p:spTree>
    <p:extLst>
      <p:ext uri="{BB962C8B-B14F-4D97-AF65-F5344CB8AC3E}">
        <p14:creationId xmlns:p14="http://schemas.microsoft.com/office/powerpoint/2010/main" val="242497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did it, and it came together quite well I say. Next time we work on a project, </a:t>
            </a:r>
            <a:r>
              <a:rPr lang="en-US" baseline="0" dirty="0" smtClean="0"/>
              <a:t>we are </a:t>
            </a:r>
            <a:r>
              <a:rPr lang="en-US" baseline="0" dirty="0" smtClean="0"/>
              <a:t>definitely going to speak sooner as this could’ve evolved even more! Seeing Find IT come to life was great. We have the ability to search for books and give you a description of the book and also show your lowest price via Google Books. </a:t>
            </a:r>
            <a:endParaRPr lang="en-US" baseline="0" dirty="0" smtClean="0"/>
          </a:p>
          <a:p>
            <a:endParaRPr lang="en-US" baseline="0" dirty="0" smtClean="0"/>
          </a:p>
          <a:p>
            <a:r>
              <a:rPr lang="en-US" baseline="0" dirty="0" smtClean="0"/>
              <a:t>If </a:t>
            </a:r>
            <a:r>
              <a:rPr lang="en-US" baseline="0" dirty="0" smtClean="0"/>
              <a:t>you are curious about a movie related to the book, you can search and find the movie. </a:t>
            </a:r>
            <a:r>
              <a:rPr lang="en-US" baseline="0" dirty="0" smtClean="0"/>
              <a:t>While you cannot watch the movie and we </a:t>
            </a:r>
            <a:r>
              <a:rPr lang="en-US" baseline="0" dirty="0" smtClean="0"/>
              <a:t>know the movie does not always give the book justice but </a:t>
            </a:r>
            <a:r>
              <a:rPr lang="en-US" baseline="0" dirty="0" smtClean="0"/>
              <a:t>again we want to give you another entertainment choice.</a:t>
            </a:r>
          </a:p>
          <a:p>
            <a:endParaRPr lang="en-US" baseline="0" dirty="0" smtClean="0"/>
          </a:p>
          <a:p>
            <a:r>
              <a:rPr lang="en-US" baseline="0" dirty="0" smtClean="0"/>
              <a:t> </a:t>
            </a:r>
            <a:r>
              <a:rPr lang="en-US" baseline="0" dirty="0" smtClean="0"/>
              <a:t>You can Find It. Lastly Music, maybe you want the soundtrack or just a song you heard once before. You have the ability to search by Artist or Title. </a:t>
            </a:r>
            <a:endParaRPr lang="en-US" baseline="0" dirty="0" smtClean="0"/>
          </a:p>
        </p:txBody>
      </p:sp>
      <p:sp>
        <p:nvSpPr>
          <p:cNvPr id="4" name="Slide Number Placeholder 3"/>
          <p:cNvSpPr>
            <a:spLocks noGrp="1"/>
          </p:cNvSpPr>
          <p:nvPr>
            <p:ph type="sldNum" sz="quarter" idx="10"/>
          </p:nvPr>
        </p:nvSpPr>
        <p:spPr/>
        <p:txBody>
          <a:bodyPr/>
          <a:lstStyle/>
          <a:p>
            <a:fld id="{4022D745-8953-475D-A349-D8B8810DAD4E}" type="slidenum">
              <a:rPr lang="en-US" smtClean="0"/>
              <a:t>5</a:t>
            </a:fld>
            <a:endParaRPr lang="en-US"/>
          </a:p>
        </p:txBody>
      </p:sp>
    </p:spTree>
    <p:extLst>
      <p:ext uri="{BB962C8B-B14F-4D97-AF65-F5344CB8AC3E}">
        <p14:creationId xmlns:p14="http://schemas.microsoft.com/office/powerpoint/2010/main" val="220882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Enough</a:t>
            </a:r>
            <a:r>
              <a:rPr lang="en-US" u="none" baseline="0" dirty="0" smtClean="0"/>
              <a:t> talking, lets walkthrough it</a:t>
            </a:r>
            <a:endParaRPr lang="en-US" u="none" dirty="0" smtClean="0"/>
          </a:p>
          <a:p>
            <a:endParaRPr lang="en-US" u="sng" dirty="0" smtClean="0"/>
          </a:p>
          <a:p>
            <a:r>
              <a:rPr lang="en-US" u="sng" dirty="0" smtClean="0"/>
              <a:t>DO </a:t>
            </a:r>
            <a:r>
              <a:rPr lang="en-US" u="sng" dirty="0" smtClean="0"/>
              <a:t>NOT READ</a:t>
            </a:r>
            <a:r>
              <a:rPr lang="en-US" u="sng" baseline="0" dirty="0" smtClean="0"/>
              <a:t> </a:t>
            </a:r>
          </a:p>
          <a:p>
            <a:endParaRPr lang="en-US" u="sng" baseline="0" dirty="0" smtClean="0"/>
          </a:p>
          <a:p>
            <a:r>
              <a:rPr lang="en-US" u="sng" baseline="0" dirty="0" smtClean="0"/>
              <a:t>Instructions: </a:t>
            </a:r>
            <a:r>
              <a:rPr lang="en-US" dirty="0" smtClean="0"/>
              <a:t>Walk</a:t>
            </a:r>
            <a:r>
              <a:rPr lang="en-US" baseline="0" dirty="0" smtClean="0"/>
              <a:t> through searches and play demo of music. Talk out load as you do it</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6</a:t>
            </a:fld>
            <a:endParaRPr lang="en-US"/>
          </a:p>
        </p:txBody>
      </p:sp>
    </p:spTree>
    <p:extLst>
      <p:ext uri="{BB962C8B-B14F-4D97-AF65-F5344CB8AC3E}">
        <p14:creationId xmlns:p14="http://schemas.microsoft.com/office/powerpoint/2010/main" val="225314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to </a:t>
            </a:r>
            <a:r>
              <a:rPr lang="en-US" baseline="0" dirty="0" err="1" smtClean="0"/>
              <a:t>TimeOut</a:t>
            </a:r>
            <a:r>
              <a:rPr lang="en-US" baseline="0" dirty="0" smtClean="0"/>
              <a:t>, in April 2020- here are the top 10 activities they recommend you do while at home during the Pandemic. </a:t>
            </a:r>
            <a:r>
              <a:rPr lang="en-US" baseline="0" dirty="0" smtClean="0"/>
              <a:t> Please note, </a:t>
            </a:r>
            <a:r>
              <a:rPr lang="en-US" baseline="0" dirty="0" smtClean="0"/>
              <a:t>Catch up on a literary classic, Set up a home Karaoke Session,  and Read a Beautiful Magazine are items we will help you with. Books, Music and Movies</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7</a:t>
            </a:fld>
            <a:endParaRPr lang="en-US"/>
          </a:p>
        </p:txBody>
      </p:sp>
    </p:spTree>
    <p:extLst>
      <p:ext uri="{BB962C8B-B14F-4D97-AF65-F5344CB8AC3E}">
        <p14:creationId xmlns:p14="http://schemas.microsoft.com/office/powerpoint/2010/main" val="160516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look</a:t>
            </a:r>
            <a:r>
              <a:rPr lang="en-US" baseline="0" dirty="0" smtClean="0"/>
              <a:t> ahead. We want to ensure that we pick up on other entertainment options. Again we want to Inspire you, Help you feel good, and Entertain… </a:t>
            </a:r>
            <a:endParaRPr lang="en-US" baseline="0" dirty="0" smtClean="0"/>
          </a:p>
          <a:p>
            <a:endParaRPr lang="en-US" baseline="0" dirty="0" smtClean="0"/>
          </a:p>
          <a:p>
            <a:r>
              <a:rPr lang="en-US" baseline="0" dirty="0" smtClean="0"/>
              <a:t>Our Roadmap includes. Nature, local venues, seamless search experience, and login with capabilities. </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8</a:t>
            </a:fld>
            <a:endParaRPr lang="en-US"/>
          </a:p>
        </p:txBody>
      </p:sp>
    </p:spTree>
    <p:extLst>
      <p:ext uri="{BB962C8B-B14F-4D97-AF65-F5344CB8AC3E}">
        <p14:creationId xmlns:p14="http://schemas.microsoft.com/office/powerpoint/2010/main" val="424388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that being said, we hope you Found It</a:t>
            </a:r>
            <a:endParaRPr lang="en-US" dirty="0"/>
          </a:p>
        </p:txBody>
      </p:sp>
      <p:sp>
        <p:nvSpPr>
          <p:cNvPr id="4" name="Slide Number Placeholder 3"/>
          <p:cNvSpPr>
            <a:spLocks noGrp="1"/>
          </p:cNvSpPr>
          <p:nvPr>
            <p:ph type="sldNum" sz="quarter" idx="10"/>
          </p:nvPr>
        </p:nvSpPr>
        <p:spPr/>
        <p:txBody>
          <a:bodyPr/>
          <a:lstStyle/>
          <a:p>
            <a:fld id="{4022D745-8953-475D-A349-D8B8810DAD4E}" type="slidenum">
              <a:rPr lang="en-US" smtClean="0"/>
              <a:t>9</a:t>
            </a:fld>
            <a:endParaRPr lang="en-US"/>
          </a:p>
        </p:txBody>
      </p:sp>
    </p:spTree>
    <p:extLst>
      <p:ext uri="{BB962C8B-B14F-4D97-AF65-F5344CB8AC3E}">
        <p14:creationId xmlns:p14="http://schemas.microsoft.com/office/powerpoint/2010/main" val="127654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medium.com/sminq/the-footprint-of-the-internet-towards-healthcare-b5138d24afa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timeout.com/things-to-do/best-things-to-do-at-home-stuck-inside-bore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Find it….</a:t>
            </a:r>
            <a:endParaRPr lang="en-US" dirty="0"/>
          </a:p>
        </p:txBody>
      </p:sp>
    </p:spTree>
    <p:extLst>
      <p:ext uri="{BB962C8B-B14F-4D97-AF65-F5344CB8AC3E}">
        <p14:creationId xmlns:p14="http://schemas.microsoft.com/office/powerpoint/2010/main" val="3213636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t the Workplace Boredom Report | Udemy for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711" y="590670"/>
            <a:ext cx="9938467" cy="552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1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2050" name="Picture 2" descr="The footprint of the internet towards health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07" y="619626"/>
            <a:ext cx="9029700" cy="5162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58779" y="6201961"/>
            <a:ext cx="10058400" cy="369332"/>
          </a:xfrm>
          <a:prstGeom prst="rect">
            <a:avLst/>
          </a:prstGeom>
        </p:spPr>
        <p:txBody>
          <a:bodyPr wrap="square">
            <a:spAutoFit/>
          </a:bodyPr>
          <a:lstStyle/>
          <a:p>
            <a:r>
              <a:rPr lang="en-US" dirty="0">
                <a:hlinkClick r:id="rId4"/>
              </a:rPr>
              <a:t>https://medium.com/sminq/the-footprint-of-the-internet-towards-healthcare-b5138d24afac</a:t>
            </a:r>
            <a:endParaRPr lang="en-US" dirty="0"/>
          </a:p>
        </p:txBody>
      </p:sp>
    </p:spTree>
    <p:extLst>
      <p:ext uri="{BB962C8B-B14F-4D97-AF65-F5344CB8AC3E}">
        <p14:creationId xmlns:p14="http://schemas.microsoft.com/office/powerpoint/2010/main" val="114662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6428133"/>
              </p:ext>
            </p:extLst>
          </p:nvPr>
        </p:nvGraphicFramePr>
        <p:xfrm>
          <a:off x="1090864" y="1042736"/>
          <a:ext cx="9721515" cy="5277844"/>
        </p:xfrm>
        <a:graphic>
          <a:graphicData uri="http://schemas.openxmlformats.org/drawingml/2006/table">
            <a:tbl>
              <a:tblPr>
                <a:tableStyleId>{5C22544A-7EE6-4342-B048-85BDC9FD1C3A}</a:tableStyleId>
              </a:tblPr>
              <a:tblGrid>
                <a:gridCol w="2035647">
                  <a:extLst>
                    <a:ext uri="{9D8B030D-6E8A-4147-A177-3AD203B41FA5}">
                      <a16:colId xmlns:a16="http://schemas.microsoft.com/office/drawing/2014/main" val="1792915559"/>
                    </a:ext>
                  </a:extLst>
                </a:gridCol>
                <a:gridCol w="1317950">
                  <a:extLst>
                    <a:ext uri="{9D8B030D-6E8A-4147-A177-3AD203B41FA5}">
                      <a16:colId xmlns:a16="http://schemas.microsoft.com/office/drawing/2014/main" val="4270263256"/>
                    </a:ext>
                  </a:extLst>
                </a:gridCol>
                <a:gridCol w="1317950">
                  <a:extLst>
                    <a:ext uri="{9D8B030D-6E8A-4147-A177-3AD203B41FA5}">
                      <a16:colId xmlns:a16="http://schemas.microsoft.com/office/drawing/2014/main" val="609598287"/>
                    </a:ext>
                  </a:extLst>
                </a:gridCol>
                <a:gridCol w="1278803">
                  <a:extLst>
                    <a:ext uri="{9D8B030D-6E8A-4147-A177-3AD203B41FA5}">
                      <a16:colId xmlns:a16="http://schemas.microsoft.com/office/drawing/2014/main" val="3340626114"/>
                    </a:ext>
                  </a:extLst>
                </a:gridCol>
                <a:gridCol w="626353">
                  <a:extLst>
                    <a:ext uri="{9D8B030D-6E8A-4147-A177-3AD203B41FA5}">
                      <a16:colId xmlns:a16="http://schemas.microsoft.com/office/drawing/2014/main" val="1056890919"/>
                    </a:ext>
                  </a:extLst>
                </a:gridCol>
                <a:gridCol w="574157">
                  <a:extLst>
                    <a:ext uri="{9D8B030D-6E8A-4147-A177-3AD203B41FA5}">
                      <a16:colId xmlns:a16="http://schemas.microsoft.com/office/drawing/2014/main" val="2043795288"/>
                    </a:ext>
                  </a:extLst>
                </a:gridCol>
                <a:gridCol w="2570655">
                  <a:extLst>
                    <a:ext uri="{9D8B030D-6E8A-4147-A177-3AD203B41FA5}">
                      <a16:colId xmlns:a16="http://schemas.microsoft.com/office/drawing/2014/main" val="3129994735"/>
                    </a:ext>
                  </a:extLst>
                </a:gridCol>
              </a:tblGrid>
              <a:tr h="239902">
                <a:tc>
                  <a:txBody>
                    <a:bodyPr/>
                    <a:lstStyle/>
                    <a:p>
                      <a:pPr algn="l" fontAlgn="b"/>
                      <a:r>
                        <a:rPr lang="en-US" sz="1000" u="none" strike="noStrike">
                          <a:effectLst/>
                        </a:rPr>
                        <a:t>Minimum Viable Product</a:t>
                      </a:r>
                      <a:endParaRPr lang="en-US" sz="1000" b="0" i="0" u="none" strike="noStrike">
                        <a:solidFill>
                          <a:srgbClr val="FFFFFF"/>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Products </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395768602"/>
                  </a:ext>
                </a:extLst>
              </a:tr>
              <a:tr h="239902">
                <a:tc>
                  <a:txBody>
                    <a:bodyPr/>
                    <a:lstStyle/>
                    <a:p>
                      <a:pPr algn="l" fontAlgn="b"/>
                      <a:r>
                        <a:rPr lang="en-US" sz="1000" u="none" strike="noStrike">
                          <a:effectLst/>
                        </a:rPr>
                        <a:t>2 APIs Server Side APIs</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Back End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News API</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170271257"/>
                  </a:ext>
                </a:extLst>
              </a:tr>
              <a:tr h="239902">
                <a:tc>
                  <a:txBody>
                    <a:bodyPr/>
                    <a:lstStyle/>
                    <a:p>
                      <a:pPr algn="l" fontAlgn="b"/>
                      <a:r>
                        <a:rPr lang="en-US" sz="1000" u="none" strike="noStrike">
                          <a:effectLst/>
                        </a:rPr>
                        <a:t>CSS Included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Front End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Ecommerce Login </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734505120"/>
                  </a:ext>
                </a:extLst>
              </a:tr>
              <a:tr h="239902">
                <a:tc>
                  <a:txBody>
                    <a:bodyPr/>
                    <a:lstStyle/>
                    <a:p>
                      <a:pPr algn="l" fontAlgn="b"/>
                      <a:r>
                        <a:rPr lang="en-US" sz="1000" u="none" strike="noStrike">
                          <a:effectLst/>
                        </a:rPr>
                        <a:t>1 3rd Party API</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Back End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Combination and Subscribe option </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145372656"/>
                  </a:ext>
                </a:extLst>
              </a:tr>
              <a:tr h="239902">
                <a:tc>
                  <a:txBody>
                    <a:bodyPr/>
                    <a:lstStyle/>
                    <a:p>
                      <a:pPr algn="l" fontAlgn="b"/>
                      <a:r>
                        <a:rPr lang="en-US" sz="1000" u="none" strike="noStrike">
                          <a:effectLst/>
                        </a:rPr>
                        <a:t>Mobile First UI</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Front End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Restaurant food price comparison</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258539381"/>
                  </a:ext>
                </a:extLst>
              </a:tr>
              <a:tr h="239902">
                <a:tc>
                  <a:txBody>
                    <a:bodyPr/>
                    <a:lstStyle/>
                    <a:p>
                      <a:pPr algn="l" fontAlgn="b"/>
                      <a:r>
                        <a:rPr lang="en-US" sz="1000" u="none" strike="noStrike">
                          <a:effectLst/>
                        </a:rPr>
                        <a:t>No Alerts/Confirms/Prompts</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Entertainment API</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789422463"/>
                  </a:ext>
                </a:extLst>
              </a:tr>
              <a:tr h="239902">
                <a:tc>
                  <a:txBody>
                    <a:bodyPr/>
                    <a:lstStyle/>
                    <a:p>
                      <a:pPr algn="l" fontAlgn="b"/>
                      <a:r>
                        <a:rPr lang="en-US" sz="1000" u="none" strike="noStrike">
                          <a:effectLst/>
                        </a:rPr>
                        <a:t>Interactive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Front End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Start with Books </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1383107090"/>
                  </a:ext>
                </a:extLst>
              </a:tr>
              <a:tr h="239902">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1834135110"/>
                  </a:ext>
                </a:extLst>
              </a:tr>
              <a:tr h="239902">
                <a:tc>
                  <a:txBody>
                    <a:bodyPr/>
                    <a:lstStyle/>
                    <a:p>
                      <a:pPr algn="l" fontAlgn="b"/>
                      <a:r>
                        <a:rPr lang="en-US" sz="1000" u="none" strike="noStrike">
                          <a:effectLst/>
                        </a:rPr>
                        <a:t>Project 1-</a:t>
                      </a:r>
                      <a:endParaRPr lang="en-US" sz="1000" b="0" i="0" u="none" strike="noStrike">
                        <a:solidFill>
                          <a:srgbClr val="FFFFFF"/>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Owners</a:t>
                      </a:r>
                      <a:endParaRPr lang="en-US" sz="1000" b="0" i="0" u="none" strike="noStrike">
                        <a:solidFill>
                          <a:srgbClr val="FFFFFF"/>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Description</a:t>
                      </a:r>
                      <a:endParaRPr lang="en-US" sz="1000" b="0" i="0" u="none" strike="noStrike">
                        <a:solidFill>
                          <a:srgbClr val="FFFFFF"/>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Due Dates</a:t>
                      </a:r>
                      <a:endParaRPr lang="en-US" sz="1000" b="0" i="0" u="none" strike="noStrike">
                        <a:solidFill>
                          <a:srgbClr val="FFFFFF"/>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Check In Dates</a:t>
                      </a:r>
                      <a:endParaRPr lang="en-US" sz="1000" b="0" i="0" u="none" strike="noStrike">
                        <a:solidFill>
                          <a:srgbClr val="FFFFFF"/>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118541571"/>
                  </a:ext>
                </a:extLst>
              </a:tr>
              <a:tr h="239902">
                <a:tc>
                  <a:txBody>
                    <a:bodyPr/>
                    <a:lstStyle/>
                    <a:p>
                      <a:pPr algn="l" fontAlgn="b"/>
                      <a:r>
                        <a:rPr lang="en-US" sz="1000" u="none" strike="noStrike">
                          <a:effectLst/>
                        </a:rPr>
                        <a:t>Set up Project Repo</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Aimee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18-Jul</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All Class times</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1893138053"/>
                  </a:ext>
                </a:extLst>
              </a:tr>
              <a:tr h="239902">
                <a:tc>
                  <a:txBody>
                    <a:bodyPr/>
                    <a:lstStyle/>
                    <a:p>
                      <a:pPr algn="l" fontAlgn="b"/>
                      <a:r>
                        <a:rPr lang="en-US" sz="1000" u="none" strike="noStrike">
                          <a:effectLst/>
                        </a:rPr>
                        <a:t>Protect Master Repo</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Aimee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18-Jul</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Addition-</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342624567"/>
                  </a:ext>
                </a:extLst>
              </a:tr>
              <a:tr h="239902">
                <a:tc>
                  <a:txBody>
                    <a:bodyPr/>
                    <a:lstStyle/>
                    <a:p>
                      <a:pPr algn="l" fontAlgn="b"/>
                      <a:r>
                        <a:rPr lang="en-US" sz="1000" u="none" strike="noStrike">
                          <a:effectLst/>
                        </a:rPr>
                        <a:t>Branching and Pushing</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Aimee/Muna</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18-Jul</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20-Jul</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1513555260"/>
                  </a:ext>
                </a:extLst>
              </a:tr>
              <a:tr h="239902">
                <a:tc>
                  <a:txBody>
                    <a:bodyPr/>
                    <a:lstStyle/>
                    <a:p>
                      <a:pPr algn="l" fontAlgn="b"/>
                      <a:r>
                        <a:rPr lang="en-US" sz="1000" u="none" strike="noStrike">
                          <a:effectLst/>
                        </a:rPr>
                        <a:t>Divide in Groups</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Group AIMM</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22-Jul</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731905356"/>
                  </a:ext>
                </a:extLst>
              </a:tr>
              <a:tr h="239902">
                <a:tc>
                  <a:txBody>
                    <a:bodyPr/>
                    <a:lstStyle/>
                    <a:p>
                      <a:pPr algn="l" fontAlgn="b"/>
                      <a:r>
                        <a:rPr lang="en-US" sz="1000" u="none" strike="noStrike">
                          <a:effectLst/>
                        </a:rPr>
                        <a:t>PRFAQ</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Aimee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27-Jul</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4237782676"/>
                  </a:ext>
                </a:extLst>
              </a:tr>
              <a:tr h="239902">
                <a:tc>
                  <a:txBody>
                    <a:bodyPr/>
                    <a:lstStyle/>
                    <a:p>
                      <a:pPr algn="l" fontAlgn="b"/>
                      <a:r>
                        <a:rPr lang="en-US" sz="1000" u="none" strike="noStrike">
                          <a:effectLst/>
                        </a:rPr>
                        <a:t>Wireframe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Ivey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29-Jul</a:t>
                      </a:r>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502741777"/>
                  </a:ext>
                </a:extLst>
              </a:tr>
              <a:tr h="239902">
                <a:tc>
                  <a:txBody>
                    <a:bodyPr/>
                    <a:lstStyle/>
                    <a:p>
                      <a:pPr algn="l" fontAlgn="b"/>
                      <a:r>
                        <a:rPr lang="en-US" sz="1000" u="none" strike="noStrike">
                          <a:effectLst/>
                        </a:rPr>
                        <a:t>User Workflow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721577282"/>
                  </a:ext>
                </a:extLst>
              </a:tr>
              <a:tr h="239902">
                <a:tc>
                  <a:txBody>
                    <a:bodyPr/>
                    <a:lstStyle/>
                    <a:p>
                      <a:pPr algn="l" fontAlgn="b"/>
                      <a:r>
                        <a:rPr lang="en-US" sz="1000" u="none" strike="noStrike">
                          <a:effectLst/>
                        </a:rPr>
                        <a:t>M1- Submit Project</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Group AIMM- Aimee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20-Jul</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251902790"/>
                  </a:ext>
                </a:extLst>
              </a:tr>
              <a:tr h="239902">
                <a:tc>
                  <a:txBody>
                    <a:bodyPr/>
                    <a:lstStyle/>
                    <a:p>
                      <a:pPr algn="l" fontAlgn="b"/>
                      <a:r>
                        <a:rPr lang="en-US" sz="1000" u="none" strike="noStrike">
                          <a:effectLst/>
                        </a:rPr>
                        <a:t>M2- Find APIs</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Aimee/Muna/Ivey</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4293103064"/>
                  </a:ext>
                </a:extLst>
              </a:tr>
              <a:tr h="239902">
                <a:tc>
                  <a:txBody>
                    <a:bodyPr/>
                    <a:lstStyle/>
                    <a:p>
                      <a:pPr algn="l" fontAlgn="b"/>
                      <a:r>
                        <a:rPr lang="en-US" sz="1000" u="none" strike="noStrike">
                          <a:effectLst/>
                        </a:rPr>
                        <a:t>Rebuild/Rebrand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Malcom</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283021486"/>
                  </a:ext>
                </a:extLst>
              </a:tr>
              <a:tr h="239902">
                <a:tc>
                  <a:txBody>
                    <a:bodyPr/>
                    <a:lstStyle/>
                    <a:p>
                      <a:pPr algn="l" fontAlgn="b"/>
                      <a:r>
                        <a:rPr lang="en-US" sz="1000" u="none" strike="noStrike">
                          <a:effectLst/>
                        </a:rPr>
                        <a:t>Add API to CSS</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Malcom/Aimee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976289526"/>
                  </a:ext>
                </a:extLst>
              </a:tr>
              <a:tr h="239902">
                <a:tc>
                  <a:txBody>
                    <a:bodyPr/>
                    <a:lstStyle/>
                    <a:p>
                      <a:pPr algn="l" fontAlgn="b"/>
                      <a:r>
                        <a:rPr lang="en-US" sz="1000" u="none" strike="noStrike">
                          <a:effectLst/>
                        </a:rPr>
                        <a:t>Craft Elevator Pitch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Ivey </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Complete</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TBD</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936709737"/>
                  </a:ext>
                </a:extLst>
              </a:tr>
              <a:tr h="239902">
                <a:tc>
                  <a:txBody>
                    <a:bodyPr/>
                    <a:lstStyle/>
                    <a:p>
                      <a:pPr algn="l" fontAlgn="b"/>
                      <a:r>
                        <a:rPr lang="en-US" sz="1000" u="none" strike="noStrike">
                          <a:effectLst/>
                        </a:rPr>
                        <a:t>M3-Presentation</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r>
                        <a:rPr lang="en-US" sz="1000" u="none" strike="noStrike">
                          <a:effectLst/>
                        </a:rPr>
                        <a:t>Group- AIMM</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1-Aug</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r" fontAlgn="b"/>
                      <a:r>
                        <a:rPr lang="en-US" sz="1000" u="none" strike="noStrike">
                          <a:effectLst/>
                        </a:rPr>
                        <a:t>30-Jul</a:t>
                      </a:r>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5551" marR="5551" marT="5551"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915031778"/>
                  </a:ext>
                </a:extLst>
              </a:tr>
            </a:tbl>
          </a:graphicData>
        </a:graphic>
      </p:graphicFrame>
      <p:sp>
        <p:nvSpPr>
          <p:cNvPr id="3" name="Title 2"/>
          <p:cNvSpPr>
            <a:spLocks noGrp="1"/>
          </p:cNvSpPr>
          <p:nvPr>
            <p:ph type="title"/>
          </p:nvPr>
        </p:nvSpPr>
        <p:spPr>
          <a:xfrm>
            <a:off x="998622" y="0"/>
            <a:ext cx="9905998" cy="1478570"/>
          </a:xfrm>
        </p:spPr>
        <p:txBody>
          <a:bodyPr/>
          <a:lstStyle/>
          <a:p>
            <a:r>
              <a:rPr lang="en-US" dirty="0" smtClean="0"/>
              <a:t>Project Overview</a:t>
            </a:r>
            <a:endParaRPr lang="en-US" dirty="0"/>
          </a:p>
        </p:txBody>
      </p:sp>
    </p:spTree>
    <p:extLst>
      <p:ext uri="{BB962C8B-B14F-4D97-AF65-F5344CB8AC3E}">
        <p14:creationId xmlns:p14="http://schemas.microsoft.com/office/powerpoint/2010/main" val="216900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15917" y="160331"/>
            <a:ext cx="5507964" cy="6487159"/>
          </a:xfrm>
          <a:prstGeom prst="rect">
            <a:avLst/>
          </a:prstGeom>
        </p:spPr>
      </p:pic>
    </p:spTree>
    <p:extLst>
      <p:ext uri="{BB962C8B-B14F-4D97-AF65-F5344CB8AC3E}">
        <p14:creationId xmlns:p14="http://schemas.microsoft.com/office/powerpoint/2010/main" val="122159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6540" y="2410373"/>
            <a:ext cx="9905998" cy="1478570"/>
          </a:xfrm>
        </p:spPr>
        <p:txBody>
          <a:bodyPr>
            <a:normAutofit/>
          </a:bodyPr>
          <a:lstStyle/>
          <a:p>
            <a:pPr algn="ctr"/>
            <a:r>
              <a:rPr lang="en-US" sz="8800" dirty="0" smtClean="0"/>
              <a:t>Demo</a:t>
            </a:r>
            <a:endParaRPr lang="en-US" sz="8800" dirty="0"/>
          </a:p>
        </p:txBody>
      </p:sp>
    </p:spTree>
    <p:extLst>
      <p:ext uri="{BB962C8B-B14F-4D97-AF65-F5344CB8AC3E}">
        <p14:creationId xmlns:p14="http://schemas.microsoft.com/office/powerpoint/2010/main" val="211477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41413" y="618518"/>
            <a:ext cx="9905998" cy="766937"/>
          </a:xfrm>
        </p:spPr>
        <p:txBody>
          <a:bodyPr>
            <a:normAutofit fontScale="90000"/>
          </a:bodyPr>
          <a:lstStyle/>
          <a:p>
            <a:r>
              <a:rPr lang="en-US" dirty="0" smtClean="0"/>
              <a:t>Key Performance Indicators as we look ahead</a:t>
            </a:r>
            <a:endParaRPr lang="en-US" dirty="0"/>
          </a:p>
        </p:txBody>
      </p:sp>
      <p:sp>
        <p:nvSpPr>
          <p:cNvPr id="4" name="Content Placeholder 3"/>
          <p:cNvSpPr>
            <a:spLocks noGrp="1"/>
          </p:cNvSpPr>
          <p:nvPr>
            <p:ph sz="half" idx="1"/>
          </p:nvPr>
        </p:nvSpPr>
        <p:spPr>
          <a:xfrm>
            <a:off x="1141410" y="1745674"/>
            <a:ext cx="4878389" cy="4045526"/>
          </a:xfrm>
        </p:spPr>
        <p:txBody>
          <a:bodyPr/>
          <a:lstStyle/>
          <a:p>
            <a:r>
              <a:rPr lang="en-US" dirty="0" smtClean="0"/>
              <a:t>Take an Instagram Baking Class</a:t>
            </a:r>
          </a:p>
          <a:p>
            <a:r>
              <a:rPr lang="en-US" dirty="0" smtClean="0"/>
              <a:t>Catch Up on literary Classics</a:t>
            </a:r>
          </a:p>
          <a:p>
            <a:r>
              <a:rPr lang="en-US" dirty="0" smtClean="0"/>
              <a:t>Join a virtual choir</a:t>
            </a:r>
          </a:p>
          <a:p>
            <a:r>
              <a:rPr lang="en-US" dirty="0" smtClean="0"/>
              <a:t>Live-stream the Northern lights</a:t>
            </a:r>
          </a:p>
          <a:p>
            <a:r>
              <a:rPr lang="en-US" dirty="0" smtClean="0"/>
              <a:t>Set up a home Karaoke Session</a:t>
            </a:r>
          </a:p>
        </p:txBody>
      </p:sp>
      <p:sp>
        <p:nvSpPr>
          <p:cNvPr id="5" name="Content Placeholder 4"/>
          <p:cNvSpPr>
            <a:spLocks noGrp="1"/>
          </p:cNvSpPr>
          <p:nvPr>
            <p:ph sz="half" idx="2"/>
          </p:nvPr>
        </p:nvSpPr>
        <p:spPr>
          <a:xfrm>
            <a:off x="6172200" y="1745674"/>
            <a:ext cx="4875211" cy="4045526"/>
          </a:xfrm>
        </p:spPr>
        <p:txBody>
          <a:bodyPr/>
          <a:lstStyle/>
          <a:p>
            <a:r>
              <a:rPr lang="en-US" dirty="0" smtClean="0"/>
              <a:t>Wander the Netherlands most spectacular tulip garden</a:t>
            </a:r>
          </a:p>
          <a:p>
            <a:r>
              <a:rPr lang="en-US" dirty="0" smtClean="0"/>
              <a:t>Read a beautiful art magazine</a:t>
            </a:r>
          </a:p>
          <a:p>
            <a:r>
              <a:rPr lang="en-US" dirty="0" smtClean="0"/>
              <a:t>Host a virtual murder mystery</a:t>
            </a:r>
          </a:p>
          <a:p>
            <a:r>
              <a:rPr lang="en-US" dirty="0" smtClean="0"/>
              <a:t>Get lost in a new podcast</a:t>
            </a:r>
          </a:p>
          <a:p>
            <a:r>
              <a:rPr lang="en-US" dirty="0" smtClean="0"/>
              <a:t>Watch the skies</a:t>
            </a:r>
          </a:p>
          <a:p>
            <a:endParaRPr lang="en-US" dirty="0"/>
          </a:p>
        </p:txBody>
      </p:sp>
      <p:sp>
        <p:nvSpPr>
          <p:cNvPr id="6" name="Rectangle 5"/>
          <p:cNvSpPr/>
          <p:nvPr/>
        </p:nvSpPr>
        <p:spPr>
          <a:xfrm>
            <a:off x="812799" y="5943598"/>
            <a:ext cx="10584874" cy="646331"/>
          </a:xfrm>
          <a:prstGeom prst="rect">
            <a:avLst/>
          </a:prstGeom>
        </p:spPr>
        <p:txBody>
          <a:bodyPr wrap="square">
            <a:spAutoFit/>
          </a:bodyPr>
          <a:lstStyle/>
          <a:p>
            <a:r>
              <a:rPr lang="en-US" dirty="0" smtClean="0">
                <a:hlinkClick r:id="rId3"/>
              </a:rPr>
              <a:t>According to </a:t>
            </a:r>
            <a:r>
              <a:rPr lang="en-US" dirty="0" err="1" smtClean="0">
                <a:hlinkClick r:id="rId3"/>
              </a:rPr>
              <a:t>TimeOut</a:t>
            </a:r>
            <a:r>
              <a:rPr lang="en-US" dirty="0" smtClean="0">
                <a:hlinkClick r:id="rId3"/>
              </a:rPr>
              <a:t>: April 2020   https</a:t>
            </a:r>
            <a:r>
              <a:rPr lang="en-US" dirty="0">
                <a:hlinkClick r:id="rId3"/>
              </a:rPr>
              <a:t>://www.timeout.com/things-to-do/best-things-to-do-at-home-stuck-inside-bored</a:t>
            </a:r>
            <a:endParaRPr lang="en-US" dirty="0"/>
          </a:p>
        </p:txBody>
      </p:sp>
    </p:spTree>
    <p:extLst>
      <p:ext uri="{BB962C8B-B14F-4D97-AF65-F5344CB8AC3E}">
        <p14:creationId xmlns:p14="http://schemas.microsoft.com/office/powerpoint/2010/main" val="2894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2282"/>
          </a:xfrm>
        </p:spPr>
        <p:txBody>
          <a:bodyPr/>
          <a:lstStyle/>
          <a:p>
            <a:r>
              <a:rPr lang="en-US" dirty="0" err="1" smtClean="0"/>
              <a:t>RoadMap</a:t>
            </a:r>
            <a:endParaRPr lang="en-US" dirty="0"/>
          </a:p>
        </p:txBody>
      </p:sp>
      <p:sp>
        <p:nvSpPr>
          <p:cNvPr id="3" name="Content Placeholder 2"/>
          <p:cNvSpPr>
            <a:spLocks noGrp="1"/>
          </p:cNvSpPr>
          <p:nvPr>
            <p:ph idx="1"/>
          </p:nvPr>
        </p:nvSpPr>
        <p:spPr>
          <a:xfrm>
            <a:off x="1141412" y="1320800"/>
            <a:ext cx="9905999" cy="4470401"/>
          </a:xfrm>
        </p:spPr>
        <p:txBody>
          <a:bodyPr>
            <a:normAutofit fontScale="92500" lnSpcReduction="10000"/>
          </a:bodyPr>
          <a:lstStyle/>
          <a:p>
            <a:r>
              <a:rPr lang="en-US" dirty="0" smtClean="0"/>
              <a:t>Include more entertainment options</a:t>
            </a:r>
          </a:p>
          <a:p>
            <a:pPr lvl="1"/>
            <a:r>
              <a:rPr lang="en-US" dirty="0" smtClean="0"/>
              <a:t>Nature</a:t>
            </a:r>
          </a:p>
          <a:p>
            <a:pPr lvl="1"/>
            <a:r>
              <a:rPr lang="en-US" dirty="0" smtClean="0"/>
              <a:t>Seattle based Venues</a:t>
            </a:r>
          </a:p>
          <a:p>
            <a:pPr lvl="1"/>
            <a:r>
              <a:rPr lang="en-US" dirty="0" smtClean="0"/>
              <a:t>Art, Museums, Aquarium </a:t>
            </a:r>
            <a:endParaRPr lang="en-US" dirty="0" smtClean="0"/>
          </a:p>
          <a:p>
            <a:r>
              <a:rPr lang="en-US" dirty="0" smtClean="0"/>
              <a:t>Include other books sources such as Amazon, </a:t>
            </a:r>
            <a:r>
              <a:rPr lang="en-US" dirty="0" err="1" smtClean="0"/>
              <a:t>ebook</a:t>
            </a:r>
            <a:r>
              <a:rPr lang="en-US" dirty="0" smtClean="0"/>
              <a:t>, Barnes and Noble, Books a Million</a:t>
            </a:r>
            <a:endParaRPr lang="en-US" dirty="0" smtClean="0"/>
          </a:p>
          <a:p>
            <a:r>
              <a:rPr lang="en-US" dirty="0" smtClean="0"/>
              <a:t>Seamless search experience</a:t>
            </a:r>
          </a:p>
          <a:p>
            <a:r>
              <a:rPr lang="en-US" dirty="0" smtClean="0"/>
              <a:t>RSS feed for suggestions</a:t>
            </a:r>
          </a:p>
          <a:p>
            <a:r>
              <a:rPr lang="en-US" dirty="0" smtClean="0"/>
              <a:t>Login with Google, Facebook, or Apple ID</a:t>
            </a:r>
          </a:p>
          <a:p>
            <a:r>
              <a:rPr lang="en-US" dirty="0" smtClean="0"/>
              <a:t>Explore injection of SVOD and Online video </a:t>
            </a:r>
            <a:r>
              <a:rPr lang="en-US" dirty="0" smtClean="0"/>
              <a:t>services. Watch now ability</a:t>
            </a:r>
            <a:endParaRPr lang="en-US" dirty="0"/>
          </a:p>
        </p:txBody>
      </p:sp>
    </p:spTree>
    <p:extLst>
      <p:ext uri="{BB962C8B-B14F-4D97-AF65-F5344CB8AC3E}">
        <p14:creationId xmlns:p14="http://schemas.microsoft.com/office/powerpoint/2010/main" val="389452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596" y="2460571"/>
            <a:ext cx="9905998" cy="1478570"/>
          </a:xfrm>
        </p:spPr>
        <p:txBody>
          <a:bodyPr/>
          <a:lstStyle/>
          <a:p>
            <a:pPr algn="ctr"/>
            <a:r>
              <a:rPr lang="en-US" dirty="0" smtClean="0"/>
              <a:t>…Found It</a:t>
            </a:r>
            <a:endParaRPr lang="en-US" dirty="0"/>
          </a:p>
        </p:txBody>
      </p:sp>
    </p:spTree>
    <p:extLst>
      <p:ext uri="{BB962C8B-B14F-4D97-AF65-F5344CB8AC3E}">
        <p14:creationId xmlns:p14="http://schemas.microsoft.com/office/powerpoint/2010/main" val="4152394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189</TotalTime>
  <Words>963</Words>
  <Application>Microsoft Office PowerPoint</Application>
  <PresentationFormat>Widescreen</PresentationFormat>
  <Paragraphs>143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Find it….</vt:lpstr>
      <vt:lpstr>PowerPoint Presentation</vt:lpstr>
      <vt:lpstr>PowerPoint Presentation</vt:lpstr>
      <vt:lpstr>Project Overview</vt:lpstr>
      <vt:lpstr>PowerPoint Presentation</vt:lpstr>
      <vt:lpstr>Demo</vt:lpstr>
      <vt:lpstr>Key Performance Indicators as we look ahead</vt:lpstr>
      <vt:lpstr>RoadMap</vt:lpstr>
      <vt:lpstr>…Found It</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it….</dc:title>
  <dc:creator>Lee, Ivey</dc:creator>
  <cp:lastModifiedBy>Lee, Ivey</cp:lastModifiedBy>
  <cp:revision>14</cp:revision>
  <dcterms:created xsi:type="dcterms:W3CDTF">2020-08-01T05:06:42Z</dcterms:created>
  <dcterms:modified xsi:type="dcterms:W3CDTF">2020-08-01T18:17:55Z</dcterms:modified>
</cp:coreProperties>
</file>