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GM</a:t>
            </a:r>
            <a:r>
              <a:rPr lang="zh-CN" altLang="en-US" dirty="0" smtClean="0"/>
              <a:t>工具部署框架</a:t>
            </a:r>
            <a:endParaRPr lang="zh-CN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72008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3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GMServer</a:t>
            </a:r>
            <a:r>
              <a:rPr lang="zh-CN" altLang="en-US" dirty="0" smtClean="0"/>
              <a:t>基础节点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344816" cy="490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51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GMServer</a:t>
            </a:r>
            <a:r>
              <a:rPr lang="zh-CN" altLang="en-US" dirty="0" smtClean="0"/>
              <a:t>逻辑处理类图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68760"/>
            <a:ext cx="6858000" cy="507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68760"/>
            <a:ext cx="6858000" cy="507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73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GameServer</a:t>
            </a:r>
            <a:r>
              <a:rPr lang="zh-CN" altLang="en-US" dirty="0" smtClean="0"/>
              <a:t>上</a:t>
            </a:r>
            <a:r>
              <a:rPr lang="en-US" altLang="zh-CN" dirty="0" smtClean="0"/>
              <a:t>GM</a:t>
            </a:r>
            <a:r>
              <a:rPr lang="zh-CN" altLang="en-US" dirty="0" smtClean="0"/>
              <a:t>工具相关接口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5819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GMTool</a:t>
            </a:r>
            <a:r>
              <a:rPr lang="zh-CN" altLang="en-US" dirty="0" smtClean="0"/>
              <a:t>相关功能介绍</a:t>
            </a:r>
            <a:endParaRPr lang="zh-CN" altLang="en-US" dirty="0"/>
          </a:p>
        </p:txBody>
      </p:sp>
      <p:pic>
        <p:nvPicPr>
          <p:cNvPr id="3074" name="Picture 2" descr="E:\work\GM工具\新建文件夹\新建文件夹\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85" y="2000428"/>
            <a:ext cx="4771429" cy="2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6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GMTool</a:t>
            </a:r>
            <a:r>
              <a:rPr lang="zh-CN" altLang="en-US" dirty="0" smtClean="0"/>
              <a:t>相关功能介绍</a:t>
            </a:r>
            <a:endParaRPr lang="zh-CN" altLang="en-US" dirty="0"/>
          </a:p>
        </p:txBody>
      </p:sp>
      <p:pic>
        <p:nvPicPr>
          <p:cNvPr id="2051" name="Picture 3" descr="E:\work\GM工具\新建文件夹\新建文件夹\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059" y="1268760"/>
            <a:ext cx="159188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69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2203</TotalTime>
  <Words>25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华文楷体</vt:lpstr>
      <vt:lpstr>隶书</vt:lpstr>
      <vt:lpstr>Franklin Gothic Book</vt:lpstr>
      <vt:lpstr>Franklin Gothic Medium</vt:lpstr>
      <vt:lpstr>Wingdings 2</vt:lpstr>
      <vt:lpstr>跋涉</vt:lpstr>
      <vt:lpstr>GM工具部署框架</vt:lpstr>
      <vt:lpstr>GMServer基础节点</vt:lpstr>
      <vt:lpstr>GMServer逻辑处理类图</vt:lpstr>
      <vt:lpstr>GameServer上GM工具相关接口</vt:lpstr>
      <vt:lpstr>GMTool相关功能介绍</vt:lpstr>
      <vt:lpstr>GMTool相关功能介绍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GM工具系统</dc:title>
  <dc:creator>Administrator</dc:creator>
  <cp:lastModifiedBy>Administrator</cp:lastModifiedBy>
  <cp:revision>21</cp:revision>
  <dcterms:created xsi:type="dcterms:W3CDTF">2016-12-29T11:28:27Z</dcterms:created>
  <dcterms:modified xsi:type="dcterms:W3CDTF">2018-07-06T02:57:10Z</dcterms:modified>
</cp:coreProperties>
</file>