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392" r:id="rId16"/>
    <p:sldId id="271" r:id="rId17"/>
    <p:sldId id="294" r:id="rId18"/>
    <p:sldId id="340" r:id="rId19"/>
    <p:sldId id="261" r:id="rId20"/>
    <p:sldId id="262" r:id="rId21"/>
    <p:sldId id="263" r:id="rId22"/>
    <p:sldId id="264" r:id="rId23"/>
    <p:sldId id="265" r:id="rId24"/>
    <p:sldId id="275" r:id="rId25"/>
    <p:sldId id="337" r:id="rId26"/>
    <p:sldId id="393" r:id="rId27"/>
    <p:sldId id="292" r:id="rId28"/>
    <p:sldId id="296" r:id="rId29"/>
    <p:sldId id="339" r:id="rId30"/>
    <p:sldId id="297" r:id="rId31"/>
    <p:sldId id="272" r:id="rId32"/>
    <p:sldId id="341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76605" y="209105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执行</a:t>
            </a:r>
            <a:r>
              <a:rPr lang="zh-CN" altLang="en-US" b="1">
                <a:solidFill>
                  <a:srgbClr val="FF0000"/>
                </a:solidFill>
              </a:rPr>
              <a:t>当前场景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函数，维护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渲染列表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8385" y="2445385"/>
            <a:ext cx="300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5591175" y="1718310"/>
            <a:ext cx="3552190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40" y="1718310"/>
            <a:ext cx="3114675" cy="1817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1890" y="2095500"/>
            <a:ext cx="143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0" name="右箭头 9"/>
          <p:cNvSpPr/>
          <p:nvPr/>
        </p:nvSpPr>
        <p:spPr>
          <a:xfrm>
            <a:off x="3528060" y="255587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90540" y="4491355"/>
            <a:ext cx="3553460" cy="182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49345" y="503047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269240" y="4321810"/>
            <a:ext cx="3124835" cy="1996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528060" y="55727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480" y="149352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0430" y="2703195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进入渲染列表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  <a:endCxn id="12" idx="1"/>
          </p:cNvCxnSpPr>
          <p:nvPr/>
        </p:nvCxnSpPr>
        <p:spPr>
          <a:xfrm>
            <a:off x="2350770" y="2184400"/>
            <a:ext cx="1433830" cy="8248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12" idx="3"/>
          </p:cNvCxnSpPr>
          <p:nvPr/>
        </p:nvCxnSpPr>
        <p:spPr>
          <a:xfrm flipV="1">
            <a:off x="2350770" y="4488815"/>
            <a:ext cx="1433830" cy="9969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2"/>
          </p:cNvCxnSpPr>
          <p:nvPr/>
        </p:nvCxnSpPr>
        <p:spPr>
          <a:xfrm flipV="1">
            <a:off x="2350770" y="3749040"/>
            <a:ext cx="108966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63005" y="270319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788660" y="3749040"/>
            <a:ext cx="47434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45880" y="3749040"/>
            <a:ext cx="937260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部分，将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获取渲染资源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49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5690" y="500316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6560" y="5095240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zh-CN" altLang="en-US" b="1">
                <a:solidFill>
                  <a:srgbClr val="FF0000"/>
                </a:solidFill>
              </a:rPr>
              <a:t>显存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底层渲染器类的继承关系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629410"/>
            <a:ext cx="5007610" cy="5223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0" y="2212975"/>
            <a:ext cx="3676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定义物体位置信息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62650" y="3702685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组合</a:t>
            </a:r>
            <a:r>
              <a:rPr lang="en-US" altLang="zh-CN" sz="3200"/>
              <a:t>Shader</a:t>
            </a:r>
            <a:r>
              <a:rPr lang="zh-CN" altLang="en-US" sz="3200"/>
              <a:t>、</a:t>
            </a:r>
            <a:r>
              <a:rPr lang="en-US" altLang="zh-CN" sz="3200"/>
              <a:t>Buffer</a:t>
            </a:r>
            <a:r>
              <a:rPr lang="zh-CN" altLang="en-US" sz="3200"/>
              <a:t>，具有被渲染条件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962650" y="5554980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在可渲染的基础上加上受光支持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开发者可以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组合</a:t>
            </a:r>
            <a:r>
              <a:rPr lang="en-US" altLang="zh-CN"/>
              <a:t>SDK</a:t>
            </a:r>
            <a:r>
              <a:rPr lang="zh-CN" altLang="en-US"/>
              <a:t>相关层接口与</a:t>
            </a:r>
            <a:r>
              <a:rPr lang="en-US" altLang="zh-CN"/>
              <a:t>OpenGL</a:t>
            </a:r>
            <a:r>
              <a:rPr lang="zh-CN" altLang="en-US"/>
              <a:t>交互，实现与</a:t>
            </a:r>
            <a:r>
              <a:rPr lang="en-US" altLang="zh-CN"/>
              <a:t>OpenGL SDK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转化为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5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830" y="26079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6055" y="214757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46830" y="510032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6055" y="458216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1530" y="422402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87230" y="2237740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690100" y="4832350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资源释放</a:t>
            </a:r>
            <a:r>
              <a:rPr lang="en-US" altLang="zh-CN" sz="2400"/>
              <a:t>log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资源申请</a:t>
            </a:r>
            <a:r>
              <a:rPr lang="en-US" altLang="zh-CN" sz="2400"/>
              <a:t>log</a:t>
            </a:r>
            <a:r>
              <a:rPr lang="zh-CN" altLang="en-US" sz="2400"/>
              <a:t>（仅创建时记录）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场景管理模块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20795" y="258826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2930" y="2127885"/>
            <a:ext cx="1031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命令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3820795" y="5356225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8338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官方案例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整体架构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论文总结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 sz="3200" b="1"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演示</Application>
  <PresentationFormat>宽屏</PresentationFormat>
  <Paragraphs>336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Wingdings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一帧的渲染过程</vt:lpstr>
      <vt:lpstr>场景管理模块展示</vt:lpstr>
      <vt:lpstr>底层渲染器</vt:lpstr>
      <vt:lpstr>底层渲染器图解</vt:lpstr>
      <vt:lpstr>底层渲染器展示</vt:lpstr>
      <vt:lpstr>底层渲染器展示</vt:lpstr>
      <vt:lpstr>底层渲染器展示</vt:lpstr>
      <vt:lpstr>底层渲染器展示</vt:lpstr>
      <vt:lpstr>底层渲染器展示</vt:lpstr>
      <vt:lpstr>底层渲染器/SDK相关部分</vt:lpstr>
      <vt:lpstr>底层渲染器/SDK相关部分图解</vt:lpstr>
      <vt:lpstr>PowerPoint 演示文稿</vt:lpstr>
      <vt:lpstr>底层渲染器/SDK无关部分</vt:lpstr>
      <vt:lpstr>资源管理模块</vt:lpstr>
      <vt:lpstr>资源管理模块图解</vt:lpstr>
      <vt:lpstr>资源管理模块展示</vt:lpstr>
      <vt:lpstr>平台无关模块 </vt:lpstr>
      <vt:lpstr>平台无关模块图解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364</cp:revision>
  <dcterms:created xsi:type="dcterms:W3CDTF">2018-02-08T02:09:00Z</dcterms:created>
  <dcterms:modified xsi:type="dcterms:W3CDTF">2018-06-07T07:57:27Z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