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63" r:id="rId4"/>
    <p:sldId id="258" r:id="rId5"/>
    <p:sldId id="257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200" d="100"/>
          <a:sy n="200" d="100"/>
        </p:scale>
        <p:origin x="-996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23BB-9DD7-422C-A709-DF0C7039E9F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E179-119D-48ED-A2E8-D2D9ED70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6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AMC</a:t>
            </a:r>
            <a:r>
              <a:rPr lang="ko-KR" altLang="en-US" dirty="0"/>
              <a:t>에서 사용중인 </a:t>
            </a:r>
            <a:r>
              <a:rPr lang="en-US" altLang="ko-KR" dirty="0"/>
              <a:t>flowchart</a:t>
            </a:r>
            <a:r>
              <a:rPr lang="ko-KR" altLang="en-US" dirty="0"/>
              <a:t>입니다</a:t>
            </a:r>
            <a:r>
              <a:rPr lang="en-US" altLang="ko-KR" dirty="0"/>
              <a:t>. (</a:t>
            </a:r>
            <a:r>
              <a:rPr lang="ko-KR" altLang="en-US" dirty="0"/>
              <a:t>좌</a:t>
            </a:r>
            <a:r>
              <a:rPr lang="en-US" altLang="ko-KR" dirty="0"/>
              <a:t>-&gt;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항목을 선택하면 위에 그래프를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스크롤시</a:t>
            </a:r>
            <a:r>
              <a:rPr lang="ko-KR" altLang="en-US" dirty="0"/>
              <a:t> 그래프와 투약은 </a:t>
            </a:r>
            <a:r>
              <a:rPr lang="ko-KR" altLang="en-US" dirty="0" err="1"/>
              <a:t>틀고정되어</a:t>
            </a:r>
            <a:r>
              <a:rPr lang="ko-KR" altLang="en-US" dirty="0"/>
              <a:t> 있어 </a:t>
            </a:r>
            <a:r>
              <a:rPr lang="en-US" altLang="ko-KR" dirty="0"/>
              <a:t>lab</a:t>
            </a:r>
            <a:r>
              <a:rPr lang="ko-KR" altLang="en-US" dirty="0"/>
              <a:t>만 스크롤됩니다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lab</a:t>
            </a:r>
            <a:r>
              <a:rPr lang="ko-KR" altLang="en-US" dirty="0"/>
              <a:t>들을 그룹화 해놓았고</a:t>
            </a:r>
            <a:r>
              <a:rPr lang="en-US" altLang="ko-KR" dirty="0"/>
              <a:t>, </a:t>
            </a:r>
            <a:r>
              <a:rPr lang="ko-KR" altLang="en-US" dirty="0"/>
              <a:t>이들간에 </a:t>
            </a:r>
            <a:r>
              <a:rPr lang="en-US" altLang="ko-KR" dirty="0"/>
              <a:t>line</a:t>
            </a:r>
            <a:r>
              <a:rPr lang="ko-KR" altLang="en-US" dirty="0"/>
              <a:t>으로 구분해놓았고</a:t>
            </a:r>
            <a:r>
              <a:rPr lang="en-US" altLang="ko-KR" dirty="0"/>
              <a:t>, </a:t>
            </a:r>
            <a:r>
              <a:rPr lang="ko-KR" altLang="en-US" dirty="0"/>
              <a:t>한 화면에 좀더 많은 정보가 들어와서 알아보기에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179-119D-48ED-A2E8-D2D9ED70B8A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울산대병원에서</a:t>
            </a:r>
            <a:r>
              <a:rPr lang="ko-KR" altLang="en-US" dirty="0"/>
              <a:t> 사용중인  </a:t>
            </a:r>
            <a:r>
              <a:rPr lang="en-US" altLang="ko-KR" dirty="0"/>
              <a:t>flowchart</a:t>
            </a:r>
            <a:r>
              <a:rPr lang="ko-KR" altLang="en-US" dirty="0"/>
              <a:t>입니다</a:t>
            </a:r>
            <a:r>
              <a:rPr lang="en-US" altLang="ko-KR" dirty="0"/>
              <a:t>.(</a:t>
            </a:r>
            <a:r>
              <a:rPr lang="ko-KR" altLang="en-US" dirty="0"/>
              <a:t>우</a:t>
            </a:r>
            <a:r>
              <a:rPr lang="en-US" altLang="ko-KR" dirty="0"/>
              <a:t>-&gt;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AMC</a:t>
            </a:r>
            <a:r>
              <a:rPr lang="ko-KR" altLang="en-US" dirty="0"/>
              <a:t>와 기능은 많이 비슷하나</a:t>
            </a:r>
            <a:r>
              <a:rPr lang="en-US" altLang="ko-KR" dirty="0"/>
              <a:t>, vital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정보도 보여주고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옵션이 많고</a:t>
            </a:r>
            <a:r>
              <a:rPr lang="en-US" altLang="ko-KR" baseline="0" dirty="0"/>
              <a:t>(</a:t>
            </a:r>
            <a:r>
              <a:rPr lang="ko-KR" altLang="en-US" baseline="0" dirty="0"/>
              <a:t>그래프와 </a:t>
            </a:r>
            <a:r>
              <a:rPr lang="ko-KR" altLang="en-US" baseline="0" dirty="0" err="1"/>
              <a:t>투약력</a:t>
            </a:r>
            <a:r>
              <a:rPr lang="ko-KR" altLang="en-US" baseline="0" dirty="0"/>
              <a:t> 보여주기 여부를 선택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r>
              <a:rPr lang="ko-KR" altLang="en-US" dirty="0"/>
              <a:t>사용자 설정을 통해 항목추가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수정을 통해 사용자가 </a:t>
            </a:r>
            <a:r>
              <a:rPr lang="ko-KR" altLang="en-US" dirty="0" err="1"/>
              <a:t>세팅을</a:t>
            </a:r>
            <a:r>
              <a:rPr lang="ko-KR" altLang="en-US" dirty="0"/>
              <a:t> 자유롭게 조절할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lab </a:t>
            </a:r>
            <a:r>
              <a:rPr lang="ko-KR" altLang="en-US" dirty="0"/>
              <a:t>이외의 각종 검사도 </a:t>
            </a:r>
            <a:r>
              <a:rPr lang="ko-KR" altLang="en-US" dirty="0" err="1"/>
              <a:t>세팅할</a:t>
            </a:r>
            <a:r>
              <a:rPr lang="ko-KR" altLang="en-US" dirty="0"/>
              <a:t> 수 있고</a:t>
            </a:r>
            <a:r>
              <a:rPr lang="en-US" altLang="ko-KR" dirty="0"/>
              <a:t>, </a:t>
            </a:r>
            <a:r>
              <a:rPr lang="ko-KR" altLang="en-US" dirty="0"/>
              <a:t>결과도 확인할 수 있습니다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chest X-ray)</a:t>
            </a:r>
          </a:p>
          <a:p>
            <a:r>
              <a:rPr lang="en-US" altLang="ko-KR" baseline="0" dirty="0"/>
              <a:t>lab </a:t>
            </a:r>
            <a:r>
              <a:rPr lang="ko-KR" altLang="en-US" baseline="0" dirty="0"/>
              <a:t>그룹간 </a:t>
            </a:r>
            <a:r>
              <a:rPr lang="en-US" altLang="ko-KR" baseline="0" dirty="0"/>
              <a:t>line</a:t>
            </a:r>
            <a:r>
              <a:rPr lang="ko-KR" altLang="en-US" baseline="0" dirty="0"/>
              <a:t>을 넣는 대신 간격을 띄웠는데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이로인해</a:t>
            </a:r>
            <a:r>
              <a:rPr lang="ko-KR" altLang="en-US" baseline="0" dirty="0"/>
              <a:t> </a:t>
            </a:r>
            <a:r>
              <a:rPr lang="en-US" altLang="ko-KR" baseline="0" dirty="0"/>
              <a:t>AMC</a:t>
            </a:r>
            <a:r>
              <a:rPr lang="ko-KR" altLang="en-US" baseline="0" dirty="0"/>
              <a:t>에 비해 스크롤이 많이 필요하고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 들어오는 느낌도 좀 약합니다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(line</a:t>
            </a:r>
            <a:r>
              <a:rPr lang="ko-KR" altLang="en-US" baseline="0" dirty="0"/>
              <a:t>을 넣는 것이 공간활용 및 알아보기에 좀더 보기 좋을 것 같습니다</a:t>
            </a:r>
            <a:r>
              <a:rPr lang="en-US" altLang="ko-KR" baseline="0" dirty="0"/>
              <a:t>.)</a:t>
            </a:r>
          </a:p>
          <a:p>
            <a:r>
              <a:rPr lang="en-US" altLang="ko-KR" baseline="0" dirty="0"/>
              <a:t>Lab </a:t>
            </a:r>
            <a:r>
              <a:rPr lang="ko-KR" altLang="en-US" baseline="0" dirty="0"/>
              <a:t>항목을 </a:t>
            </a:r>
            <a:r>
              <a:rPr lang="ko-KR" altLang="en-US" baseline="0" dirty="0" err="1"/>
              <a:t>더블클릭하면</a:t>
            </a:r>
            <a:r>
              <a:rPr lang="ko-KR" altLang="en-US" baseline="0" dirty="0"/>
              <a:t> </a:t>
            </a:r>
            <a:r>
              <a:rPr lang="en-US" altLang="ko-KR" baseline="0" dirty="0"/>
              <a:t>OCS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EMR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detail report</a:t>
            </a:r>
            <a:r>
              <a:rPr lang="ko-KR" altLang="en-US" baseline="0" dirty="0"/>
              <a:t>로 연결되어 자세한 정보나 </a:t>
            </a:r>
            <a:r>
              <a:rPr lang="en-US" altLang="ko-KR" baseline="0" dirty="0"/>
              <a:t>comment</a:t>
            </a:r>
            <a:r>
              <a:rPr lang="ko-KR" altLang="en-US" baseline="0" dirty="0"/>
              <a:t>를 확인할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초기 </a:t>
            </a:r>
            <a:r>
              <a:rPr lang="en-US" altLang="ko-KR" baseline="0" dirty="0"/>
              <a:t>loading </a:t>
            </a:r>
            <a:r>
              <a:rPr lang="ko-KR" altLang="en-US" baseline="0" dirty="0"/>
              <a:t>속도 개선을 위해 마우스 올리면 정보를 보여주는 기능 대신 연결하는 방식을 채택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조회기간을 미리 설정해둘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179-119D-48ED-A2E8-D2D9ED70B8A9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약물 </a:t>
            </a:r>
            <a:r>
              <a:rPr lang="ko-KR" altLang="en-US" dirty="0" err="1"/>
              <a:t>선택시</a:t>
            </a:r>
            <a:r>
              <a:rPr lang="ko-KR" altLang="en-US" dirty="0"/>
              <a:t> 구체적인 정보를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처방기간</a:t>
            </a:r>
            <a:r>
              <a:rPr lang="en-US" altLang="ko-KR" dirty="0"/>
              <a:t>, </a:t>
            </a:r>
            <a:r>
              <a:rPr lang="ko-KR" altLang="en-US" dirty="0"/>
              <a:t>투여일수</a:t>
            </a:r>
            <a:r>
              <a:rPr lang="en-US" altLang="ko-KR" dirty="0"/>
              <a:t>, </a:t>
            </a:r>
            <a:r>
              <a:rPr lang="ko-KR" altLang="en-US" dirty="0"/>
              <a:t>★누적용량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 err="1"/>
              <a:t>Cytoxan</a:t>
            </a:r>
            <a:r>
              <a:rPr lang="ko-KR" altLang="en-US" dirty="0"/>
              <a:t>의 경우에 유용</a:t>
            </a:r>
            <a:r>
              <a:rPr lang="en-US" altLang="ko-KR" dirty="0"/>
              <a:t>)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179-119D-48ED-A2E8-D2D9ED70B8A9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</a:t>
            </a:r>
            <a:r>
              <a:rPr lang="ko-KR" altLang="en-US" baseline="0" dirty="0"/>
              <a:t>의 사용자 설정 화면입니다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자유롭게 그룹을 추가하고 수정할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 설정과 공통 설정을 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타인의 설정을 복사할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Lab</a:t>
            </a:r>
            <a:r>
              <a:rPr lang="ko-KR" altLang="en-US" baseline="0" dirty="0"/>
              <a:t>이나 약물을 종류별로 묶어서 그룹으로 지정할 수 있어 그룹간 구분을 해서 보여주게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현재 사용하지 않는 약물이나 검사코드도 검색해서 지정할 수 있어 </a:t>
            </a:r>
            <a:r>
              <a:rPr lang="en-US" altLang="ko-KR" baseline="0" dirty="0"/>
              <a:t>flow chart</a:t>
            </a:r>
            <a:r>
              <a:rPr lang="ko-KR" altLang="en-US" baseline="0" dirty="0"/>
              <a:t>에서 과거력을 함께 볼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약물의 경우에 </a:t>
            </a:r>
            <a:r>
              <a:rPr lang="ko-KR" altLang="en-US" baseline="0" dirty="0" err="1"/>
              <a:t>성분명으로</a:t>
            </a:r>
            <a:r>
              <a:rPr lang="ko-KR" altLang="en-US" baseline="0" dirty="0"/>
              <a:t> 설정하면 좋지만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기술적으로 복잡해지는 부분이 있어서 코드로 설정하도록 되어있고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성분이 같아도 코드가 다르면 일일이 추가하여 주어야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새로운 약품이 </a:t>
            </a:r>
            <a:r>
              <a:rPr lang="ko-KR" altLang="en-US" baseline="0" dirty="0" err="1"/>
              <a:t>들어올때마다</a:t>
            </a:r>
            <a:r>
              <a:rPr lang="ko-KR" altLang="en-US" baseline="0" dirty="0"/>
              <a:t> 새로 추가해 주어야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179-119D-48ED-A2E8-D2D9ED70B8A9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외래 진료요약 정보 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화면에 거의 모든 임상정보들이 다 들어가도록 하였고</a:t>
            </a:r>
            <a:r>
              <a:rPr lang="en-US" altLang="ko-KR" dirty="0"/>
              <a:t>, EMR</a:t>
            </a:r>
            <a:r>
              <a:rPr lang="ko-KR" altLang="en-US" dirty="0"/>
              <a:t>도 바로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수술명 옆에 수술 기록 버튼이 뜨고</a:t>
            </a:r>
            <a:r>
              <a:rPr lang="en-US" altLang="ko-KR" dirty="0"/>
              <a:t>, </a:t>
            </a:r>
            <a:r>
              <a:rPr lang="ko-KR" altLang="en-US" dirty="0"/>
              <a:t>누르면 수술기록을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검사 결과</a:t>
            </a:r>
            <a:r>
              <a:rPr lang="en-US" altLang="ko-KR" dirty="0"/>
              <a:t>/</a:t>
            </a:r>
            <a:r>
              <a:rPr lang="ko-KR" altLang="en-US" dirty="0"/>
              <a:t>타과의뢰결과 등 마우스만 올리면 결과를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항목들의 크기</a:t>
            </a:r>
            <a:r>
              <a:rPr lang="ko-KR" altLang="en-US" baseline="0" dirty="0"/>
              <a:t>와 배치를 자유롭게 조절하여 설정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AMC</a:t>
            </a:r>
            <a:r>
              <a:rPr lang="ko-KR" altLang="en-US" baseline="0" dirty="0"/>
              <a:t>에서도 이미 사용중입니다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문제목록을 </a:t>
            </a:r>
            <a:r>
              <a:rPr lang="ko-KR" altLang="en-US" dirty="0" err="1"/>
              <a:t>바로바로</a:t>
            </a:r>
            <a:r>
              <a:rPr lang="ko-KR" altLang="en-US" dirty="0"/>
              <a:t> 간단하게 편집할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약물 부작용 등도 추가예정입니다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179-119D-48ED-A2E8-D2D9ED70B8A9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3B5-1DE4-4349-83FE-9224CC5E275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4393-352F-4773-B850-25D0D130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358F30-5536-45E6-8792-B92A2E42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5" y="0"/>
            <a:ext cx="88704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0F0CD6-D832-496D-B158-94866F52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9" y="2751"/>
            <a:ext cx="8602202" cy="6852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836BD6-A311-40F8-A0C6-F4391729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0"/>
            <a:ext cx="85648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0348"/>
          <a:stretch>
            <a:fillRect/>
          </a:stretch>
        </p:blipFill>
        <p:spPr bwMode="auto">
          <a:xfrm>
            <a:off x="0" y="0"/>
            <a:ext cx="85128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2775E0-4C0F-4929-B207-B1F6911D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" y="0"/>
            <a:ext cx="85831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0E92D1-8572-49BC-9121-ECB0FFEC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8584994" cy="5400600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A0C4CB7F-F6B7-4481-9F52-F799A756AA01}"/>
              </a:ext>
            </a:extLst>
          </p:cNvPr>
          <p:cNvSpPr/>
          <p:nvPr/>
        </p:nvSpPr>
        <p:spPr>
          <a:xfrm>
            <a:off x="6012160" y="404663"/>
            <a:ext cx="3240360" cy="10081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각 항목별 기준선</a:t>
            </a:r>
            <a:endParaRPr lang="en-US" altLang="ko-KR" sz="1000" dirty="0"/>
          </a:p>
          <a:p>
            <a:r>
              <a:rPr lang="ko-KR" altLang="en-US" sz="1000" dirty="0"/>
              <a:t>항목을 </a:t>
            </a:r>
            <a:r>
              <a:rPr lang="ko-KR" altLang="en-US" sz="1000" dirty="0" err="1"/>
              <a:t>크릭하면</a:t>
            </a:r>
            <a:r>
              <a:rPr lang="ko-KR" altLang="en-US" sz="1000" dirty="0"/>
              <a:t> 변경</a:t>
            </a:r>
            <a:endParaRPr lang="en-US" altLang="ko-KR" sz="1000" dirty="0"/>
          </a:p>
          <a:p>
            <a:r>
              <a:rPr lang="ko-KR" altLang="en-US" sz="1000" dirty="0"/>
              <a:t>각 항목에 대한 기준 선 </a:t>
            </a:r>
            <a:r>
              <a:rPr lang="en-US" altLang="ko-KR" sz="1000" dirty="0"/>
              <a:t>(</a:t>
            </a:r>
            <a:r>
              <a:rPr lang="ko-KR" altLang="en-US" sz="1000" dirty="0"/>
              <a:t>상</a:t>
            </a:r>
            <a:r>
              <a:rPr lang="en-US" altLang="ko-KR" sz="1000" dirty="0"/>
              <a:t>,</a:t>
            </a:r>
            <a:r>
              <a:rPr lang="ko-KR" altLang="en-US" sz="1000" dirty="0"/>
              <a:t>하</a:t>
            </a:r>
            <a:r>
              <a:rPr lang="en-US" altLang="ko-KR" sz="1000" dirty="0"/>
              <a:t>) </a:t>
            </a:r>
            <a:r>
              <a:rPr lang="ko-KR" altLang="en-US" sz="1000" dirty="0"/>
              <a:t>값 처리</a:t>
            </a:r>
            <a:endParaRPr lang="en-US" altLang="ko-KR" sz="1000" dirty="0"/>
          </a:p>
          <a:p>
            <a:r>
              <a:rPr lang="ko-KR" altLang="en-US" sz="1000" dirty="0"/>
              <a:t>데이터 있는 경우만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 err="1"/>
              <a:t>상하한</a:t>
            </a:r>
            <a:r>
              <a:rPr lang="ko-KR" altLang="en-US" sz="1000" dirty="0"/>
              <a:t> 값 표시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25738C8-98FB-429F-8F52-47FFAF057B80}"/>
              </a:ext>
            </a:extLst>
          </p:cNvPr>
          <p:cNvSpPr/>
          <p:nvPr/>
        </p:nvSpPr>
        <p:spPr>
          <a:xfrm>
            <a:off x="1853952" y="394874"/>
            <a:ext cx="2304256" cy="1017901"/>
          </a:xfrm>
          <a:prstGeom prst="wedgeRectCallout">
            <a:avLst>
              <a:gd name="adj1" fmla="val -90817"/>
              <a:gd name="adj2" fmla="val 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Div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테그</a:t>
            </a:r>
            <a:r>
              <a:rPr lang="ko-KR" altLang="en-US" sz="1000" dirty="0"/>
              <a:t> 항목 표시</a:t>
            </a:r>
            <a:endParaRPr lang="en-US" altLang="ko-KR" sz="1000" dirty="0"/>
          </a:p>
          <a:p>
            <a:r>
              <a:rPr lang="ko-KR" altLang="en-US" sz="1000" dirty="0" err="1"/>
              <a:t>클릭시</a:t>
            </a:r>
            <a:r>
              <a:rPr lang="ko-KR" altLang="en-US" sz="1000" dirty="0"/>
              <a:t> 항목 </a:t>
            </a:r>
            <a:r>
              <a:rPr lang="en-US" altLang="ko-KR" sz="1000" dirty="0"/>
              <a:t>Active </a:t>
            </a:r>
          </a:p>
          <a:p>
            <a:r>
              <a:rPr lang="en-US" altLang="ko-KR" sz="1000" dirty="0"/>
              <a:t>Active</a:t>
            </a:r>
            <a:r>
              <a:rPr lang="ko-KR" altLang="en-US" sz="1000" dirty="0"/>
              <a:t> 시 선 두께 변경</a:t>
            </a:r>
            <a:endParaRPr lang="en-US" altLang="ko-KR" sz="1000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2679A2B-0145-4081-887F-F0EAFD4F4FF9}"/>
              </a:ext>
            </a:extLst>
          </p:cNvPr>
          <p:cNvSpPr/>
          <p:nvPr/>
        </p:nvSpPr>
        <p:spPr>
          <a:xfrm>
            <a:off x="6480212" y="3140968"/>
            <a:ext cx="2304256" cy="1584176"/>
          </a:xfrm>
          <a:prstGeom prst="wedgeRectCallout">
            <a:avLst>
              <a:gd name="adj1" fmla="val -66199"/>
              <a:gd name="adj2" fmla="val -13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Color</a:t>
            </a:r>
            <a:r>
              <a:rPr lang="ko-KR" altLang="en-US" sz="1000" dirty="0"/>
              <a:t> 는 무슨 </a:t>
            </a:r>
            <a:r>
              <a:rPr lang="ko-KR" altLang="en-US" sz="1000" dirty="0" err="1"/>
              <a:t>표실까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상한값</a:t>
            </a:r>
            <a:r>
              <a:rPr lang="ko-KR" altLang="en-US" sz="1000" dirty="0"/>
              <a:t> </a:t>
            </a:r>
            <a:r>
              <a:rPr lang="en-US" altLang="ko-KR" sz="1000" dirty="0"/>
              <a:t>over </a:t>
            </a:r>
            <a:r>
              <a:rPr lang="ko-KR" altLang="en-US" sz="1000" dirty="0"/>
              <a:t>면 붉게</a:t>
            </a:r>
            <a:endParaRPr lang="en-US" altLang="ko-KR" sz="1000" dirty="0"/>
          </a:p>
          <a:p>
            <a:r>
              <a:rPr lang="en-US" altLang="ko-KR" sz="1000" dirty="0"/>
              <a:t>Under </a:t>
            </a:r>
            <a:r>
              <a:rPr lang="ko-KR" altLang="en-US" sz="1000" dirty="0"/>
              <a:t>면 파랗게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기준은 어디서 가져올까</a:t>
            </a:r>
            <a:r>
              <a:rPr lang="en-US" altLang="ko-KR" sz="1000" dirty="0"/>
              <a:t>?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2AAEED3F-B986-49C8-933E-B8A8C0072D60}"/>
              </a:ext>
            </a:extLst>
          </p:cNvPr>
          <p:cNvSpPr/>
          <p:nvPr/>
        </p:nvSpPr>
        <p:spPr>
          <a:xfrm>
            <a:off x="4716016" y="5013176"/>
            <a:ext cx="2304256" cy="1152128"/>
          </a:xfrm>
          <a:prstGeom prst="wedgeRectCallout">
            <a:avLst>
              <a:gd name="adj1" fmla="val -66199"/>
              <a:gd name="adj2" fmla="val -13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셀 </a:t>
            </a:r>
            <a:r>
              <a:rPr lang="en-US" altLang="ko-KR" sz="1000" dirty="0"/>
              <a:t>– column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영역 </a:t>
            </a:r>
            <a:r>
              <a:rPr lang="en-US" altLang="ko-KR" sz="1000" dirty="0"/>
              <a:t>Activation – color</a:t>
            </a:r>
            <a:r>
              <a:rPr lang="ko-KR" altLang="en-US" sz="1000" dirty="0"/>
              <a:t> 는 어떻게</a:t>
            </a:r>
            <a:r>
              <a:rPr lang="en-US" altLang="ko-KR" sz="1000" dirty="0"/>
              <a:t> </a:t>
            </a:r>
            <a:r>
              <a:rPr lang="ko-KR" altLang="en-US" sz="1000" dirty="0"/>
              <a:t>처리 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en-US" altLang="ko-KR" sz="1000" dirty="0"/>
              <a:t>3</a:t>
            </a:r>
            <a:r>
              <a:rPr lang="ko-KR" altLang="en-US" sz="1000" dirty="0"/>
              <a:t>개 까지 선택 영역 확인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CD4CD4F-9C7A-4712-A225-330B0EAE6E77}"/>
              </a:ext>
            </a:extLst>
          </p:cNvPr>
          <p:cNvSpPr/>
          <p:nvPr/>
        </p:nvSpPr>
        <p:spPr>
          <a:xfrm>
            <a:off x="3131840" y="2132857"/>
            <a:ext cx="3240360" cy="10081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/>
              <a:t>좌측 항목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en-US" altLang="ko-KR" sz="1000" dirty="0"/>
              <a:t>– </a:t>
            </a:r>
            <a:r>
              <a:rPr lang="ko-KR" altLang="en-US" sz="1000" dirty="0"/>
              <a:t>선 두께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상하한</a:t>
            </a:r>
            <a:r>
              <a:rPr lang="ko-KR" altLang="en-US" sz="1000" dirty="0"/>
              <a:t> 변경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초기화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싹지움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그리드 선택 컬러 변경 </a:t>
            </a:r>
            <a:r>
              <a:rPr lang="en-US" altLang="ko-KR" sz="1000" dirty="0"/>
              <a:t>–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추가 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Cell</a:t>
            </a:r>
            <a:r>
              <a:rPr lang="ko-KR" altLang="en-US" sz="1000" dirty="0"/>
              <a:t> 선택 시 해당 컬럼 전체 색 변경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ko-KR" altLang="en-US" sz="1000" dirty="0"/>
              <a:t>해당 셀 컬러 진하게</a:t>
            </a:r>
            <a:endParaRPr lang="en-US" altLang="ko-KR" sz="1000" dirty="0"/>
          </a:p>
          <a:p>
            <a:r>
              <a:rPr lang="en-US" altLang="ko-KR" sz="10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4942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492</Words>
  <Application>Microsoft Office PowerPoint</Application>
  <PresentationFormat>화면 슬라이드 쇼(4:3)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uuhu</dc:creator>
  <cp:lastModifiedBy>softcen</cp:lastModifiedBy>
  <cp:revision>18</cp:revision>
  <dcterms:created xsi:type="dcterms:W3CDTF">2010-07-23T02:47:07Z</dcterms:created>
  <dcterms:modified xsi:type="dcterms:W3CDTF">2022-10-17T01:06:40Z</dcterms:modified>
</cp:coreProperties>
</file>