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864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Курсовая работа по дисциплине «Языки программирования»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227312"/>
            <a:ext cx="7304856" cy="3289920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Тема: Разработка файловой системы студентов с выполнением задания, в соответствии с вариантом, а именно нахождение всех студентов и вывод информации о них на экран, у которых за время обучения нет ни одной оценки три, три и четыре, или пять, вводимых по желанию пользователя, с указанием интервала года рождения.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5517232"/>
            <a:ext cx="3135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Выполнил: Гладышев М.А.    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Шифр: 19Б0583</a:t>
            </a:r>
            <a:b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Группа: БАСО-01-19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Вариант:83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87824" y="13479"/>
            <a:ext cx="3189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Конструкторов и деструкторов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-29879" y="548680"/>
            <a:ext cx="9151360" cy="590931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/>
              <a:t>student::student() {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id_student</a:t>
            </a:r>
            <a:r>
              <a:rPr lang="en-US" dirty="0"/>
              <a:t> = 0;</a:t>
            </a:r>
            <a:endParaRPr lang="ru-RU" dirty="0"/>
          </a:p>
          <a:p>
            <a:r>
              <a:rPr lang="en-US" dirty="0"/>
              <a:t>	pol = ' ';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(fio.name,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fio.surname</a:t>
            </a:r>
            <a:r>
              <a:rPr lang="en-US" dirty="0"/>
              <a:t>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fio.otchestvo</a:t>
            </a:r>
            <a:r>
              <a:rPr lang="en-US" dirty="0"/>
              <a:t>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birthday.day</a:t>
            </a:r>
            <a:r>
              <a:rPr lang="en-US" dirty="0"/>
              <a:t> = 0;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birthday.mounth</a:t>
            </a:r>
            <a:r>
              <a:rPr lang="en-US" dirty="0"/>
              <a:t> = 0;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birthday.year</a:t>
            </a:r>
            <a:r>
              <a:rPr lang="en-US" dirty="0"/>
              <a:t> = 0;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univesity.facultet</a:t>
            </a:r>
            <a:r>
              <a:rPr lang="en-US" dirty="0"/>
              <a:t>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univesity.group</a:t>
            </a:r>
            <a:r>
              <a:rPr lang="en-US" dirty="0"/>
              <a:t>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univesity.kafedra</a:t>
            </a:r>
            <a:r>
              <a:rPr lang="en-US" dirty="0"/>
              <a:t>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univesity.number_zachet</a:t>
            </a:r>
            <a:r>
              <a:rPr lang="en-US" dirty="0"/>
              <a:t>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univesity.year_post</a:t>
            </a:r>
            <a:r>
              <a:rPr lang="en-US" dirty="0"/>
              <a:t> = 0;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next_student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semestr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 smtClean="0"/>
              <a:t>};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student</a:t>
            </a:r>
            <a:r>
              <a:rPr lang="en-US" dirty="0"/>
              <a:t>::~student(){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id_student</a:t>
            </a:r>
            <a:r>
              <a:rPr lang="en-US" dirty="0"/>
              <a:t> = 0;</a:t>
            </a:r>
            <a:endParaRPr lang="ru-RU" dirty="0"/>
          </a:p>
          <a:p>
            <a:r>
              <a:rPr lang="en-US" dirty="0"/>
              <a:t>	pol = ' ';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(fio.name,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fio.surname</a:t>
            </a:r>
            <a:r>
              <a:rPr lang="en-US" dirty="0"/>
              <a:t>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fio.otchestvo</a:t>
            </a:r>
            <a:r>
              <a:rPr lang="en-US" dirty="0"/>
              <a:t>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birthday.day</a:t>
            </a:r>
            <a:r>
              <a:rPr lang="en-US" dirty="0"/>
              <a:t> = 0;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birthday.mounth</a:t>
            </a:r>
            <a:r>
              <a:rPr lang="en-US" dirty="0"/>
              <a:t> = 0;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birthday.year</a:t>
            </a:r>
            <a:r>
              <a:rPr lang="en-US" dirty="0"/>
              <a:t> = 0;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univesity.facultet</a:t>
            </a:r>
            <a:r>
              <a:rPr lang="en-US" dirty="0"/>
              <a:t>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univesity.group</a:t>
            </a:r>
            <a:r>
              <a:rPr lang="en-US" dirty="0"/>
              <a:t>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univesity.kafedra</a:t>
            </a:r>
            <a:r>
              <a:rPr lang="en-US" dirty="0"/>
              <a:t>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univesity.number_zachet</a:t>
            </a:r>
            <a:r>
              <a:rPr lang="en-US" dirty="0"/>
              <a:t>, " ");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univesity.year_post</a:t>
            </a:r>
            <a:r>
              <a:rPr lang="en-US" dirty="0"/>
              <a:t> = 0;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next_student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semestr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	</a:t>
            </a:r>
            <a:r>
              <a:rPr lang="ru-RU" dirty="0" err="1"/>
              <a:t>cout</a:t>
            </a:r>
            <a:r>
              <a:rPr lang="ru-RU" dirty="0"/>
              <a:t> &lt;&lt; "Запись о студенте удалена" &lt;&lt; </a:t>
            </a:r>
            <a:r>
              <a:rPr lang="ru-RU" dirty="0" err="1"/>
              <a:t>endl</a:t>
            </a:r>
            <a:r>
              <a:rPr lang="ru-RU" dirty="0"/>
              <a:t>;</a:t>
            </a:r>
          </a:p>
          <a:p>
            <a:r>
              <a:rPr lang="ru-RU" dirty="0"/>
              <a:t>}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46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568479"/>
            <a:ext cx="168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Друзья классов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420888"/>
            <a:ext cx="55172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student {</a:t>
            </a:r>
            <a:endParaRPr lang="ru-RU" sz="1400" dirty="0"/>
          </a:p>
          <a:p>
            <a:r>
              <a:rPr lang="en-US" sz="1400" dirty="0"/>
              <a:t>private: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id_student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char pol;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fios</a:t>
            </a:r>
            <a:r>
              <a:rPr lang="en-US" sz="1400" dirty="0"/>
              <a:t> </a:t>
            </a:r>
            <a:r>
              <a:rPr lang="en-US" sz="1400" dirty="0" err="1"/>
              <a:t>fio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birthdays birthday;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univesitys</a:t>
            </a:r>
            <a:r>
              <a:rPr lang="en-US" sz="1400" dirty="0"/>
              <a:t> </a:t>
            </a:r>
            <a:r>
              <a:rPr lang="en-US" sz="1400" dirty="0" err="1"/>
              <a:t>univesity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semestrs</a:t>
            </a:r>
            <a:r>
              <a:rPr lang="en-US" sz="1400" dirty="0"/>
              <a:t>* </a:t>
            </a:r>
            <a:r>
              <a:rPr lang="en-US" sz="1400" dirty="0" err="1"/>
              <a:t>semestr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student* </a:t>
            </a:r>
            <a:r>
              <a:rPr lang="en-US" sz="1400" dirty="0" err="1"/>
              <a:t>next_student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public:</a:t>
            </a:r>
            <a:endParaRPr lang="ru-RU" sz="1400" dirty="0"/>
          </a:p>
          <a:p>
            <a:r>
              <a:rPr lang="en-US" sz="1400" dirty="0"/>
              <a:t>	student();</a:t>
            </a:r>
            <a:endParaRPr lang="ru-RU" sz="1400" dirty="0"/>
          </a:p>
          <a:p>
            <a:r>
              <a:rPr lang="en-US" sz="1400" dirty="0"/>
              <a:t>	~student();</a:t>
            </a:r>
            <a:endParaRPr lang="ru-RU" sz="1400" dirty="0"/>
          </a:p>
          <a:p>
            <a:r>
              <a:rPr lang="en-US" sz="1400" dirty="0"/>
              <a:t>	friend class </a:t>
            </a:r>
            <a:r>
              <a:rPr lang="en-US" sz="1400" dirty="0" err="1"/>
              <a:t>file_p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friend class </a:t>
            </a:r>
            <a:r>
              <a:rPr lang="en-US" sz="1400" dirty="0" err="1"/>
              <a:t>file_crypt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friend class </a:t>
            </a:r>
            <a:r>
              <a:rPr lang="en-US" sz="1400" dirty="0" err="1"/>
              <a:t>metods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friend </a:t>
            </a:r>
            <a:r>
              <a:rPr lang="en-US" sz="1400" dirty="0" err="1"/>
              <a:t>ostream</a:t>
            </a:r>
            <a:r>
              <a:rPr lang="en-US" sz="1400" dirty="0"/>
              <a:t>&amp; operator &lt;&lt; (</a:t>
            </a:r>
            <a:r>
              <a:rPr lang="en-US" sz="1400" dirty="0" err="1"/>
              <a:t>ostream</a:t>
            </a:r>
            <a:r>
              <a:rPr lang="en-US" sz="1400" dirty="0"/>
              <a:t>&amp; out, student* stud);</a:t>
            </a:r>
            <a:endParaRPr lang="ru-RU" sz="1400" dirty="0"/>
          </a:p>
          <a:p>
            <a:r>
              <a:rPr lang="en-US" sz="1400" dirty="0"/>
              <a:t>	friend void </a:t>
            </a:r>
            <a:r>
              <a:rPr lang="en-US" sz="1400" dirty="0" err="1"/>
              <a:t>copy_stud</a:t>
            </a:r>
            <a:r>
              <a:rPr lang="en-US" sz="1400" dirty="0"/>
              <a:t>(student* stud, student* </a:t>
            </a:r>
            <a:r>
              <a:rPr lang="en-US" sz="1400" dirty="0" err="1"/>
              <a:t>pprom</a:t>
            </a:r>
            <a:r>
              <a:rPr lang="en-US" sz="1400" dirty="0"/>
              <a:t>);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ru-RU" sz="1400" dirty="0" smtClean="0"/>
              <a:t>};</a:t>
            </a:r>
            <a:endParaRPr lang="ru-RU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686447" y="0"/>
            <a:ext cx="654486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copy_stud</a:t>
            </a:r>
            <a:r>
              <a:rPr lang="en-US" sz="1400" dirty="0"/>
              <a:t>(student* stud, student *</a:t>
            </a:r>
            <a:r>
              <a:rPr lang="en-US" sz="1400" dirty="0" err="1"/>
              <a:t>pprom</a:t>
            </a:r>
            <a:r>
              <a:rPr lang="en-US" sz="1400" dirty="0"/>
              <a:t>) {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id_student</a:t>
            </a:r>
            <a:r>
              <a:rPr lang="en-US" sz="1400" dirty="0"/>
              <a:t> = stud-&gt;</a:t>
            </a:r>
            <a:r>
              <a:rPr lang="en-US" sz="1400" dirty="0" err="1"/>
              <a:t>id_student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strcpy</a:t>
            </a:r>
            <a:r>
              <a:rPr lang="en-US" sz="1400" dirty="0"/>
              <a:t>(</a:t>
            </a:r>
            <a:r>
              <a:rPr lang="en-US" sz="1400" dirty="0" err="1"/>
              <a:t>pprom</a:t>
            </a:r>
            <a:r>
              <a:rPr lang="en-US" sz="1400" dirty="0"/>
              <a:t>-&gt;fio.name, stud-&gt;fio.name);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strcpy</a:t>
            </a:r>
            <a:r>
              <a:rPr lang="en-US" sz="1400" dirty="0"/>
              <a:t>(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fio.surname</a:t>
            </a:r>
            <a:r>
              <a:rPr lang="en-US" sz="1400" dirty="0"/>
              <a:t>, stud-&gt;</a:t>
            </a:r>
            <a:r>
              <a:rPr lang="en-US" sz="1400" dirty="0" err="1"/>
              <a:t>fio.surname</a:t>
            </a:r>
            <a:r>
              <a:rPr lang="en-US" sz="1400" dirty="0"/>
              <a:t>);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strcpy</a:t>
            </a:r>
            <a:r>
              <a:rPr lang="en-US" sz="1400" dirty="0"/>
              <a:t>(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fio.otchestvo</a:t>
            </a:r>
            <a:r>
              <a:rPr lang="en-US" sz="1400" dirty="0"/>
              <a:t>, stud-&gt;</a:t>
            </a:r>
            <a:r>
              <a:rPr lang="en-US" sz="1400" dirty="0" err="1"/>
              <a:t>fio.otchestvo</a:t>
            </a:r>
            <a:r>
              <a:rPr lang="en-US" sz="1400" dirty="0"/>
              <a:t>);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pprom</a:t>
            </a:r>
            <a:r>
              <a:rPr lang="en-US" sz="1400" dirty="0"/>
              <a:t>-&gt;pol = stud-&gt;pol;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birthday.day</a:t>
            </a:r>
            <a:r>
              <a:rPr lang="en-US" sz="1400" dirty="0"/>
              <a:t> = stud-&gt;</a:t>
            </a:r>
            <a:r>
              <a:rPr lang="en-US" sz="1400" dirty="0" err="1"/>
              <a:t>birthday.day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birthday.mounth</a:t>
            </a:r>
            <a:r>
              <a:rPr lang="en-US" sz="1400" dirty="0"/>
              <a:t> = stud-&gt;</a:t>
            </a:r>
            <a:r>
              <a:rPr lang="en-US" sz="1400" dirty="0" err="1"/>
              <a:t>birthday.mounth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birthday.year</a:t>
            </a:r>
            <a:r>
              <a:rPr lang="en-US" sz="1400" dirty="0"/>
              <a:t> = stud-&gt;</a:t>
            </a:r>
            <a:r>
              <a:rPr lang="en-US" sz="1400" dirty="0" err="1"/>
              <a:t>birthday.year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strcpy</a:t>
            </a:r>
            <a:r>
              <a:rPr lang="en-US" sz="1400" dirty="0"/>
              <a:t>(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univesity.facultet</a:t>
            </a:r>
            <a:r>
              <a:rPr lang="en-US" sz="1400" dirty="0"/>
              <a:t>, stud-&gt;</a:t>
            </a:r>
            <a:r>
              <a:rPr lang="en-US" sz="1400" dirty="0" err="1"/>
              <a:t>univesity.facultet</a:t>
            </a:r>
            <a:r>
              <a:rPr lang="en-US" sz="1400" dirty="0"/>
              <a:t>);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strcpy</a:t>
            </a:r>
            <a:r>
              <a:rPr lang="en-US" sz="1400" dirty="0"/>
              <a:t>(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univesity.group</a:t>
            </a:r>
            <a:r>
              <a:rPr lang="en-US" sz="1400" dirty="0"/>
              <a:t>, stud-&gt;</a:t>
            </a:r>
            <a:r>
              <a:rPr lang="en-US" sz="1400" dirty="0" err="1"/>
              <a:t>univesity.group</a:t>
            </a:r>
            <a:r>
              <a:rPr lang="en-US" sz="1400" dirty="0"/>
              <a:t>);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strcpy</a:t>
            </a:r>
            <a:r>
              <a:rPr lang="en-US" sz="1400" dirty="0"/>
              <a:t>(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univesity.kafedra</a:t>
            </a:r>
            <a:r>
              <a:rPr lang="en-US" sz="1400" dirty="0"/>
              <a:t>, stud-&gt;</a:t>
            </a:r>
            <a:r>
              <a:rPr lang="en-US" sz="1400" dirty="0" err="1"/>
              <a:t>univesity.kafedra</a:t>
            </a:r>
            <a:r>
              <a:rPr lang="en-US" sz="1400" dirty="0"/>
              <a:t>);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strcpy</a:t>
            </a:r>
            <a:r>
              <a:rPr lang="en-US" sz="1400" dirty="0"/>
              <a:t>(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univesity.number_zachet</a:t>
            </a:r>
            <a:r>
              <a:rPr lang="en-US" sz="1400" dirty="0"/>
              <a:t>, stud-&gt;</a:t>
            </a:r>
            <a:r>
              <a:rPr lang="en-US" sz="1400" dirty="0" err="1"/>
              <a:t>univesity.number_zachet</a:t>
            </a:r>
            <a:r>
              <a:rPr lang="en-US" sz="1400" dirty="0"/>
              <a:t>);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univesity.year_post</a:t>
            </a:r>
            <a:r>
              <a:rPr lang="en-US" sz="1400" dirty="0"/>
              <a:t> = stud-&gt;</a:t>
            </a:r>
            <a:r>
              <a:rPr lang="en-US" sz="1400" dirty="0" err="1"/>
              <a:t>univesity.year_post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next_student</a:t>
            </a:r>
            <a:r>
              <a:rPr lang="en-US" sz="1400" dirty="0"/>
              <a:t> = stud-&gt;</a:t>
            </a:r>
            <a:r>
              <a:rPr lang="en-US" sz="1400" dirty="0" err="1"/>
              <a:t>next_student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ru-RU" sz="1400" dirty="0" err="1"/>
              <a:t>pprom</a:t>
            </a:r>
            <a:r>
              <a:rPr lang="ru-RU" sz="1400" dirty="0"/>
              <a:t>-&gt;</a:t>
            </a:r>
            <a:r>
              <a:rPr lang="ru-RU" sz="1400" dirty="0" err="1"/>
              <a:t>semestr</a:t>
            </a:r>
            <a:r>
              <a:rPr lang="ru-RU" sz="1400" dirty="0"/>
              <a:t> = </a:t>
            </a:r>
            <a:r>
              <a:rPr lang="ru-RU" sz="1400" dirty="0" err="1"/>
              <a:t>stud</a:t>
            </a:r>
            <a:r>
              <a:rPr lang="ru-RU" sz="1400" dirty="0"/>
              <a:t>-&gt;</a:t>
            </a:r>
            <a:r>
              <a:rPr lang="ru-RU" sz="1400" dirty="0" err="1"/>
              <a:t>semestr</a:t>
            </a:r>
            <a:r>
              <a:rPr lang="ru-RU" sz="1400" dirty="0" smtClean="0"/>
              <a:t>;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}</a:t>
            </a:r>
            <a:endParaRPr lang="ru-RU" sz="1400" dirty="0"/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687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191" y="188640"/>
            <a:ext cx="457234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 file {</a:t>
            </a:r>
            <a:endParaRPr lang="ru-RU" sz="1600" dirty="0"/>
          </a:p>
          <a:p>
            <a:r>
              <a:rPr lang="en-US" sz="1600" dirty="0"/>
              <a:t>protected:</a:t>
            </a:r>
            <a:endParaRPr lang="ru-RU" sz="1600" dirty="0"/>
          </a:p>
          <a:p>
            <a:r>
              <a:rPr lang="en-US" sz="1600" dirty="0"/>
              <a:t>	virtual student* </a:t>
            </a:r>
            <a:r>
              <a:rPr lang="en-US" sz="1600" dirty="0" err="1"/>
              <a:t>file_load</a:t>
            </a:r>
            <a:r>
              <a:rPr lang="en-US" sz="1600" dirty="0"/>
              <a:t>() = 0;</a:t>
            </a:r>
            <a:endParaRPr lang="ru-RU" sz="1600" dirty="0"/>
          </a:p>
          <a:p>
            <a:r>
              <a:rPr lang="en-US" sz="1600" dirty="0"/>
              <a:t>	virtual void </a:t>
            </a:r>
            <a:r>
              <a:rPr lang="en-US" sz="1600" dirty="0" err="1"/>
              <a:t>file_save</a:t>
            </a:r>
            <a:r>
              <a:rPr lang="en-US" sz="1600" dirty="0"/>
              <a:t>(student* </a:t>
            </a:r>
            <a:r>
              <a:rPr lang="en-US" sz="1600" dirty="0" err="1"/>
              <a:t>pstart</a:t>
            </a:r>
            <a:r>
              <a:rPr lang="en-US" sz="1600" dirty="0"/>
              <a:t>) = 0;</a:t>
            </a:r>
            <a:endParaRPr lang="ru-RU" sz="1600" dirty="0"/>
          </a:p>
          <a:p>
            <a:r>
              <a:rPr lang="en-US" sz="1600" dirty="0"/>
              <a:t>public:</a:t>
            </a:r>
            <a:endParaRPr lang="ru-RU" sz="1600" dirty="0"/>
          </a:p>
          <a:p>
            <a:r>
              <a:rPr lang="en-US" sz="1600" dirty="0"/>
              <a:t>	friend void menu();</a:t>
            </a:r>
            <a:endParaRPr lang="ru-RU" sz="1600" dirty="0"/>
          </a:p>
          <a:p>
            <a:r>
              <a:rPr lang="en-US" sz="1600" dirty="0"/>
              <a:t>};</a:t>
            </a:r>
            <a:endParaRPr lang="ru-RU" sz="1600" dirty="0"/>
          </a:p>
          <a:p>
            <a:r>
              <a:rPr lang="en-US" sz="1600" dirty="0"/>
              <a:t> </a:t>
            </a:r>
            <a:endParaRPr lang="ru-RU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file_p</a:t>
            </a:r>
            <a:r>
              <a:rPr lang="en-US" sz="1600" dirty="0"/>
              <a:t> : public file {</a:t>
            </a:r>
            <a:endParaRPr lang="ru-RU" sz="1600" dirty="0"/>
          </a:p>
          <a:p>
            <a:r>
              <a:rPr lang="en-US" sz="1600" dirty="0"/>
              <a:t>	void </a:t>
            </a:r>
            <a:r>
              <a:rPr lang="en-US" sz="1600" dirty="0" err="1"/>
              <a:t>file_save</a:t>
            </a:r>
            <a:r>
              <a:rPr lang="en-US" sz="1600" dirty="0"/>
              <a:t>(student* </a:t>
            </a:r>
            <a:r>
              <a:rPr lang="en-US" sz="1600" dirty="0" err="1"/>
              <a:t>pstart</a:t>
            </a:r>
            <a:r>
              <a:rPr lang="en-US" sz="1600" dirty="0"/>
              <a:t>) </a:t>
            </a:r>
            <a:r>
              <a:rPr lang="en-US" sz="1600" dirty="0" smtClean="0"/>
              <a:t>;</a:t>
            </a:r>
            <a:endParaRPr lang="ru-RU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student</a:t>
            </a:r>
            <a:r>
              <a:rPr lang="en-US" sz="1600" dirty="0"/>
              <a:t>* </a:t>
            </a:r>
            <a:r>
              <a:rPr lang="en-US" sz="1600" dirty="0" err="1"/>
              <a:t>file_load</a:t>
            </a:r>
            <a:r>
              <a:rPr lang="en-US" sz="1600" dirty="0"/>
              <a:t>() </a:t>
            </a:r>
            <a:r>
              <a:rPr lang="en-US" sz="1600" dirty="0" smtClean="0"/>
              <a:t>;</a:t>
            </a:r>
            <a:endParaRPr lang="ru-RU" sz="1600" dirty="0"/>
          </a:p>
          <a:p>
            <a:r>
              <a:rPr lang="en-US" sz="1600" dirty="0" smtClean="0"/>
              <a:t>public</a:t>
            </a:r>
            <a:r>
              <a:rPr lang="en-US" sz="1600" dirty="0"/>
              <a:t>:</a:t>
            </a:r>
            <a:endParaRPr lang="ru-RU" sz="1600" dirty="0"/>
          </a:p>
          <a:p>
            <a:r>
              <a:rPr lang="en-US" sz="1600" dirty="0"/>
              <a:t>	</a:t>
            </a:r>
            <a:r>
              <a:rPr lang="en-US" sz="1600" dirty="0" err="1"/>
              <a:t>file_p</a:t>
            </a:r>
            <a:r>
              <a:rPr lang="en-US" sz="1600" dirty="0"/>
              <a:t>() {};</a:t>
            </a:r>
            <a:endParaRPr lang="ru-RU" sz="1600" dirty="0"/>
          </a:p>
          <a:p>
            <a:r>
              <a:rPr lang="en-US" sz="1600" dirty="0"/>
              <a:t>	~</a:t>
            </a:r>
            <a:r>
              <a:rPr lang="en-US" sz="1600" dirty="0" err="1"/>
              <a:t>file_p</a:t>
            </a:r>
            <a:r>
              <a:rPr lang="en-US" sz="1600" dirty="0"/>
              <a:t>() {};</a:t>
            </a:r>
            <a:endParaRPr lang="ru-RU" sz="1600" dirty="0"/>
          </a:p>
          <a:p>
            <a:r>
              <a:rPr lang="en-US" sz="1600" dirty="0"/>
              <a:t>	friend void menu();</a:t>
            </a:r>
            <a:endParaRPr lang="ru-RU" sz="1600" dirty="0"/>
          </a:p>
          <a:p>
            <a:r>
              <a:rPr lang="en-US" sz="1600" dirty="0"/>
              <a:t>};</a:t>
            </a:r>
            <a:endParaRPr lang="ru-RU" sz="1600" dirty="0"/>
          </a:p>
          <a:p>
            <a:r>
              <a:rPr lang="en-US" sz="1600" dirty="0"/>
              <a:t> </a:t>
            </a:r>
            <a:endParaRPr lang="ru-RU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file_crypt</a:t>
            </a:r>
            <a:r>
              <a:rPr lang="en-US" sz="1600" dirty="0"/>
              <a:t> : public file {</a:t>
            </a:r>
            <a:endParaRPr lang="ru-RU" sz="1600" dirty="0"/>
          </a:p>
          <a:p>
            <a:r>
              <a:rPr lang="en-US" sz="1600" dirty="0"/>
              <a:t>	void </a:t>
            </a:r>
            <a:r>
              <a:rPr lang="en-US" sz="1600" dirty="0" err="1"/>
              <a:t>file_save</a:t>
            </a:r>
            <a:r>
              <a:rPr lang="en-US" sz="1600" dirty="0"/>
              <a:t>(student* </a:t>
            </a:r>
            <a:r>
              <a:rPr lang="en-US" sz="1600" dirty="0" err="1" smtClean="0"/>
              <a:t>pstart</a:t>
            </a:r>
            <a:r>
              <a:rPr lang="en-US" sz="1600" dirty="0" smtClean="0"/>
              <a:t>);</a:t>
            </a:r>
            <a:r>
              <a:rPr lang="en-US" sz="1600" dirty="0"/>
              <a:t>	</a:t>
            </a:r>
            <a:endParaRPr lang="ru-RU" sz="1600" dirty="0"/>
          </a:p>
          <a:p>
            <a:r>
              <a:rPr lang="en-US" sz="1600" dirty="0"/>
              <a:t>	student* </a:t>
            </a:r>
            <a:r>
              <a:rPr lang="en-US" sz="1600" dirty="0" err="1"/>
              <a:t>file_load</a:t>
            </a:r>
            <a:r>
              <a:rPr lang="en-US" sz="1600" dirty="0"/>
              <a:t>() </a:t>
            </a:r>
            <a:r>
              <a:rPr lang="en-US" sz="1600" dirty="0" smtClean="0"/>
              <a:t>;</a:t>
            </a:r>
            <a:endParaRPr lang="ru-RU" sz="1600" dirty="0"/>
          </a:p>
          <a:p>
            <a:r>
              <a:rPr lang="en-US" sz="1600" dirty="0" smtClean="0"/>
              <a:t>public</a:t>
            </a:r>
            <a:r>
              <a:rPr lang="en-US" sz="1600" dirty="0"/>
              <a:t>:</a:t>
            </a:r>
            <a:endParaRPr lang="ru-RU" sz="1600" dirty="0"/>
          </a:p>
          <a:p>
            <a:r>
              <a:rPr lang="en-US" sz="1600" dirty="0"/>
              <a:t>	</a:t>
            </a:r>
            <a:r>
              <a:rPr lang="en-US" sz="1600" dirty="0" err="1"/>
              <a:t>file_crypt</a:t>
            </a:r>
            <a:r>
              <a:rPr lang="en-US" sz="1600" dirty="0"/>
              <a:t>() {};</a:t>
            </a:r>
            <a:endParaRPr lang="ru-RU" sz="1600" dirty="0"/>
          </a:p>
          <a:p>
            <a:r>
              <a:rPr lang="en-US" sz="1600" dirty="0"/>
              <a:t>	~</a:t>
            </a:r>
            <a:r>
              <a:rPr lang="en-US" sz="1600" dirty="0" err="1"/>
              <a:t>file_crypt</a:t>
            </a:r>
            <a:r>
              <a:rPr lang="en-US" sz="1600" dirty="0"/>
              <a:t>() {};</a:t>
            </a:r>
            <a:endParaRPr lang="ru-RU" sz="1600" dirty="0"/>
          </a:p>
          <a:p>
            <a:r>
              <a:rPr lang="en-US" sz="1600" dirty="0"/>
              <a:t>	friend void menu();</a:t>
            </a:r>
            <a:endParaRPr lang="ru-RU" sz="1600" dirty="0"/>
          </a:p>
          <a:p>
            <a:r>
              <a:rPr lang="ru-RU" sz="1600" dirty="0"/>
              <a:t>};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55976" y="188640"/>
            <a:ext cx="4567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Наследование(простое или множественное)</a:t>
            </a:r>
          </a:p>
          <a:p>
            <a:r>
              <a:rPr lang="ru-RU" dirty="0" smtClean="0"/>
              <a:t>                 Виртуальные функции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580112" y="1035025"/>
            <a:ext cx="292580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menu(){</a:t>
            </a:r>
          </a:p>
          <a:p>
            <a:pPr lvl="1"/>
            <a:r>
              <a:rPr lang="ru-RU" dirty="0" smtClean="0"/>
              <a:t>……………………..</a:t>
            </a:r>
            <a:endParaRPr lang="en-US" dirty="0" smtClean="0"/>
          </a:p>
          <a:p>
            <a:pPr lvl="1"/>
            <a:r>
              <a:rPr lang="en-US" dirty="0" smtClean="0"/>
              <a:t>file* files;</a:t>
            </a:r>
          </a:p>
          <a:p>
            <a:pPr lvl="1"/>
            <a:r>
              <a:rPr lang="en-US" dirty="0" err="1" smtClean="0"/>
              <a:t>file_p</a:t>
            </a:r>
            <a:r>
              <a:rPr lang="en-US" dirty="0" smtClean="0"/>
              <a:t> </a:t>
            </a:r>
            <a:r>
              <a:rPr lang="en-US" dirty="0" err="1" smtClean="0"/>
              <a:t>file_prost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en-US" dirty="0" err="1" smtClean="0"/>
              <a:t>file_crypt</a:t>
            </a:r>
            <a:r>
              <a:rPr lang="en-US" dirty="0" smtClean="0"/>
              <a:t> </a:t>
            </a:r>
            <a:r>
              <a:rPr lang="en-US" dirty="0" err="1" smtClean="0"/>
              <a:t>file_crypto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………………………………..</a:t>
            </a:r>
          </a:p>
          <a:p>
            <a:pPr lvl="1"/>
            <a:r>
              <a:rPr lang="en-US" dirty="0" smtClean="0"/>
              <a:t>files = &amp;</a:t>
            </a:r>
            <a:r>
              <a:rPr lang="en-US" dirty="0" err="1" smtClean="0"/>
              <a:t>file_prost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pstart</a:t>
            </a:r>
            <a:r>
              <a:rPr lang="en-US" dirty="0" smtClean="0"/>
              <a:t>=files-&gt;</a:t>
            </a:r>
            <a:r>
              <a:rPr lang="en-US" dirty="0" err="1" smtClean="0"/>
              <a:t>file_load</a:t>
            </a:r>
            <a:r>
              <a:rPr lang="en-US" dirty="0" smtClean="0"/>
              <a:t>();</a:t>
            </a:r>
            <a:endParaRPr lang="ru-RU" dirty="0" smtClean="0"/>
          </a:p>
          <a:p>
            <a:pPr lvl="1"/>
            <a:r>
              <a:rPr lang="ru-RU" dirty="0" smtClean="0"/>
              <a:t>……………………………..</a:t>
            </a:r>
          </a:p>
          <a:p>
            <a:pPr lvl="1"/>
            <a:r>
              <a:rPr lang="en-US" dirty="0" smtClean="0"/>
              <a:t>files = &amp;</a:t>
            </a:r>
            <a:r>
              <a:rPr lang="en-US" dirty="0" err="1" smtClean="0"/>
              <a:t>file_crypto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pstart</a:t>
            </a:r>
            <a:r>
              <a:rPr lang="en-US" dirty="0" smtClean="0"/>
              <a:t>=files-&gt;</a:t>
            </a:r>
            <a:r>
              <a:rPr lang="en-US" dirty="0" err="1" smtClean="0"/>
              <a:t>file_load</a:t>
            </a:r>
            <a:r>
              <a:rPr lang="en-US" dirty="0" smtClean="0"/>
              <a:t>();</a:t>
            </a:r>
            <a:endParaRPr lang="ru-RU" dirty="0" smtClean="0"/>
          </a:p>
          <a:p>
            <a:pPr lvl="1"/>
            <a:r>
              <a:rPr lang="ru-RU" dirty="0" smtClean="0"/>
              <a:t>…………………………………….</a:t>
            </a:r>
          </a:p>
          <a:p>
            <a:pPr lvl="1"/>
            <a:r>
              <a:rPr lang="en-US" dirty="0" smtClean="0"/>
              <a:t>files = &amp;</a:t>
            </a:r>
            <a:r>
              <a:rPr lang="en-US" dirty="0" err="1" smtClean="0"/>
              <a:t>file_prost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files-&gt;</a:t>
            </a:r>
            <a:r>
              <a:rPr lang="en-US" dirty="0" err="1" smtClean="0"/>
              <a:t>file_save</a:t>
            </a:r>
            <a:r>
              <a:rPr lang="en-US" dirty="0" smtClean="0"/>
              <a:t>(</a:t>
            </a:r>
            <a:r>
              <a:rPr lang="en-US" dirty="0" err="1" smtClean="0"/>
              <a:t>pstart</a:t>
            </a:r>
            <a:r>
              <a:rPr lang="en-US" dirty="0" smtClean="0"/>
              <a:t>);</a:t>
            </a:r>
            <a:endParaRPr lang="ru-RU" dirty="0" smtClean="0"/>
          </a:p>
          <a:p>
            <a:pPr lvl="1"/>
            <a:r>
              <a:rPr lang="ru-RU" dirty="0" smtClean="0"/>
              <a:t>…………………………………..</a:t>
            </a:r>
          </a:p>
          <a:p>
            <a:pPr lvl="1"/>
            <a:r>
              <a:rPr lang="en-US" dirty="0" smtClean="0"/>
              <a:t>files = &amp;</a:t>
            </a:r>
            <a:r>
              <a:rPr lang="en-US" dirty="0" err="1" smtClean="0"/>
              <a:t>file_crypto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files-&gt;</a:t>
            </a:r>
            <a:r>
              <a:rPr lang="en-US" dirty="0" err="1" smtClean="0"/>
              <a:t>file_save</a:t>
            </a:r>
            <a:r>
              <a:rPr lang="en-US" dirty="0" smtClean="0"/>
              <a:t>(</a:t>
            </a:r>
            <a:r>
              <a:rPr lang="en-US" dirty="0" err="1" smtClean="0"/>
              <a:t>pstart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84168" y="404664"/>
            <a:ext cx="2316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Перегрузка операций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20" y="260648"/>
            <a:ext cx="902509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ostream</a:t>
            </a:r>
            <a:r>
              <a:rPr lang="en-US" sz="1200" dirty="0"/>
              <a:t>&amp; operator &lt;&lt; (</a:t>
            </a:r>
            <a:r>
              <a:rPr lang="en-US" sz="1200" dirty="0" err="1"/>
              <a:t>ostream</a:t>
            </a:r>
            <a:r>
              <a:rPr lang="en-US" sz="1200" dirty="0"/>
              <a:t>&amp; out, student* stud) {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err="1"/>
              <a:t>semestrs</a:t>
            </a:r>
            <a:r>
              <a:rPr lang="en-US" sz="1200" dirty="0"/>
              <a:t>* </a:t>
            </a:r>
            <a:r>
              <a:rPr lang="en-US" sz="1200" dirty="0" err="1"/>
              <a:t>pstart</a:t>
            </a:r>
            <a:r>
              <a:rPr lang="en-US" sz="1200" dirty="0"/>
              <a:t>, * </a:t>
            </a:r>
            <a:r>
              <a:rPr lang="en-US" sz="1200" dirty="0" err="1"/>
              <a:t>pprom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err="1"/>
              <a:t>predmets</a:t>
            </a:r>
            <a:r>
              <a:rPr lang="en-US" sz="1200" dirty="0"/>
              <a:t>* </a:t>
            </a:r>
            <a:r>
              <a:rPr lang="en-US" sz="1200" dirty="0" err="1"/>
              <a:t>pstartp</a:t>
            </a:r>
            <a:r>
              <a:rPr lang="en-US" sz="1200" dirty="0"/>
              <a:t>, * </a:t>
            </a:r>
            <a:r>
              <a:rPr lang="en-US" sz="1200" dirty="0" err="1"/>
              <a:t>ppromp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ru-RU" sz="1200" dirty="0" err="1"/>
              <a:t>out</a:t>
            </a:r>
            <a:r>
              <a:rPr lang="ru-RU" sz="1200" dirty="0"/>
              <a:t> &lt;&lt; </a:t>
            </a:r>
            <a:r>
              <a:rPr lang="ru-RU" sz="1200" dirty="0" err="1"/>
              <a:t>endl</a:t>
            </a:r>
            <a:r>
              <a:rPr lang="ru-RU" sz="1200" dirty="0"/>
              <a:t>;</a:t>
            </a:r>
          </a:p>
          <a:p>
            <a:r>
              <a:rPr lang="ru-RU" sz="1200" dirty="0"/>
              <a:t>	</a:t>
            </a:r>
            <a:r>
              <a:rPr lang="ru-RU" sz="1200" dirty="0" err="1"/>
              <a:t>out</a:t>
            </a:r>
            <a:r>
              <a:rPr lang="ru-RU" sz="1200" dirty="0"/>
              <a:t> &lt;&lt; "Личная информация" &lt;&lt; </a:t>
            </a:r>
            <a:r>
              <a:rPr lang="ru-RU" sz="1200" dirty="0" err="1"/>
              <a:t>endl</a:t>
            </a:r>
            <a:r>
              <a:rPr lang="ru-RU" sz="1200" dirty="0"/>
              <a:t>;</a:t>
            </a:r>
          </a:p>
          <a:p>
            <a:r>
              <a:rPr lang="ru-RU" sz="1200" dirty="0"/>
              <a:t>	</a:t>
            </a:r>
            <a:r>
              <a:rPr lang="en-US" sz="1200" dirty="0"/>
              <a:t>out &lt;&lt; "id </a:t>
            </a:r>
            <a:r>
              <a:rPr lang="ru-RU" sz="1200" dirty="0"/>
              <a:t>студента</a:t>
            </a:r>
            <a:r>
              <a:rPr lang="en-US" sz="1200" dirty="0"/>
              <a:t>: " &lt;&lt; stud-&gt;</a:t>
            </a:r>
            <a:r>
              <a:rPr lang="en-US" sz="1200" dirty="0" err="1"/>
              <a:t>id_student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out &lt;&lt; "</a:t>
            </a:r>
            <a:r>
              <a:rPr lang="ru-RU" sz="1200" dirty="0"/>
              <a:t>ФИО студента</a:t>
            </a:r>
            <a:r>
              <a:rPr lang="en-US" sz="1200" dirty="0"/>
              <a:t>: " &lt;&lt; stud-&gt;</a:t>
            </a:r>
            <a:r>
              <a:rPr lang="en-US" sz="1200" dirty="0" err="1"/>
              <a:t>fio.surname</a:t>
            </a:r>
            <a:r>
              <a:rPr lang="en-US" sz="1200" dirty="0"/>
              <a:t> &lt;&lt; " " &lt;&lt; stud-&gt;fio.name &lt;&lt; " " &lt;&lt; stud-&gt;</a:t>
            </a:r>
            <a:r>
              <a:rPr lang="en-US" sz="1200" dirty="0" err="1"/>
              <a:t>fio.otchestvo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out &lt;&lt; "</a:t>
            </a:r>
            <a:r>
              <a:rPr lang="ru-RU" sz="1200" dirty="0"/>
              <a:t>пол</a:t>
            </a:r>
            <a:r>
              <a:rPr lang="en-US" sz="1200" dirty="0"/>
              <a:t>: " &lt;&lt; stud-&gt;pol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out &lt;&lt; "</a:t>
            </a:r>
            <a:r>
              <a:rPr lang="ru-RU" sz="1200" dirty="0"/>
              <a:t>дата рождения</a:t>
            </a:r>
            <a:r>
              <a:rPr lang="en-US" sz="1200" dirty="0"/>
              <a:t>: " &lt;&lt; stud-&gt;</a:t>
            </a:r>
            <a:r>
              <a:rPr lang="en-US" sz="1200" dirty="0" err="1"/>
              <a:t>birthday.day</a:t>
            </a:r>
            <a:r>
              <a:rPr lang="en-US" sz="1200" dirty="0"/>
              <a:t> &lt;&lt; "." &lt;&lt; stud-&gt;</a:t>
            </a:r>
            <a:r>
              <a:rPr lang="en-US" sz="1200" dirty="0" err="1"/>
              <a:t>birthday.mounth</a:t>
            </a:r>
            <a:r>
              <a:rPr lang="en-US" sz="1200" dirty="0"/>
              <a:t> &lt;&lt; "." &lt;&lt; stud-&gt;</a:t>
            </a:r>
            <a:r>
              <a:rPr lang="en-US" sz="1200" dirty="0" err="1"/>
              <a:t>birthday.year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 smtClean="0"/>
              <a:t>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ru-RU" sz="1200" dirty="0" err="1"/>
              <a:t>out</a:t>
            </a:r>
            <a:r>
              <a:rPr lang="ru-RU" sz="1200" dirty="0"/>
              <a:t> &lt;&lt; "Информация из института" &lt;&lt; </a:t>
            </a:r>
            <a:r>
              <a:rPr lang="ru-RU" sz="1200" dirty="0" err="1"/>
              <a:t>endl</a:t>
            </a:r>
            <a:r>
              <a:rPr lang="ru-RU" sz="1200" dirty="0"/>
              <a:t>;</a:t>
            </a:r>
          </a:p>
          <a:p>
            <a:r>
              <a:rPr lang="ru-RU" sz="1200" dirty="0"/>
              <a:t>	</a:t>
            </a:r>
            <a:r>
              <a:rPr lang="en-US" sz="1200" dirty="0"/>
              <a:t>out &lt;&lt; "</a:t>
            </a:r>
            <a:r>
              <a:rPr lang="ru-RU" sz="1200" dirty="0"/>
              <a:t>год поступления</a:t>
            </a:r>
            <a:r>
              <a:rPr lang="en-US" sz="1200" dirty="0"/>
              <a:t>: " &lt;&lt; stud-&gt;</a:t>
            </a:r>
            <a:r>
              <a:rPr lang="en-US" sz="1200" dirty="0" err="1"/>
              <a:t>univesity.year_post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out &lt;&lt; "</a:t>
            </a:r>
            <a:r>
              <a:rPr lang="ru-RU" sz="1200" dirty="0"/>
              <a:t>название факультета</a:t>
            </a:r>
            <a:r>
              <a:rPr lang="en-US" sz="1200" dirty="0"/>
              <a:t>: " &lt;&lt; stud-&gt;</a:t>
            </a:r>
            <a:r>
              <a:rPr lang="en-US" sz="1200" dirty="0" err="1"/>
              <a:t>univesity.facultet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out &lt;&lt; "</a:t>
            </a:r>
            <a:r>
              <a:rPr lang="ru-RU" sz="1200" dirty="0"/>
              <a:t>название кафедры</a:t>
            </a:r>
            <a:r>
              <a:rPr lang="en-US" sz="1200" dirty="0"/>
              <a:t>: " &lt;&lt; stud-&gt;</a:t>
            </a:r>
            <a:r>
              <a:rPr lang="en-US" sz="1200" dirty="0" err="1"/>
              <a:t>univesity.kafedra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out &lt;&lt; "</a:t>
            </a:r>
            <a:r>
              <a:rPr lang="ru-RU" sz="1200" dirty="0"/>
              <a:t>номер группы</a:t>
            </a:r>
            <a:r>
              <a:rPr lang="en-US" sz="1200" dirty="0"/>
              <a:t>: " &lt;&lt; stud-&gt;</a:t>
            </a:r>
            <a:r>
              <a:rPr lang="en-US" sz="1200" dirty="0" err="1"/>
              <a:t>univesity.group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out &lt;&lt; "</a:t>
            </a:r>
            <a:r>
              <a:rPr lang="ru-RU" sz="1200" dirty="0"/>
              <a:t>номер зачетки</a:t>
            </a:r>
            <a:r>
              <a:rPr lang="en-US" sz="1200" dirty="0"/>
              <a:t>: " &lt;&lt; stud-&gt;</a:t>
            </a:r>
            <a:r>
              <a:rPr lang="en-US" sz="1200" dirty="0" err="1"/>
              <a:t>univesity.number_zachet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err="1"/>
              <a:t>pstart</a:t>
            </a:r>
            <a:r>
              <a:rPr lang="en-US" sz="1200" dirty="0"/>
              <a:t> = stud-&gt;</a:t>
            </a:r>
            <a:r>
              <a:rPr lang="en-US" sz="1200" dirty="0" err="1"/>
              <a:t>semestr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err="1"/>
              <a:t>pprom</a:t>
            </a:r>
            <a:r>
              <a:rPr lang="en-US" sz="1200" dirty="0"/>
              <a:t> = stud-&gt;</a:t>
            </a:r>
            <a:r>
              <a:rPr lang="en-US" sz="1200" dirty="0" err="1"/>
              <a:t>semestr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do {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en-US" sz="1200" dirty="0" err="1"/>
              <a:t>pstartp</a:t>
            </a:r>
            <a:r>
              <a:rPr lang="en-US" sz="1200" dirty="0"/>
              <a:t> = </a:t>
            </a:r>
            <a:r>
              <a:rPr lang="en-US" sz="1200" dirty="0" err="1"/>
              <a:t>pprom</a:t>
            </a:r>
            <a:r>
              <a:rPr lang="en-US" sz="1200" dirty="0"/>
              <a:t>-&gt;</a:t>
            </a:r>
            <a:r>
              <a:rPr lang="en-US" sz="1200" dirty="0" err="1"/>
              <a:t>predmet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out &lt;&lt; "</a:t>
            </a:r>
            <a:r>
              <a:rPr lang="ru-RU" sz="1200" dirty="0"/>
              <a:t>Информация о</a:t>
            </a:r>
            <a:r>
              <a:rPr lang="en-US" sz="1200" dirty="0"/>
              <a:t> " &lt;&lt; </a:t>
            </a:r>
            <a:r>
              <a:rPr lang="en-US" sz="1200" dirty="0" err="1"/>
              <a:t>pprom</a:t>
            </a:r>
            <a:r>
              <a:rPr lang="en-US" sz="1200" dirty="0"/>
              <a:t>-&gt;</a:t>
            </a:r>
            <a:r>
              <a:rPr lang="en-US" sz="1200" dirty="0" err="1"/>
              <a:t>id_semestr</a:t>
            </a:r>
            <a:r>
              <a:rPr lang="en-US" sz="1200" dirty="0"/>
              <a:t> &lt;&lt; " </a:t>
            </a:r>
            <a:r>
              <a:rPr lang="ru-RU" sz="1200" dirty="0" err="1"/>
              <a:t>сесии</a:t>
            </a:r>
            <a:r>
              <a:rPr lang="en-US" sz="1200" dirty="0"/>
              <a:t>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en-US" sz="1200" dirty="0" err="1"/>
              <a:t>ppromp</a:t>
            </a:r>
            <a:r>
              <a:rPr lang="en-US" sz="1200" dirty="0"/>
              <a:t> = </a:t>
            </a:r>
            <a:r>
              <a:rPr lang="en-US" sz="1200" dirty="0" err="1"/>
              <a:t>pprom</a:t>
            </a:r>
            <a:r>
              <a:rPr lang="en-US" sz="1200" dirty="0"/>
              <a:t>-&gt;</a:t>
            </a:r>
            <a:r>
              <a:rPr lang="en-US" sz="1200" dirty="0" err="1"/>
              <a:t>predmet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do {</a:t>
            </a:r>
            <a:endParaRPr lang="ru-RU" sz="1200" dirty="0"/>
          </a:p>
          <a:p>
            <a:r>
              <a:rPr lang="en-US" sz="1200" dirty="0"/>
              <a:t>			out &lt;&lt; </a:t>
            </a:r>
            <a:r>
              <a:rPr lang="en-US" sz="1200" dirty="0" err="1"/>
              <a:t>ppromp</a:t>
            </a:r>
            <a:r>
              <a:rPr lang="en-US" sz="1200" dirty="0"/>
              <a:t>-&gt;</a:t>
            </a:r>
            <a:r>
              <a:rPr lang="en-US" sz="1200" dirty="0" err="1"/>
              <a:t>name_predmet</a:t>
            </a:r>
            <a:r>
              <a:rPr lang="en-US" sz="1200" dirty="0"/>
              <a:t> &lt;&lt; ": " &lt;&lt; </a:t>
            </a:r>
            <a:r>
              <a:rPr lang="en-US" sz="1200" dirty="0" err="1"/>
              <a:t>ppromp</a:t>
            </a:r>
            <a:r>
              <a:rPr lang="en-US" sz="1200" dirty="0"/>
              <a:t>-&gt;mark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err="1"/>
              <a:t>ppromp</a:t>
            </a:r>
            <a:r>
              <a:rPr lang="en-US" sz="1200" dirty="0"/>
              <a:t> = </a:t>
            </a:r>
            <a:r>
              <a:rPr lang="en-US" sz="1200" dirty="0" err="1"/>
              <a:t>ppromp</a:t>
            </a:r>
            <a:r>
              <a:rPr lang="en-US" sz="1200" dirty="0"/>
              <a:t>-&gt;</a:t>
            </a:r>
            <a:r>
              <a:rPr lang="en-US" sz="1200" dirty="0" err="1"/>
              <a:t>next_predmet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} while (</a:t>
            </a:r>
            <a:r>
              <a:rPr lang="en-US" sz="1200" dirty="0" err="1"/>
              <a:t>pstartp</a:t>
            </a:r>
            <a:r>
              <a:rPr lang="en-US" sz="1200" dirty="0"/>
              <a:t> != </a:t>
            </a:r>
            <a:r>
              <a:rPr lang="en-US" sz="1200" dirty="0" err="1"/>
              <a:t>ppromp</a:t>
            </a:r>
            <a:r>
              <a:rPr lang="en-US" sz="1200" dirty="0"/>
              <a:t>);</a:t>
            </a:r>
            <a:endParaRPr lang="ru-RU" sz="1200" dirty="0"/>
          </a:p>
          <a:p>
            <a:r>
              <a:rPr lang="en-US" sz="1200" dirty="0"/>
              <a:t>		out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en-US" sz="1200" dirty="0" err="1"/>
              <a:t>pprom</a:t>
            </a:r>
            <a:r>
              <a:rPr lang="en-US" sz="1200" dirty="0"/>
              <a:t> = </a:t>
            </a:r>
            <a:r>
              <a:rPr lang="en-US" sz="1200" dirty="0" err="1"/>
              <a:t>pprom</a:t>
            </a:r>
            <a:r>
              <a:rPr lang="en-US" sz="1200" dirty="0"/>
              <a:t>-&gt;</a:t>
            </a:r>
            <a:r>
              <a:rPr lang="en-US" sz="1200" dirty="0" err="1"/>
              <a:t>next_semestr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} while (</a:t>
            </a:r>
            <a:r>
              <a:rPr lang="en-US" sz="1200" dirty="0" err="1"/>
              <a:t>pstart</a:t>
            </a:r>
            <a:r>
              <a:rPr lang="en-US" sz="1200" dirty="0"/>
              <a:t> != </a:t>
            </a:r>
            <a:r>
              <a:rPr lang="en-US" sz="1200" dirty="0" err="1"/>
              <a:t>pprom</a:t>
            </a:r>
            <a:r>
              <a:rPr lang="en-US" sz="1200" dirty="0"/>
              <a:t>);</a:t>
            </a:r>
            <a:endParaRPr lang="ru-RU" sz="1200" dirty="0"/>
          </a:p>
          <a:p>
            <a:r>
              <a:rPr lang="en-US" sz="1200" dirty="0"/>
              <a:t>	out &lt;&lt; "------------------------------------------------------------------------" &lt;&lt; </a:t>
            </a:r>
            <a:r>
              <a:rPr lang="en-US" sz="1200" dirty="0" err="1"/>
              <a:t>endl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ru-RU" sz="1200" dirty="0" err="1"/>
              <a:t>return</a:t>
            </a:r>
            <a:r>
              <a:rPr lang="ru-RU" sz="1200" dirty="0"/>
              <a:t> </a:t>
            </a:r>
            <a:r>
              <a:rPr lang="ru-RU" sz="1200" dirty="0" err="1"/>
              <a:t>out</a:t>
            </a:r>
            <a:r>
              <a:rPr lang="ru-RU" sz="1200" dirty="0"/>
              <a:t>;</a:t>
            </a:r>
          </a:p>
          <a:p>
            <a:r>
              <a:rPr lang="ru-RU" sz="1200" dirty="0"/>
              <a:t>}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1842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22643" y="332656"/>
            <a:ext cx="214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Шифрование файла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-7350" y="0"/>
            <a:ext cx="915135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void </a:t>
            </a:r>
            <a:r>
              <a:rPr lang="en-US" sz="900" dirty="0" err="1"/>
              <a:t>file_save</a:t>
            </a:r>
            <a:r>
              <a:rPr lang="en-US" sz="900" dirty="0"/>
              <a:t>(student* </a:t>
            </a:r>
            <a:r>
              <a:rPr lang="en-US" sz="900" dirty="0" err="1"/>
              <a:t>pstart</a:t>
            </a:r>
            <a:r>
              <a:rPr lang="en-US" sz="900" dirty="0"/>
              <a:t>) {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en-US" sz="900" dirty="0" smtClean="0"/>
              <a:t>HCRYPTPROV </a:t>
            </a:r>
            <a:r>
              <a:rPr lang="en-US" sz="900" dirty="0" err="1"/>
              <a:t>discrip</a:t>
            </a:r>
            <a:r>
              <a:rPr lang="en-US" sz="900" dirty="0"/>
              <a:t>;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en-US" sz="900" dirty="0" smtClean="0"/>
              <a:t>HCRYPTKEY </a:t>
            </a:r>
            <a:r>
              <a:rPr lang="en-US" sz="900" dirty="0"/>
              <a:t>key;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en-US" sz="900" dirty="0" smtClean="0"/>
              <a:t>DWORD </a:t>
            </a:r>
            <a:r>
              <a:rPr lang="en-US" sz="900" dirty="0"/>
              <a:t>counts = </a:t>
            </a:r>
            <a:r>
              <a:rPr lang="en-US" sz="900" dirty="0" err="1"/>
              <a:t>sizeof</a:t>
            </a:r>
            <a:r>
              <a:rPr lang="en-US" sz="900" dirty="0"/>
              <a:t>(student);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en-US" sz="900" dirty="0" smtClean="0"/>
              <a:t>DWORD </a:t>
            </a:r>
            <a:r>
              <a:rPr lang="en-US" sz="900" dirty="0" err="1"/>
              <a:t>countse</a:t>
            </a:r>
            <a:r>
              <a:rPr lang="en-US" sz="900" dirty="0"/>
              <a:t> = 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semestrs</a:t>
            </a:r>
            <a:r>
              <a:rPr lang="en-US" sz="900" dirty="0"/>
              <a:t>);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en-US" sz="900" dirty="0" smtClean="0"/>
              <a:t>DWORD </a:t>
            </a:r>
            <a:r>
              <a:rPr lang="en-US" sz="900" dirty="0" err="1"/>
              <a:t>countp</a:t>
            </a:r>
            <a:r>
              <a:rPr lang="en-US" sz="900" dirty="0"/>
              <a:t> = 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predmets</a:t>
            </a:r>
            <a:r>
              <a:rPr lang="en-US" sz="900" dirty="0"/>
              <a:t>);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en-US" sz="900" dirty="0" smtClean="0"/>
              <a:t>DWORD </a:t>
            </a:r>
            <a:r>
              <a:rPr lang="en-US" sz="900" dirty="0" err="1"/>
              <a:t>sizebuf</a:t>
            </a:r>
            <a:r>
              <a:rPr lang="en-US" sz="900" dirty="0"/>
              <a:t> </a:t>
            </a:r>
            <a:r>
              <a:rPr lang="en-US" sz="900" dirty="0" smtClean="0"/>
              <a:t>= 0</a:t>
            </a:r>
            <a:r>
              <a:rPr lang="en-US" sz="900" dirty="0"/>
              <a:t>;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en-US" sz="900" dirty="0" smtClean="0"/>
              <a:t>student</a:t>
            </a:r>
            <a:r>
              <a:rPr lang="en-US" sz="900" dirty="0"/>
              <a:t>* </a:t>
            </a:r>
            <a:r>
              <a:rPr lang="en-US" sz="900" dirty="0" err="1"/>
              <a:t>pprom</a:t>
            </a:r>
            <a:r>
              <a:rPr lang="en-US" sz="900" dirty="0"/>
              <a:t>, * </a:t>
            </a:r>
            <a:r>
              <a:rPr lang="en-US" sz="900" dirty="0" err="1"/>
              <a:t>ptec</a:t>
            </a:r>
            <a:r>
              <a:rPr lang="en-US" sz="900" dirty="0"/>
              <a:t>;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en-US" sz="900" dirty="0" err="1" smtClean="0"/>
              <a:t>semestrs</a:t>
            </a:r>
            <a:r>
              <a:rPr lang="en-US" sz="900" dirty="0"/>
              <a:t>* </a:t>
            </a:r>
            <a:r>
              <a:rPr lang="en-US" sz="900" dirty="0" err="1"/>
              <a:t>pstartp</a:t>
            </a:r>
            <a:r>
              <a:rPr lang="en-US" sz="900" dirty="0"/>
              <a:t>, * </a:t>
            </a:r>
            <a:r>
              <a:rPr lang="en-US" sz="900" dirty="0" err="1"/>
              <a:t>ppromp</a:t>
            </a:r>
            <a:r>
              <a:rPr lang="en-US" sz="900" dirty="0"/>
              <a:t>, * </a:t>
            </a:r>
            <a:r>
              <a:rPr lang="en-US" sz="900" dirty="0" err="1"/>
              <a:t>ptecp</a:t>
            </a:r>
            <a:r>
              <a:rPr lang="en-US" sz="900" dirty="0"/>
              <a:t>;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en-US" sz="900" dirty="0" err="1" smtClean="0"/>
              <a:t>predmets</a:t>
            </a:r>
            <a:r>
              <a:rPr lang="en-US" sz="900" dirty="0"/>
              <a:t>* </a:t>
            </a:r>
            <a:r>
              <a:rPr lang="en-US" sz="900" dirty="0" err="1"/>
              <a:t>pstartpp</a:t>
            </a:r>
            <a:r>
              <a:rPr lang="en-US" sz="900" dirty="0"/>
              <a:t>, * </a:t>
            </a:r>
            <a:r>
              <a:rPr lang="en-US" sz="900" dirty="0" err="1"/>
              <a:t>pprompp</a:t>
            </a:r>
            <a:r>
              <a:rPr lang="en-US" sz="900" dirty="0"/>
              <a:t>, * </a:t>
            </a:r>
            <a:r>
              <a:rPr lang="en-US" sz="900" dirty="0" err="1"/>
              <a:t>ptecpp</a:t>
            </a:r>
            <a:r>
              <a:rPr lang="en-US" sz="900" dirty="0"/>
              <a:t>;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ru-RU" sz="900" dirty="0" smtClean="0"/>
              <a:t>……………………………….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if </a:t>
            </a:r>
            <a:r>
              <a:rPr lang="en-US" sz="900" dirty="0"/>
              <a:t>(</a:t>
            </a:r>
            <a:r>
              <a:rPr lang="en-US" sz="900" dirty="0" err="1"/>
              <a:t>pstart</a:t>
            </a:r>
            <a:r>
              <a:rPr lang="en-US" sz="900" dirty="0"/>
              <a:t> != </a:t>
            </a:r>
            <a:r>
              <a:rPr lang="en-US" sz="900" dirty="0" err="1"/>
              <a:t>nullptr</a:t>
            </a:r>
            <a:r>
              <a:rPr lang="en-US" sz="900" dirty="0"/>
              <a:t>) {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ru-RU" sz="900" dirty="0" smtClean="0"/>
              <a:t>                </a:t>
            </a:r>
            <a:r>
              <a:rPr lang="en-US" sz="900" dirty="0" smtClean="0"/>
              <a:t>if </a:t>
            </a:r>
            <a:r>
              <a:rPr lang="en-US" sz="900" dirty="0"/>
              <a:t>(</a:t>
            </a:r>
            <a:r>
              <a:rPr lang="en-US" sz="900" dirty="0" err="1"/>
              <a:t>CryptAcquireContext</a:t>
            </a:r>
            <a:r>
              <a:rPr lang="en-US" sz="900" dirty="0"/>
              <a:t>(&amp;</a:t>
            </a:r>
            <a:r>
              <a:rPr lang="en-US" sz="900" dirty="0" err="1"/>
              <a:t>discrip</a:t>
            </a:r>
            <a:r>
              <a:rPr lang="en-US" sz="900" dirty="0"/>
              <a:t>, NULL, NULL, PROV_RSA_FULL, CRYPT_VERIFYCONTEXT)) {</a:t>
            </a:r>
            <a:endParaRPr lang="ru-RU" sz="900" dirty="0"/>
          </a:p>
          <a:p>
            <a:r>
              <a:rPr lang="en-US" sz="900" dirty="0"/>
              <a:t>		</a:t>
            </a:r>
            <a:r>
              <a:rPr lang="ru-RU" sz="900" dirty="0" smtClean="0"/>
              <a:t> </a:t>
            </a:r>
            <a:r>
              <a:rPr lang="en-US" sz="900" dirty="0" smtClean="0"/>
              <a:t>if </a:t>
            </a:r>
            <a:r>
              <a:rPr lang="en-US" sz="900" dirty="0"/>
              <a:t>(</a:t>
            </a:r>
            <a:r>
              <a:rPr lang="en-US" sz="900" dirty="0" err="1"/>
              <a:t>CryptGenKey</a:t>
            </a:r>
            <a:r>
              <a:rPr lang="en-US" sz="900" dirty="0"/>
              <a:t>(</a:t>
            </a:r>
            <a:r>
              <a:rPr lang="en-US" sz="900" dirty="0" err="1"/>
              <a:t>discrip</a:t>
            </a:r>
            <a:r>
              <a:rPr lang="en-US" sz="900" dirty="0"/>
              <a:t>, CALG_RC4, CRYPT_EXPORTABLE, &amp;key)) {</a:t>
            </a:r>
            <a:endParaRPr lang="ru-RU" sz="900" dirty="0"/>
          </a:p>
          <a:p>
            <a:r>
              <a:rPr lang="en-US" sz="900" dirty="0"/>
              <a:t>		</a:t>
            </a:r>
            <a:r>
              <a:rPr lang="ru-RU" sz="900" dirty="0" smtClean="0"/>
              <a:t>                       </a:t>
            </a:r>
            <a:r>
              <a:rPr lang="en-US" sz="900" dirty="0" smtClean="0"/>
              <a:t>do </a:t>
            </a:r>
            <a:r>
              <a:rPr lang="en-US" sz="900" dirty="0"/>
              <a:t>{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</a:t>
            </a:r>
            <a:r>
              <a:rPr lang="en-US" sz="900" dirty="0" err="1" smtClean="0"/>
              <a:t>copy_stud</a:t>
            </a:r>
            <a:r>
              <a:rPr lang="en-US" sz="900" dirty="0" smtClean="0"/>
              <a:t>(</a:t>
            </a:r>
            <a:r>
              <a:rPr lang="en-US" sz="900" dirty="0" err="1" smtClean="0"/>
              <a:t>ptec</a:t>
            </a:r>
            <a:r>
              <a:rPr lang="en-US" sz="900" dirty="0"/>
              <a:t>, </a:t>
            </a:r>
            <a:r>
              <a:rPr lang="en-US" sz="900" dirty="0" err="1"/>
              <a:t>pprom</a:t>
            </a:r>
            <a:r>
              <a:rPr lang="en-US" sz="900" dirty="0"/>
              <a:t>);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</a:t>
            </a:r>
            <a:r>
              <a:rPr lang="en-US" sz="900" dirty="0" smtClean="0"/>
              <a:t>if </a:t>
            </a:r>
            <a:r>
              <a:rPr lang="en-US" sz="900" dirty="0"/>
              <a:t>(</a:t>
            </a:r>
            <a:r>
              <a:rPr lang="en-US" sz="900" dirty="0" err="1"/>
              <a:t>CryptEncrypt</a:t>
            </a:r>
            <a:r>
              <a:rPr lang="en-US" sz="900" dirty="0"/>
              <a:t>(key, 0, true, 0, (BYTE*)</a:t>
            </a:r>
            <a:r>
              <a:rPr lang="en-US" sz="900" dirty="0" err="1"/>
              <a:t>pprom</a:t>
            </a:r>
            <a:r>
              <a:rPr lang="en-US" sz="900" dirty="0"/>
              <a:t>, &amp;counts, (DWORD)</a:t>
            </a:r>
            <a:r>
              <a:rPr lang="en-US" sz="900" dirty="0" err="1"/>
              <a:t>sizeof</a:t>
            </a:r>
            <a:r>
              <a:rPr lang="en-US" sz="900" dirty="0"/>
              <a:t>(student))) {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ru-RU" sz="900" dirty="0"/>
              <a:t> 	</a:t>
            </a:r>
            <a:r>
              <a:rPr lang="ru-RU" sz="900" dirty="0" smtClean="0"/>
              <a:t>	           </a:t>
            </a:r>
            <a:r>
              <a:rPr lang="en-US" sz="900" dirty="0" err="1" smtClean="0"/>
              <a:t>file_save.write</a:t>
            </a:r>
            <a:r>
              <a:rPr lang="en-US" sz="900" dirty="0"/>
              <a:t>((char*)</a:t>
            </a:r>
            <a:r>
              <a:rPr lang="en-US" sz="900" dirty="0" err="1"/>
              <a:t>pprom</a:t>
            </a:r>
            <a:r>
              <a:rPr lang="en-US" sz="900" dirty="0"/>
              <a:t>, </a:t>
            </a:r>
            <a:r>
              <a:rPr lang="en-US" sz="900" dirty="0" err="1"/>
              <a:t>sizeof</a:t>
            </a:r>
            <a:r>
              <a:rPr lang="en-US" sz="900" dirty="0"/>
              <a:t>(student));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en-US" sz="900" dirty="0" smtClean="0"/>
              <a:t>}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en-US" sz="900" dirty="0" err="1" smtClean="0"/>
              <a:t>pstartp</a:t>
            </a:r>
            <a:r>
              <a:rPr lang="en-US" sz="900" dirty="0" smtClean="0"/>
              <a:t> </a:t>
            </a:r>
            <a:r>
              <a:rPr lang="en-US" sz="900" dirty="0"/>
              <a:t>= </a:t>
            </a:r>
            <a:r>
              <a:rPr lang="en-US" sz="900" dirty="0" err="1"/>
              <a:t>ptec</a:t>
            </a:r>
            <a:r>
              <a:rPr lang="en-US" sz="900" dirty="0"/>
              <a:t>-&gt;</a:t>
            </a:r>
            <a:r>
              <a:rPr lang="en-US" sz="900" dirty="0" err="1"/>
              <a:t>semestr</a:t>
            </a:r>
            <a:r>
              <a:rPr lang="en-US" sz="900" dirty="0"/>
              <a:t>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en-US" sz="900" dirty="0" err="1" smtClean="0"/>
              <a:t>ptecp</a:t>
            </a:r>
            <a:r>
              <a:rPr lang="en-US" sz="900" dirty="0" smtClean="0"/>
              <a:t> </a:t>
            </a:r>
            <a:r>
              <a:rPr lang="en-US" sz="900" dirty="0"/>
              <a:t>= </a:t>
            </a:r>
            <a:r>
              <a:rPr lang="en-US" sz="900" dirty="0" err="1"/>
              <a:t>ptec</a:t>
            </a:r>
            <a:r>
              <a:rPr lang="en-US" sz="900" dirty="0"/>
              <a:t>-&gt;</a:t>
            </a:r>
            <a:r>
              <a:rPr lang="en-US" sz="900" dirty="0" err="1"/>
              <a:t>semestr</a:t>
            </a:r>
            <a:r>
              <a:rPr lang="en-US" sz="900" dirty="0"/>
              <a:t>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en-US" sz="900" dirty="0" smtClean="0"/>
              <a:t>do </a:t>
            </a:r>
            <a:r>
              <a:rPr lang="en-US" sz="900" dirty="0"/>
              <a:t>{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</a:t>
            </a:r>
            <a:r>
              <a:rPr lang="en-US" sz="900" dirty="0" err="1" smtClean="0"/>
              <a:t>pstartpp</a:t>
            </a:r>
            <a:r>
              <a:rPr lang="en-US" sz="900" dirty="0" smtClean="0"/>
              <a:t> </a:t>
            </a:r>
            <a:r>
              <a:rPr lang="en-US" sz="900" dirty="0"/>
              <a:t>= </a:t>
            </a:r>
            <a:r>
              <a:rPr lang="en-US" sz="900" dirty="0" err="1"/>
              <a:t>ptecp</a:t>
            </a:r>
            <a:r>
              <a:rPr lang="en-US" sz="900" dirty="0"/>
              <a:t>-&gt;</a:t>
            </a:r>
            <a:r>
              <a:rPr lang="en-US" sz="900" dirty="0" err="1"/>
              <a:t>predmet</a:t>
            </a:r>
            <a:r>
              <a:rPr lang="en-US" sz="900" dirty="0"/>
              <a:t>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</a:t>
            </a:r>
            <a:r>
              <a:rPr lang="en-US" sz="900" dirty="0" err="1" smtClean="0"/>
              <a:t>copy_sem</a:t>
            </a:r>
            <a:r>
              <a:rPr lang="en-US" sz="900" dirty="0" smtClean="0"/>
              <a:t>(</a:t>
            </a:r>
            <a:r>
              <a:rPr lang="en-US" sz="900" dirty="0" err="1" smtClean="0"/>
              <a:t>ptecp</a:t>
            </a:r>
            <a:r>
              <a:rPr lang="en-US" sz="900" dirty="0"/>
              <a:t>, </a:t>
            </a:r>
            <a:r>
              <a:rPr lang="en-US" sz="900" dirty="0" err="1"/>
              <a:t>ppromp</a:t>
            </a:r>
            <a:r>
              <a:rPr lang="en-US" sz="900" dirty="0"/>
              <a:t>);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</a:t>
            </a:r>
            <a:r>
              <a:rPr lang="en-US" sz="900" dirty="0" smtClean="0"/>
              <a:t>if </a:t>
            </a:r>
            <a:r>
              <a:rPr lang="en-US" sz="900" dirty="0"/>
              <a:t>(</a:t>
            </a:r>
            <a:r>
              <a:rPr lang="en-US" sz="900" dirty="0" err="1"/>
              <a:t>CryptEncrypt</a:t>
            </a:r>
            <a:r>
              <a:rPr lang="en-US" sz="900" dirty="0"/>
              <a:t>(key, 0, true, 0, (BYTE*)</a:t>
            </a:r>
            <a:r>
              <a:rPr lang="en-US" sz="900" dirty="0" err="1"/>
              <a:t>ppromp</a:t>
            </a:r>
            <a:r>
              <a:rPr lang="en-US" sz="900" dirty="0"/>
              <a:t>, &amp;</a:t>
            </a:r>
            <a:r>
              <a:rPr lang="en-US" sz="900" dirty="0" err="1"/>
              <a:t>countse</a:t>
            </a:r>
            <a:r>
              <a:rPr lang="en-US" sz="900" dirty="0"/>
              <a:t>, (DWORD)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semestrs</a:t>
            </a:r>
            <a:r>
              <a:rPr lang="en-US" sz="900" dirty="0"/>
              <a:t>))) {</a:t>
            </a:r>
            <a:endParaRPr lang="ru-RU" sz="900" dirty="0"/>
          </a:p>
          <a:p>
            <a:r>
              <a:rPr lang="en-US" sz="900" dirty="0"/>
              <a:t>				</a:t>
            </a:r>
            <a:r>
              <a:rPr lang="en-US" sz="900" dirty="0" err="1" smtClean="0"/>
              <a:t>file_save.write</a:t>
            </a:r>
            <a:r>
              <a:rPr lang="en-US" sz="900" dirty="0"/>
              <a:t>((char*)</a:t>
            </a:r>
            <a:r>
              <a:rPr lang="en-US" sz="900" dirty="0" err="1"/>
              <a:t>ppromp</a:t>
            </a:r>
            <a:r>
              <a:rPr lang="en-US" sz="900" dirty="0"/>
              <a:t>, 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semestrs</a:t>
            </a:r>
            <a:r>
              <a:rPr lang="en-US" sz="900" dirty="0"/>
              <a:t>));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</a:t>
            </a:r>
            <a:r>
              <a:rPr lang="en-US" sz="900" dirty="0" smtClean="0"/>
              <a:t>}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 </a:t>
            </a:r>
            <a:r>
              <a:rPr lang="en-US" sz="900" dirty="0" err="1" smtClean="0"/>
              <a:t>ptecpp</a:t>
            </a:r>
            <a:r>
              <a:rPr lang="en-US" sz="900" dirty="0" smtClean="0"/>
              <a:t> </a:t>
            </a:r>
            <a:r>
              <a:rPr lang="en-US" sz="900" dirty="0"/>
              <a:t>= </a:t>
            </a:r>
            <a:r>
              <a:rPr lang="en-US" sz="900" dirty="0" err="1"/>
              <a:t>ptecp</a:t>
            </a:r>
            <a:r>
              <a:rPr lang="en-US" sz="900" dirty="0"/>
              <a:t>-&gt;</a:t>
            </a:r>
            <a:r>
              <a:rPr lang="en-US" sz="900" dirty="0" err="1"/>
              <a:t>predmet</a:t>
            </a:r>
            <a:r>
              <a:rPr lang="en-US" sz="900" dirty="0"/>
              <a:t>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 </a:t>
            </a:r>
            <a:r>
              <a:rPr lang="en-US" sz="900" dirty="0" smtClean="0"/>
              <a:t>do </a:t>
            </a:r>
            <a:r>
              <a:rPr lang="en-US" sz="900" dirty="0"/>
              <a:t>{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         </a:t>
            </a:r>
            <a:r>
              <a:rPr lang="en-US" sz="900" dirty="0" err="1" smtClean="0"/>
              <a:t>copy_pre</a:t>
            </a:r>
            <a:r>
              <a:rPr lang="en-US" sz="900" dirty="0" smtClean="0"/>
              <a:t>(</a:t>
            </a:r>
            <a:r>
              <a:rPr lang="en-US" sz="900" dirty="0" err="1" smtClean="0"/>
              <a:t>ptecpp</a:t>
            </a:r>
            <a:r>
              <a:rPr lang="en-US" sz="900" dirty="0"/>
              <a:t>, </a:t>
            </a:r>
            <a:r>
              <a:rPr lang="en-US" sz="900" dirty="0" err="1"/>
              <a:t>pprompp</a:t>
            </a:r>
            <a:r>
              <a:rPr lang="en-US" sz="900" dirty="0"/>
              <a:t>);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         </a:t>
            </a:r>
            <a:r>
              <a:rPr lang="en-US" sz="900" dirty="0" smtClean="0"/>
              <a:t>if </a:t>
            </a:r>
            <a:r>
              <a:rPr lang="en-US" sz="900" dirty="0"/>
              <a:t>(</a:t>
            </a:r>
            <a:r>
              <a:rPr lang="en-US" sz="900" dirty="0" err="1"/>
              <a:t>CryptEncrypt</a:t>
            </a:r>
            <a:r>
              <a:rPr lang="en-US" sz="900" dirty="0"/>
              <a:t>(key, 0, true, 0, (BYTE*)</a:t>
            </a:r>
            <a:r>
              <a:rPr lang="en-US" sz="900" dirty="0" err="1"/>
              <a:t>pprompp</a:t>
            </a:r>
            <a:r>
              <a:rPr lang="en-US" sz="900" dirty="0"/>
              <a:t>, &amp;</a:t>
            </a:r>
            <a:r>
              <a:rPr lang="en-US" sz="900" dirty="0" err="1"/>
              <a:t>countp</a:t>
            </a:r>
            <a:r>
              <a:rPr lang="en-US" sz="900" dirty="0"/>
              <a:t>, (DWORD)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predmets</a:t>
            </a:r>
            <a:r>
              <a:rPr lang="en-US" sz="900" dirty="0"/>
              <a:t>))) {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   	</a:t>
            </a:r>
            <a:r>
              <a:rPr lang="en-US" sz="900" dirty="0" err="1" smtClean="0"/>
              <a:t>file_save.write</a:t>
            </a:r>
            <a:r>
              <a:rPr lang="en-US" sz="900" dirty="0"/>
              <a:t>((char*)</a:t>
            </a:r>
            <a:r>
              <a:rPr lang="en-US" sz="900" dirty="0" err="1"/>
              <a:t>pprompp</a:t>
            </a:r>
            <a:r>
              <a:rPr lang="en-US" sz="900" dirty="0"/>
              <a:t>, 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predmets</a:t>
            </a:r>
            <a:r>
              <a:rPr lang="en-US" sz="900" dirty="0"/>
              <a:t>));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         </a:t>
            </a:r>
            <a:r>
              <a:rPr lang="en-US" sz="900" dirty="0" smtClean="0"/>
              <a:t>}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         </a:t>
            </a:r>
            <a:r>
              <a:rPr lang="en-US" sz="900" dirty="0" err="1" smtClean="0"/>
              <a:t>ptecpp</a:t>
            </a:r>
            <a:r>
              <a:rPr lang="en-US" sz="900" dirty="0" smtClean="0"/>
              <a:t> </a:t>
            </a:r>
            <a:r>
              <a:rPr lang="en-US" sz="900" dirty="0"/>
              <a:t>= </a:t>
            </a:r>
            <a:r>
              <a:rPr lang="en-US" sz="900" dirty="0" err="1"/>
              <a:t>ptecpp</a:t>
            </a:r>
            <a:r>
              <a:rPr lang="en-US" sz="900" dirty="0"/>
              <a:t>-&gt;</a:t>
            </a:r>
            <a:r>
              <a:rPr lang="en-US" sz="900" dirty="0" err="1"/>
              <a:t>next_predmet</a:t>
            </a:r>
            <a:r>
              <a:rPr lang="en-US" sz="900" dirty="0"/>
              <a:t>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  </a:t>
            </a:r>
            <a:r>
              <a:rPr lang="en-US" sz="900" dirty="0" smtClean="0"/>
              <a:t>} </a:t>
            </a:r>
            <a:r>
              <a:rPr lang="en-US" sz="900" dirty="0"/>
              <a:t>while (</a:t>
            </a:r>
            <a:r>
              <a:rPr lang="en-US" sz="900" dirty="0" err="1"/>
              <a:t>pstartpp</a:t>
            </a:r>
            <a:r>
              <a:rPr lang="en-US" sz="900" dirty="0"/>
              <a:t> != </a:t>
            </a:r>
            <a:r>
              <a:rPr lang="en-US" sz="900" dirty="0" err="1"/>
              <a:t>ptecpp</a:t>
            </a:r>
            <a:r>
              <a:rPr lang="en-US" sz="900" dirty="0"/>
              <a:t>);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  </a:t>
            </a:r>
            <a:r>
              <a:rPr lang="en-US" sz="900" dirty="0" err="1" smtClean="0"/>
              <a:t>file_save.put</a:t>
            </a:r>
            <a:r>
              <a:rPr lang="en-US" sz="900" dirty="0"/>
              <a:t>('?');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ru-RU" sz="900" dirty="0"/>
              <a:t> </a:t>
            </a:r>
            <a:r>
              <a:rPr lang="ru-RU" sz="900" dirty="0" smtClean="0"/>
              <a:t>           </a:t>
            </a:r>
            <a:r>
              <a:rPr lang="en-US" sz="900" dirty="0" err="1" smtClean="0"/>
              <a:t>ptecp</a:t>
            </a:r>
            <a:r>
              <a:rPr lang="en-US" sz="900" dirty="0" smtClean="0"/>
              <a:t> </a:t>
            </a:r>
            <a:r>
              <a:rPr lang="en-US" sz="900" dirty="0"/>
              <a:t>= </a:t>
            </a:r>
            <a:r>
              <a:rPr lang="en-US" sz="900" dirty="0" err="1"/>
              <a:t>ptecp</a:t>
            </a:r>
            <a:r>
              <a:rPr lang="en-US" sz="900" dirty="0"/>
              <a:t>-&gt;</a:t>
            </a:r>
            <a:r>
              <a:rPr lang="en-US" sz="900" dirty="0" err="1"/>
              <a:t>next_semestr</a:t>
            </a:r>
            <a:r>
              <a:rPr lang="en-US" sz="900" dirty="0"/>
              <a:t>;</a:t>
            </a:r>
            <a:endParaRPr lang="ru-RU" sz="900" dirty="0"/>
          </a:p>
          <a:p>
            <a:r>
              <a:rPr lang="en-US" sz="900" dirty="0"/>
              <a:t>			</a:t>
            </a:r>
            <a:r>
              <a:rPr lang="en-US" sz="900" dirty="0" smtClean="0"/>
              <a:t>} </a:t>
            </a:r>
            <a:r>
              <a:rPr lang="en-US" sz="900" dirty="0"/>
              <a:t>while (</a:t>
            </a:r>
            <a:r>
              <a:rPr lang="en-US" sz="900" dirty="0" err="1"/>
              <a:t>pstartp</a:t>
            </a:r>
            <a:r>
              <a:rPr lang="en-US" sz="900" dirty="0"/>
              <a:t> != </a:t>
            </a:r>
            <a:r>
              <a:rPr lang="en-US" sz="900" dirty="0" err="1"/>
              <a:t>ptecp</a:t>
            </a:r>
            <a:r>
              <a:rPr lang="en-US" sz="900" dirty="0"/>
              <a:t>);</a:t>
            </a:r>
            <a:endParaRPr lang="ru-RU" sz="900" dirty="0"/>
          </a:p>
          <a:p>
            <a:r>
              <a:rPr lang="en-US" sz="900" dirty="0"/>
              <a:t>		</a:t>
            </a:r>
            <a:r>
              <a:rPr lang="ru-RU" sz="900" dirty="0" smtClean="0"/>
              <a:t>                             </a:t>
            </a:r>
            <a:r>
              <a:rPr lang="en-US" sz="900" dirty="0" err="1" smtClean="0"/>
              <a:t>file_save.put</a:t>
            </a:r>
            <a:r>
              <a:rPr lang="en-US" sz="900" dirty="0"/>
              <a:t>('!');</a:t>
            </a:r>
            <a:endParaRPr lang="ru-RU" sz="900" dirty="0"/>
          </a:p>
          <a:p>
            <a:r>
              <a:rPr lang="en-US" sz="900" dirty="0"/>
              <a:t>		</a:t>
            </a:r>
            <a:r>
              <a:rPr lang="ru-RU" sz="900" dirty="0" smtClean="0"/>
              <a:t>                             </a:t>
            </a:r>
            <a:r>
              <a:rPr lang="en-US" sz="900" dirty="0" err="1" smtClean="0"/>
              <a:t>ptec</a:t>
            </a:r>
            <a:r>
              <a:rPr lang="en-US" sz="900" dirty="0" smtClean="0"/>
              <a:t> </a:t>
            </a:r>
            <a:r>
              <a:rPr lang="en-US" sz="900" dirty="0"/>
              <a:t>= </a:t>
            </a:r>
            <a:r>
              <a:rPr lang="en-US" sz="900" dirty="0" err="1"/>
              <a:t>ptec</a:t>
            </a:r>
            <a:r>
              <a:rPr lang="en-US" sz="900" dirty="0"/>
              <a:t>-&gt;</a:t>
            </a:r>
            <a:r>
              <a:rPr lang="en-US" sz="900" dirty="0" err="1"/>
              <a:t>next_student</a:t>
            </a:r>
            <a:r>
              <a:rPr lang="en-US" sz="900" dirty="0"/>
              <a:t>;</a:t>
            </a:r>
            <a:endParaRPr lang="ru-RU" sz="900" dirty="0"/>
          </a:p>
          <a:p>
            <a:r>
              <a:rPr lang="en-US" sz="900" dirty="0"/>
              <a:t>		</a:t>
            </a:r>
            <a:r>
              <a:rPr lang="ru-RU" sz="900" dirty="0" smtClean="0"/>
              <a:t>                             </a:t>
            </a:r>
            <a:r>
              <a:rPr lang="en-US" sz="900" dirty="0" smtClean="0"/>
              <a:t>} </a:t>
            </a:r>
            <a:r>
              <a:rPr lang="en-US" sz="900" dirty="0"/>
              <a:t>while (</a:t>
            </a:r>
            <a:r>
              <a:rPr lang="en-US" sz="900" dirty="0" err="1"/>
              <a:t>pstart</a:t>
            </a:r>
            <a:r>
              <a:rPr lang="en-US" sz="900" dirty="0"/>
              <a:t> != </a:t>
            </a:r>
            <a:r>
              <a:rPr lang="en-US" sz="900" dirty="0" err="1"/>
              <a:t>ptec</a:t>
            </a:r>
            <a:r>
              <a:rPr lang="en-US" sz="900" dirty="0"/>
              <a:t>);</a:t>
            </a:r>
            <a:endParaRPr lang="ru-RU" sz="900" dirty="0"/>
          </a:p>
          <a:p>
            <a:r>
              <a:rPr lang="en-US" sz="900" dirty="0"/>
              <a:t>		</a:t>
            </a:r>
            <a:r>
              <a:rPr lang="en-US" sz="900" dirty="0" smtClean="0"/>
              <a:t>}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ru-RU" sz="900" dirty="0" smtClean="0"/>
              <a:t>                   </a:t>
            </a:r>
            <a:r>
              <a:rPr lang="en-US" sz="900" dirty="0" smtClean="0"/>
              <a:t>}</a:t>
            </a:r>
            <a:endParaRPr lang="ru-RU" sz="900" dirty="0"/>
          </a:p>
          <a:p>
            <a:r>
              <a:rPr lang="en-US" sz="900" dirty="0"/>
              <a:t>	</a:t>
            </a:r>
            <a:r>
              <a:rPr lang="ru-RU" sz="900" dirty="0" smtClean="0"/>
              <a:t>                   </a:t>
            </a:r>
            <a:r>
              <a:rPr lang="en-US" sz="900" dirty="0" smtClean="0"/>
              <a:t>if </a:t>
            </a:r>
            <a:r>
              <a:rPr lang="en-US" sz="900" dirty="0"/>
              <a:t>(</a:t>
            </a:r>
            <a:r>
              <a:rPr lang="en-US" sz="900" dirty="0" err="1"/>
              <a:t>CryptExportKey</a:t>
            </a:r>
            <a:r>
              <a:rPr lang="en-US" sz="900" dirty="0"/>
              <a:t>(key, 0, PLAINTEXTKEYBLOB, 0, NULL, &amp;</a:t>
            </a:r>
            <a:r>
              <a:rPr lang="en-US" sz="900" dirty="0" err="1"/>
              <a:t>sizebuf</a:t>
            </a:r>
            <a:r>
              <a:rPr lang="en-US" sz="900" dirty="0"/>
              <a:t>)) {</a:t>
            </a:r>
            <a:endParaRPr lang="ru-RU" sz="900" dirty="0"/>
          </a:p>
          <a:p>
            <a:r>
              <a:rPr lang="en-US" sz="900" dirty="0"/>
              <a:t>		</a:t>
            </a:r>
            <a:r>
              <a:rPr lang="en-US" sz="900" dirty="0" smtClean="0"/>
              <a:t>BYTE</a:t>
            </a:r>
            <a:r>
              <a:rPr lang="en-US" sz="900" dirty="0"/>
              <a:t>* keys = </a:t>
            </a:r>
            <a:r>
              <a:rPr lang="en-US" sz="900" dirty="0" err="1"/>
              <a:t>static_cast</a:t>
            </a:r>
            <a:r>
              <a:rPr lang="en-US" sz="900" dirty="0"/>
              <a:t>&lt;BYTE*&gt;(</a:t>
            </a:r>
            <a:r>
              <a:rPr lang="en-US" sz="900" dirty="0" err="1"/>
              <a:t>malloc</a:t>
            </a:r>
            <a:r>
              <a:rPr lang="en-US" sz="900" dirty="0"/>
              <a:t>(</a:t>
            </a:r>
            <a:r>
              <a:rPr lang="en-US" sz="900" dirty="0" err="1"/>
              <a:t>sizebuf</a:t>
            </a:r>
            <a:r>
              <a:rPr lang="en-US" sz="900" dirty="0"/>
              <a:t>));</a:t>
            </a:r>
            <a:endParaRPr lang="ru-RU" sz="900" dirty="0"/>
          </a:p>
          <a:p>
            <a:r>
              <a:rPr lang="en-US" sz="900" dirty="0"/>
              <a:t>		</a:t>
            </a:r>
            <a:r>
              <a:rPr lang="en-US" sz="900" dirty="0" smtClean="0"/>
              <a:t>if </a:t>
            </a:r>
            <a:r>
              <a:rPr lang="en-US" sz="900" dirty="0"/>
              <a:t>(</a:t>
            </a:r>
            <a:r>
              <a:rPr lang="en-US" sz="900" dirty="0" err="1"/>
              <a:t>CryptExportKey</a:t>
            </a:r>
            <a:r>
              <a:rPr lang="en-US" sz="900" dirty="0"/>
              <a:t>(key, 0, PLAINTEXTKEYBLOB, 0, keys, &amp;</a:t>
            </a:r>
            <a:r>
              <a:rPr lang="en-US" sz="900" dirty="0" err="1"/>
              <a:t>sizebuf</a:t>
            </a:r>
            <a:r>
              <a:rPr lang="en-US" sz="900" dirty="0"/>
              <a:t>)) {</a:t>
            </a:r>
            <a:endParaRPr lang="ru-RU" sz="900" dirty="0"/>
          </a:p>
          <a:p>
            <a:r>
              <a:rPr lang="en-US" sz="900" dirty="0"/>
              <a:t>		</a:t>
            </a:r>
            <a:r>
              <a:rPr lang="ru-RU" sz="900" dirty="0"/>
              <a:t> </a:t>
            </a:r>
            <a:r>
              <a:rPr lang="ru-RU" sz="900" dirty="0" smtClean="0"/>
              <a:t>                       </a:t>
            </a:r>
            <a:r>
              <a:rPr lang="en-US" sz="900" dirty="0" err="1" smtClean="0"/>
              <a:t>file_key.write</a:t>
            </a:r>
            <a:r>
              <a:rPr lang="en-US" sz="900" dirty="0"/>
              <a:t>((char*)keys, </a:t>
            </a:r>
            <a:r>
              <a:rPr lang="en-US" sz="900" dirty="0" err="1"/>
              <a:t>sizebuf</a:t>
            </a:r>
            <a:r>
              <a:rPr lang="en-US" sz="900" dirty="0"/>
              <a:t>);</a:t>
            </a:r>
            <a:endParaRPr lang="ru-RU" sz="900" dirty="0"/>
          </a:p>
          <a:p>
            <a:r>
              <a:rPr lang="en-US" sz="900" dirty="0"/>
              <a:t>		</a:t>
            </a:r>
            <a:r>
              <a:rPr lang="en-US" sz="900" dirty="0" smtClean="0"/>
              <a:t>}</a:t>
            </a:r>
            <a:endParaRPr lang="ru-RU" sz="900" dirty="0" smtClean="0"/>
          </a:p>
          <a:p>
            <a:r>
              <a:rPr lang="ru-RU" sz="900" dirty="0" smtClean="0"/>
              <a:t>………………………………………………………..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8646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84168" y="404664"/>
            <a:ext cx="237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Дешифрование </a:t>
            </a:r>
            <a:r>
              <a:rPr lang="ru-RU" dirty="0"/>
              <a:t>файла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0850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err="1"/>
              <a:t>student</a:t>
            </a:r>
            <a:r>
              <a:rPr lang="ru-RU" sz="900" dirty="0"/>
              <a:t>* </a:t>
            </a:r>
            <a:r>
              <a:rPr lang="ru-RU" sz="900" dirty="0" err="1"/>
              <a:t>file_load</a:t>
            </a:r>
            <a:r>
              <a:rPr lang="ru-RU" sz="900" dirty="0"/>
              <a:t>() {</a:t>
            </a:r>
          </a:p>
          <a:p>
            <a:r>
              <a:rPr lang="ru-RU" sz="900" dirty="0"/>
              <a:t>	</a:t>
            </a:r>
            <a:r>
              <a:rPr lang="ru-RU" sz="900" dirty="0" smtClean="0"/>
              <a:t>HCRYPTPROV </a:t>
            </a:r>
            <a:r>
              <a:rPr lang="ru-RU" sz="900" dirty="0" err="1"/>
              <a:t>discrip</a:t>
            </a:r>
            <a:r>
              <a:rPr lang="ru-RU" sz="900" dirty="0"/>
              <a:t>;</a:t>
            </a:r>
          </a:p>
          <a:p>
            <a:r>
              <a:rPr lang="ru-RU" sz="900" dirty="0"/>
              <a:t>	</a:t>
            </a:r>
            <a:r>
              <a:rPr lang="ru-RU" sz="900" dirty="0" smtClean="0"/>
              <a:t>HCRYPTKEY </a:t>
            </a:r>
            <a:r>
              <a:rPr lang="ru-RU" sz="900" dirty="0" err="1"/>
              <a:t>key</a:t>
            </a:r>
            <a:r>
              <a:rPr lang="ru-RU" sz="900" dirty="0"/>
              <a:t>;</a:t>
            </a:r>
          </a:p>
          <a:p>
            <a:r>
              <a:rPr lang="ru-RU" sz="900" dirty="0"/>
              <a:t>	</a:t>
            </a:r>
            <a:r>
              <a:rPr lang="ru-RU" sz="900" dirty="0" smtClean="0"/>
              <a:t>DWORD </a:t>
            </a:r>
            <a:r>
              <a:rPr lang="ru-RU" sz="900" dirty="0" err="1"/>
              <a:t>counts</a:t>
            </a:r>
            <a:r>
              <a:rPr lang="ru-RU" sz="900" dirty="0"/>
              <a:t> = </a:t>
            </a:r>
            <a:r>
              <a:rPr lang="ru-RU" sz="900" dirty="0" err="1"/>
              <a:t>sizeof</a:t>
            </a:r>
            <a:r>
              <a:rPr lang="ru-RU" sz="900" dirty="0"/>
              <a:t>(</a:t>
            </a:r>
            <a:r>
              <a:rPr lang="ru-RU" sz="900" dirty="0" err="1"/>
              <a:t>student</a:t>
            </a:r>
            <a:r>
              <a:rPr lang="ru-RU" sz="900" dirty="0"/>
              <a:t>);</a:t>
            </a:r>
          </a:p>
          <a:p>
            <a:r>
              <a:rPr lang="ru-RU" sz="900" dirty="0"/>
              <a:t>	</a:t>
            </a:r>
            <a:r>
              <a:rPr lang="ru-RU" sz="900" dirty="0" smtClean="0"/>
              <a:t>DWORD </a:t>
            </a:r>
            <a:r>
              <a:rPr lang="ru-RU" sz="900" dirty="0" err="1"/>
              <a:t>countse</a:t>
            </a:r>
            <a:r>
              <a:rPr lang="ru-RU" sz="900" dirty="0"/>
              <a:t> = </a:t>
            </a:r>
            <a:r>
              <a:rPr lang="ru-RU" sz="900" dirty="0" err="1"/>
              <a:t>sizeof</a:t>
            </a:r>
            <a:r>
              <a:rPr lang="ru-RU" sz="900" dirty="0"/>
              <a:t>(</a:t>
            </a:r>
            <a:r>
              <a:rPr lang="ru-RU" sz="900" dirty="0" err="1"/>
              <a:t>semestrs</a:t>
            </a:r>
            <a:r>
              <a:rPr lang="ru-RU" sz="900" dirty="0"/>
              <a:t>);</a:t>
            </a:r>
          </a:p>
          <a:p>
            <a:r>
              <a:rPr lang="ru-RU" sz="900" dirty="0"/>
              <a:t>	</a:t>
            </a:r>
            <a:r>
              <a:rPr lang="ru-RU" sz="900" dirty="0" smtClean="0"/>
              <a:t>DWORD </a:t>
            </a:r>
            <a:r>
              <a:rPr lang="ru-RU" sz="900" dirty="0" err="1"/>
              <a:t>countp</a:t>
            </a:r>
            <a:r>
              <a:rPr lang="ru-RU" sz="900" dirty="0"/>
              <a:t> = </a:t>
            </a:r>
            <a:r>
              <a:rPr lang="ru-RU" sz="900" dirty="0" err="1"/>
              <a:t>sizeof</a:t>
            </a:r>
            <a:r>
              <a:rPr lang="ru-RU" sz="900" dirty="0"/>
              <a:t>(</a:t>
            </a:r>
            <a:r>
              <a:rPr lang="ru-RU" sz="900" dirty="0" err="1"/>
              <a:t>predmets</a:t>
            </a:r>
            <a:r>
              <a:rPr lang="ru-RU" sz="900" dirty="0"/>
              <a:t>);</a:t>
            </a:r>
          </a:p>
          <a:p>
            <a:r>
              <a:rPr lang="ru-RU" sz="900" dirty="0"/>
              <a:t>	</a:t>
            </a:r>
            <a:r>
              <a:rPr lang="ru-RU" sz="900" dirty="0" err="1" smtClean="0"/>
              <a:t>student</a:t>
            </a:r>
            <a:r>
              <a:rPr lang="ru-RU" sz="900" dirty="0"/>
              <a:t>* </a:t>
            </a:r>
            <a:r>
              <a:rPr lang="ru-RU" sz="900" dirty="0" err="1"/>
              <a:t>pstart</a:t>
            </a:r>
            <a:r>
              <a:rPr lang="ru-RU" sz="900" dirty="0"/>
              <a:t> = </a:t>
            </a:r>
            <a:r>
              <a:rPr lang="ru-RU" sz="900" dirty="0" err="1"/>
              <a:t>nullptr</a:t>
            </a:r>
            <a:r>
              <a:rPr lang="ru-RU" sz="900" dirty="0"/>
              <a:t>, * </a:t>
            </a:r>
            <a:r>
              <a:rPr lang="ru-RU" sz="900" dirty="0" err="1"/>
              <a:t>pprom</a:t>
            </a:r>
            <a:r>
              <a:rPr lang="ru-RU" sz="900" dirty="0"/>
              <a:t>, * </a:t>
            </a:r>
            <a:r>
              <a:rPr lang="ru-RU" sz="900" dirty="0" err="1"/>
              <a:t>ptec</a:t>
            </a:r>
            <a:r>
              <a:rPr lang="ru-RU" sz="900" dirty="0"/>
              <a:t>, * </a:t>
            </a:r>
            <a:r>
              <a:rPr lang="ru-RU" sz="900" dirty="0" err="1"/>
              <a:t>ptecc</a:t>
            </a:r>
            <a:r>
              <a:rPr lang="ru-RU" sz="900" dirty="0"/>
              <a:t>;</a:t>
            </a:r>
          </a:p>
          <a:p>
            <a:r>
              <a:rPr lang="ru-RU" sz="900" dirty="0"/>
              <a:t>	</a:t>
            </a:r>
            <a:r>
              <a:rPr lang="ru-RU" sz="900" dirty="0" err="1" smtClean="0"/>
              <a:t>semestrs</a:t>
            </a:r>
            <a:r>
              <a:rPr lang="ru-RU" sz="900" dirty="0"/>
              <a:t>* </a:t>
            </a:r>
            <a:r>
              <a:rPr lang="ru-RU" sz="900" dirty="0" err="1"/>
              <a:t>pstartp</a:t>
            </a:r>
            <a:r>
              <a:rPr lang="ru-RU" sz="900" dirty="0"/>
              <a:t>, * </a:t>
            </a:r>
            <a:r>
              <a:rPr lang="ru-RU" sz="900" dirty="0" err="1"/>
              <a:t>ppromp</a:t>
            </a:r>
            <a:r>
              <a:rPr lang="ru-RU" sz="900" dirty="0"/>
              <a:t>, * </a:t>
            </a:r>
            <a:r>
              <a:rPr lang="ru-RU" sz="900" dirty="0" err="1"/>
              <a:t>ptecp</a:t>
            </a:r>
            <a:r>
              <a:rPr lang="ru-RU" sz="900" dirty="0"/>
              <a:t>, * </a:t>
            </a:r>
            <a:r>
              <a:rPr lang="ru-RU" sz="900" dirty="0" err="1"/>
              <a:t>ptecpc</a:t>
            </a:r>
            <a:r>
              <a:rPr lang="ru-RU" sz="900" dirty="0"/>
              <a:t>;</a:t>
            </a:r>
          </a:p>
          <a:p>
            <a:r>
              <a:rPr lang="ru-RU" sz="900" dirty="0"/>
              <a:t>	</a:t>
            </a:r>
            <a:r>
              <a:rPr lang="ru-RU" sz="900" dirty="0" err="1" smtClean="0"/>
              <a:t>predmets</a:t>
            </a:r>
            <a:r>
              <a:rPr lang="ru-RU" sz="900" dirty="0"/>
              <a:t>* </a:t>
            </a:r>
            <a:r>
              <a:rPr lang="ru-RU" sz="900" dirty="0" err="1"/>
              <a:t>pstartpp</a:t>
            </a:r>
            <a:r>
              <a:rPr lang="ru-RU" sz="900" dirty="0"/>
              <a:t>, * </a:t>
            </a:r>
            <a:r>
              <a:rPr lang="ru-RU" sz="900" dirty="0" err="1"/>
              <a:t>pprompp</a:t>
            </a:r>
            <a:r>
              <a:rPr lang="ru-RU" sz="900" dirty="0"/>
              <a:t>, * </a:t>
            </a:r>
            <a:r>
              <a:rPr lang="ru-RU" sz="900" dirty="0" err="1"/>
              <a:t>ptecpp</a:t>
            </a:r>
            <a:r>
              <a:rPr lang="ru-RU" sz="900" dirty="0"/>
              <a:t>, * </a:t>
            </a:r>
            <a:r>
              <a:rPr lang="ru-RU" sz="900" dirty="0" err="1"/>
              <a:t>ptecppc</a:t>
            </a:r>
            <a:r>
              <a:rPr lang="ru-RU" sz="900" dirty="0" smtClean="0"/>
              <a:t>;</a:t>
            </a:r>
          </a:p>
          <a:p>
            <a:r>
              <a:rPr lang="ru-RU" sz="900" dirty="0"/>
              <a:t>	</a:t>
            </a:r>
            <a:r>
              <a:rPr lang="ru-RU" sz="900" dirty="0" smtClean="0"/>
              <a:t>……………………………..</a:t>
            </a:r>
            <a:endParaRPr lang="ru-RU" sz="900" dirty="0"/>
          </a:p>
          <a:p>
            <a:r>
              <a:rPr lang="ru-RU" sz="900" dirty="0"/>
              <a:t>	</a:t>
            </a:r>
            <a:r>
              <a:rPr lang="ru-RU" sz="900" dirty="0" err="1" smtClean="0"/>
              <a:t>if</a:t>
            </a:r>
            <a:r>
              <a:rPr lang="ru-RU" sz="900" dirty="0" smtClean="0"/>
              <a:t> </a:t>
            </a:r>
            <a:r>
              <a:rPr lang="ru-RU" sz="900" dirty="0"/>
              <a:t>(</a:t>
            </a:r>
            <a:r>
              <a:rPr lang="ru-RU" sz="900" dirty="0" err="1"/>
              <a:t>file_load.peek</a:t>
            </a:r>
            <a:r>
              <a:rPr lang="ru-RU" sz="900" dirty="0"/>
              <a:t>() != EOF) {</a:t>
            </a:r>
          </a:p>
          <a:p>
            <a:r>
              <a:rPr lang="ru-RU" sz="900" dirty="0"/>
              <a:t>	</a:t>
            </a:r>
            <a:r>
              <a:rPr lang="ru-RU" sz="900" dirty="0" smtClean="0"/>
              <a:t>          </a:t>
            </a:r>
            <a:r>
              <a:rPr lang="ru-RU" sz="900" dirty="0" err="1" smtClean="0"/>
              <a:t>if</a:t>
            </a:r>
            <a:r>
              <a:rPr lang="ru-RU" sz="900" dirty="0" smtClean="0"/>
              <a:t> </a:t>
            </a:r>
            <a:r>
              <a:rPr lang="ru-RU" sz="900" dirty="0"/>
              <a:t>(</a:t>
            </a:r>
            <a:r>
              <a:rPr lang="ru-RU" sz="900" dirty="0" err="1"/>
              <a:t>CryptAcquireContext</a:t>
            </a:r>
            <a:r>
              <a:rPr lang="ru-RU" sz="900" dirty="0"/>
              <a:t>(&amp;</a:t>
            </a:r>
            <a:r>
              <a:rPr lang="ru-RU" sz="900" dirty="0" err="1"/>
              <a:t>discrip</a:t>
            </a:r>
            <a:r>
              <a:rPr lang="ru-RU" sz="900" dirty="0"/>
              <a:t>, NULL, NULL, PROV_RSA_FULL, CRYPT_VERIFYCONTEXT)) {</a:t>
            </a:r>
          </a:p>
          <a:p>
            <a:r>
              <a:rPr lang="ru-RU" sz="900" dirty="0"/>
              <a:t>		</a:t>
            </a:r>
            <a:r>
              <a:rPr lang="ru-RU" sz="900" dirty="0" smtClean="0"/>
              <a:t>BYTE</a:t>
            </a:r>
            <a:r>
              <a:rPr lang="ru-RU" sz="900" dirty="0"/>
              <a:t>* </a:t>
            </a:r>
            <a:r>
              <a:rPr lang="ru-RU" sz="900" dirty="0" err="1"/>
              <a:t>keys</a:t>
            </a:r>
            <a:r>
              <a:rPr lang="ru-RU" sz="900" dirty="0"/>
              <a:t> = </a:t>
            </a:r>
            <a:r>
              <a:rPr lang="ru-RU" sz="900" dirty="0" err="1"/>
              <a:t>static_cast</a:t>
            </a:r>
            <a:r>
              <a:rPr lang="ru-RU" sz="900" dirty="0"/>
              <a:t>&lt;BYTE*&gt;(</a:t>
            </a:r>
            <a:r>
              <a:rPr lang="ru-RU" sz="900" dirty="0" err="1"/>
              <a:t>malloc</a:t>
            </a:r>
            <a:r>
              <a:rPr lang="ru-RU" sz="900" dirty="0"/>
              <a:t>(28));</a:t>
            </a:r>
          </a:p>
          <a:p>
            <a:r>
              <a:rPr lang="ru-RU" sz="900" dirty="0"/>
              <a:t>		</a:t>
            </a:r>
            <a:r>
              <a:rPr lang="ru-RU" sz="900" dirty="0" err="1" smtClean="0"/>
              <a:t>file_key.read</a:t>
            </a:r>
            <a:r>
              <a:rPr lang="ru-RU" sz="900" dirty="0"/>
              <a:t>((</a:t>
            </a:r>
            <a:r>
              <a:rPr lang="ru-RU" sz="900" dirty="0" err="1"/>
              <a:t>char</a:t>
            </a:r>
            <a:r>
              <a:rPr lang="ru-RU" sz="900" dirty="0"/>
              <a:t>*)</a:t>
            </a:r>
            <a:r>
              <a:rPr lang="ru-RU" sz="900" dirty="0" err="1"/>
              <a:t>keys</a:t>
            </a:r>
            <a:r>
              <a:rPr lang="ru-RU" sz="900" dirty="0"/>
              <a:t>, 28);</a:t>
            </a:r>
          </a:p>
          <a:p>
            <a:r>
              <a:rPr lang="ru-RU" sz="900" dirty="0"/>
              <a:t>		</a:t>
            </a:r>
            <a:r>
              <a:rPr lang="ru-RU" sz="900" dirty="0" err="1" smtClean="0"/>
              <a:t>if</a:t>
            </a:r>
            <a:r>
              <a:rPr lang="ru-RU" sz="900" dirty="0" smtClean="0"/>
              <a:t> </a:t>
            </a:r>
            <a:r>
              <a:rPr lang="ru-RU" sz="900" dirty="0"/>
              <a:t>(</a:t>
            </a:r>
            <a:r>
              <a:rPr lang="ru-RU" sz="900" dirty="0" err="1"/>
              <a:t>CryptImportKey</a:t>
            </a:r>
            <a:r>
              <a:rPr lang="ru-RU" sz="900" dirty="0"/>
              <a:t>(</a:t>
            </a:r>
            <a:r>
              <a:rPr lang="ru-RU" sz="900" dirty="0" err="1"/>
              <a:t>discrip</a:t>
            </a:r>
            <a:r>
              <a:rPr lang="ru-RU" sz="900" dirty="0"/>
              <a:t>, </a:t>
            </a:r>
            <a:r>
              <a:rPr lang="ru-RU" sz="900" dirty="0" err="1"/>
              <a:t>keys</a:t>
            </a:r>
            <a:r>
              <a:rPr lang="ru-RU" sz="900" dirty="0"/>
              <a:t>, 28, 0, 0, &amp;</a:t>
            </a:r>
            <a:r>
              <a:rPr lang="ru-RU" sz="900" dirty="0" err="1"/>
              <a:t>key</a:t>
            </a:r>
            <a:r>
              <a:rPr lang="ru-RU" sz="900" dirty="0"/>
              <a:t>)) {</a:t>
            </a:r>
          </a:p>
          <a:p>
            <a:r>
              <a:rPr lang="ru-RU" sz="900" dirty="0"/>
              <a:t>		 </a:t>
            </a:r>
            <a:r>
              <a:rPr lang="ru-RU" sz="900" dirty="0" smtClean="0"/>
              <a:t>               </a:t>
            </a:r>
            <a:r>
              <a:rPr lang="ru-RU" sz="900" dirty="0" err="1" smtClean="0"/>
              <a:t>pstart</a:t>
            </a:r>
            <a:r>
              <a:rPr lang="ru-RU" sz="900" dirty="0" smtClean="0"/>
              <a:t> </a:t>
            </a:r>
            <a:r>
              <a:rPr lang="ru-RU" sz="900" dirty="0"/>
              <a:t>= </a:t>
            </a:r>
            <a:r>
              <a:rPr lang="ru-RU" sz="900" dirty="0" err="1"/>
              <a:t>new</a:t>
            </a:r>
            <a:r>
              <a:rPr lang="ru-RU" sz="900" dirty="0"/>
              <a:t>(</a:t>
            </a:r>
            <a:r>
              <a:rPr lang="ru-RU" sz="900" dirty="0" err="1"/>
              <a:t>student</a:t>
            </a:r>
            <a:r>
              <a:rPr lang="ru-RU" sz="900" dirty="0"/>
              <a:t>);</a:t>
            </a:r>
          </a:p>
          <a:p>
            <a:r>
              <a:rPr lang="ru-RU" sz="900" dirty="0"/>
              <a:t>		 </a:t>
            </a:r>
            <a:r>
              <a:rPr lang="ru-RU" sz="900" dirty="0" smtClean="0"/>
              <a:t>                </a:t>
            </a:r>
            <a:r>
              <a:rPr lang="ru-RU" sz="900" dirty="0" err="1" smtClean="0"/>
              <a:t>pprom</a:t>
            </a:r>
            <a:r>
              <a:rPr lang="ru-RU" sz="900" dirty="0" smtClean="0"/>
              <a:t> </a:t>
            </a:r>
            <a:r>
              <a:rPr lang="ru-RU" sz="900" dirty="0"/>
              <a:t>= </a:t>
            </a:r>
            <a:r>
              <a:rPr lang="ru-RU" sz="900" dirty="0" err="1"/>
              <a:t>pstart</a:t>
            </a:r>
            <a:r>
              <a:rPr lang="ru-RU" sz="900" dirty="0"/>
              <a:t>;</a:t>
            </a:r>
          </a:p>
          <a:p>
            <a:r>
              <a:rPr lang="ru-RU" sz="900" dirty="0"/>
              <a:t>		 </a:t>
            </a:r>
            <a:r>
              <a:rPr lang="ru-RU" sz="900" dirty="0" smtClean="0"/>
              <a:t>                 </a:t>
            </a:r>
            <a:r>
              <a:rPr lang="ru-RU" sz="900" dirty="0" err="1" smtClean="0"/>
              <a:t>ptecc</a:t>
            </a:r>
            <a:r>
              <a:rPr lang="ru-RU" sz="900" dirty="0" smtClean="0"/>
              <a:t> </a:t>
            </a:r>
            <a:r>
              <a:rPr lang="ru-RU" sz="900" dirty="0"/>
              <a:t>= </a:t>
            </a:r>
            <a:r>
              <a:rPr lang="ru-RU" sz="900" dirty="0" err="1"/>
              <a:t>new</a:t>
            </a:r>
            <a:r>
              <a:rPr lang="ru-RU" sz="900" dirty="0"/>
              <a:t> </a:t>
            </a:r>
            <a:r>
              <a:rPr lang="ru-RU" sz="900" dirty="0" err="1"/>
              <a:t>student</a:t>
            </a:r>
            <a:r>
              <a:rPr lang="ru-RU" sz="900" dirty="0"/>
              <a:t>;</a:t>
            </a:r>
          </a:p>
          <a:p>
            <a:r>
              <a:rPr lang="ru-RU" sz="900" dirty="0"/>
              <a:t>		 </a:t>
            </a:r>
            <a:r>
              <a:rPr lang="ru-RU" sz="900" dirty="0" smtClean="0"/>
              <a:t>                  </a:t>
            </a:r>
            <a:r>
              <a:rPr lang="ru-RU" sz="900" dirty="0" err="1" smtClean="0"/>
              <a:t>ptecpc</a:t>
            </a:r>
            <a:r>
              <a:rPr lang="ru-RU" sz="900" dirty="0" smtClean="0"/>
              <a:t> </a:t>
            </a:r>
            <a:r>
              <a:rPr lang="ru-RU" sz="900" dirty="0"/>
              <a:t>= </a:t>
            </a:r>
            <a:r>
              <a:rPr lang="ru-RU" sz="900" dirty="0" err="1"/>
              <a:t>new</a:t>
            </a:r>
            <a:r>
              <a:rPr lang="ru-RU" sz="900" dirty="0"/>
              <a:t> </a:t>
            </a:r>
            <a:r>
              <a:rPr lang="ru-RU" sz="900" dirty="0" err="1"/>
              <a:t>semestrs</a:t>
            </a:r>
            <a:r>
              <a:rPr lang="ru-RU" sz="900" dirty="0"/>
              <a:t>;</a:t>
            </a:r>
          </a:p>
          <a:p>
            <a:r>
              <a:rPr lang="ru-RU" sz="900" dirty="0"/>
              <a:t>		 </a:t>
            </a:r>
            <a:r>
              <a:rPr lang="ru-RU" sz="900" dirty="0" smtClean="0"/>
              <a:t>                  </a:t>
            </a:r>
            <a:r>
              <a:rPr lang="ru-RU" sz="900" dirty="0" err="1" smtClean="0"/>
              <a:t>ptecppc</a:t>
            </a:r>
            <a:r>
              <a:rPr lang="ru-RU" sz="900" dirty="0" smtClean="0"/>
              <a:t> </a:t>
            </a:r>
            <a:r>
              <a:rPr lang="ru-RU" sz="900" dirty="0"/>
              <a:t>= </a:t>
            </a:r>
            <a:r>
              <a:rPr lang="ru-RU" sz="900" dirty="0" err="1"/>
              <a:t>new</a:t>
            </a:r>
            <a:r>
              <a:rPr lang="ru-RU" sz="900" dirty="0"/>
              <a:t> </a:t>
            </a:r>
            <a:r>
              <a:rPr lang="ru-RU" sz="900" dirty="0" err="1"/>
              <a:t>predmets</a:t>
            </a:r>
            <a:r>
              <a:rPr lang="ru-RU" sz="900" dirty="0"/>
              <a:t>;</a:t>
            </a:r>
          </a:p>
          <a:p>
            <a:r>
              <a:rPr lang="ru-RU" sz="900" dirty="0"/>
              <a:t>		 </a:t>
            </a:r>
            <a:r>
              <a:rPr lang="ru-RU" sz="900" dirty="0" smtClean="0"/>
              <a:t>                   </a:t>
            </a:r>
            <a:r>
              <a:rPr lang="ru-RU" sz="900" dirty="0" err="1" smtClean="0"/>
              <a:t>while</a:t>
            </a:r>
            <a:r>
              <a:rPr lang="ru-RU" sz="900" dirty="0" smtClean="0"/>
              <a:t> </a:t>
            </a:r>
            <a:r>
              <a:rPr lang="ru-RU" sz="900" dirty="0"/>
              <a:t>(1) {</a:t>
            </a:r>
          </a:p>
          <a:p>
            <a:r>
              <a:rPr lang="ru-RU" sz="900" dirty="0"/>
              <a:t>			</a:t>
            </a:r>
            <a:r>
              <a:rPr lang="ru-RU" sz="900" dirty="0" err="1" smtClean="0"/>
              <a:t>file_load.read</a:t>
            </a:r>
            <a:r>
              <a:rPr lang="ru-RU" sz="900" dirty="0"/>
              <a:t>((</a:t>
            </a:r>
            <a:r>
              <a:rPr lang="ru-RU" sz="900" dirty="0" err="1"/>
              <a:t>char</a:t>
            </a:r>
            <a:r>
              <a:rPr lang="ru-RU" sz="900" dirty="0"/>
              <a:t>*)</a:t>
            </a:r>
            <a:r>
              <a:rPr lang="ru-RU" sz="900" dirty="0" err="1"/>
              <a:t>ptecc</a:t>
            </a:r>
            <a:r>
              <a:rPr lang="ru-RU" sz="900" dirty="0"/>
              <a:t>, </a:t>
            </a:r>
            <a:r>
              <a:rPr lang="ru-RU" sz="900" dirty="0" err="1"/>
              <a:t>sizeof</a:t>
            </a:r>
            <a:r>
              <a:rPr lang="ru-RU" sz="900" dirty="0"/>
              <a:t>(</a:t>
            </a:r>
            <a:r>
              <a:rPr lang="ru-RU" sz="900" dirty="0" err="1"/>
              <a:t>student</a:t>
            </a:r>
            <a:r>
              <a:rPr lang="ru-RU" sz="900" dirty="0"/>
              <a:t>));</a:t>
            </a:r>
          </a:p>
          <a:p>
            <a:r>
              <a:rPr lang="ru-RU" sz="900" dirty="0"/>
              <a:t>			</a:t>
            </a:r>
            <a:r>
              <a:rPr lang="ru-RU" sz="900" dirty="0" err="1" smtClean="0"/>
              <a:t>if</a:t>
            </a:r>
            <a:r>
              <a:rPr lang="ru-RU" sz="900" dirty="0" smtClean="0"/>
              <a:t> </a:t>
            </a:r>
            <a:r>
              <a:rPr lang="ru-RU" sz="900" dirty="0"/>
              <a:t>(</a:t>
            </a:r>
            <a:r>
              <a:rPr lang="ru-RU" sz="900" dirty="0" err="1"/>
              <a:t>CryptDecrypt</a:t>
            </a:r>
            <a:r>
              <a:rPr lang="ru-RU" sz="900" dirty="0"/>
              <a:t>(</a:t>
            </a:r>
            <a:r>
              <a:rPr lang="ru-RU" sz="900" dirty="0" err="1"/>
              <a:t>key</a:t>
            </a:r>
            <a:r>
              <a:rPr lang="ru-RU" sz="900" dirty="0"/>
              <a:t>, 0, </a:t>
            </a:r>
            <a:r>
              <a:rPr lang="ru-RU" sz="900" dirty="0" err="1"/>
              <a:t>true</a:t>
            </a:r>
            <a:r>
              <a:rPr lang="ru-RU" sz="900" dirty="0"/>
              <a:t>, 0, (BYTE*)</a:t>
            </a:r>
            <a:r>
              <a:rPr lang="ru-RU" sz="900" dirty="0" err="1"/>
              <a:t>ptecc</a:t>
            </a:r>
            <a:r>
              <a:rPr lang="ru-RU" sz="900" dirty="0"/>
              <a:t>, &amp;</a:t>
            </a:r>
            <a:r>
              <a:rPr lang="ru-RU" sz="900" dirty="0" err="1"/>
              <a:t>counts</a:t>
            </a:r>
            <a:r>
              <a:rPr lang="ru-RU" sz="900" dirty="0"/>
              <a:t>)) {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     </a:t>
            </a:r>
            <a:r>
              <a:rPr lang="ru-RU" sz="900" dirty="0" err="1" smtClean="0"/>
              <a:t>copy_stud</a:t>
            </a:r>
            <a:r>
              <a:rPr lang="ru-RU" sz="900" dirty="0" smtClean="0"/>
              <a:t>(</a:t>
            </a:r>
            <a:r>
              <a:rPr lang="ru-RU" sz="900" dirty="0" err="1" smtClean="0"/>
              <a:t>ptecc</a:t>
            </a:r>
            <a:r>
              <a:rPr lang="ru-RU" sz="900" dirty="0"/>
              <a:t>, </a:t>
            </a:r>
            <a:r>
              <a:rPr lang="ru-RU" sz="900" dirty="0" err="1"/>
              <a:t>pprom</a:t>
            </a:r>
            <a:r>
              <a:rPr lang="ru-RU" sz="900" dirty="0"/>
              <a:t>);</a:t>
            </a:r>
          </a:p>
          <a:p>
            <a:r>
              <a:rPr lang="ru-RU" sz="900" dirty="0"/>
              <a:t>			</a:t>
            </a:r>
            <a:r>
              <a:rPr lang="ru-RU" sz="900" dirty="0" smtClean="0"/>
              <a:t>}</a:t>
            </a:r>
            <a:endParaRPr lang="ru-RU" sz="900" dirty="0"/>
          </a:p>
          <a:p>
            <a:r>
              <a:rPr lang="ru-RU" sz="900" dirty="0"/>
              <a:t>			</a:t>
            </a:r>
            <a:r>
              <a:rPr lang="ru-RU" sz="900" dirty="0" err="1" smtClean="0"/>
              <a:t>pprom</a:t>
            </a:r>
            <a:r>
              <a:rPr lang="ru-RU" sz="900" dirty="0" smtClean="0"/>
              <a:t>-</a:t>
            </a:r>
            <a:r>
              <a:rPr lang="ru-RU" sz="900" dirty="0"/>
              <a:t>&gt;</a:t>
            </a:r>
            <a:r>
              <a:rPr lang="ru-RU" sz="900" dirty="0" err="1"/>
              <a:t>semestr</a:t>
            </a:r>
            <a:r>
              <a:rPr lang="ru-RU" sz="900" dirty="0"/>
              <a:t> = </a:t>
            </a:r>
            <a:r>
              <a:rPr lang="ru-RU" sz="900" dirty="0" err="1"/>
              <a:t>new</a:t>
            </a:r>
            <a:r>
              <a:rPr lang="ru-RU" sz="900" dirty="0"/>
              <a:t> </a:t>
            </a:r>
            <a:r>
              <a:rPr lang="ru-RU" sz="900" dirty="0" err="1"/>
              <a:t>semestrs</a:t>
            </a:r>
            <a:r>
              <a:rPr lang="ru-RU" sz="900" dirty="0"/>
              <a:t>;</a:t>
            </a:r>
          </a:p>
          <a:p>
            <a:r>
              <a:rPr lang="ru-RU" sz="900" dirty="0"/>
              <a:t>			</a:t>
            </a:r>
            <a:r>
              <a:rPr lang="ru-RU" sz="900" dirty="0" err="1" smtClean="0"/>
              <a:t>ppromp</a:t>
            </a:r>
            <a:r>
              <a:rPr lang="ru-RU" sz="900" dirty="0" smtClean="0"/>
              <a:t> </a:t>
            </a:r>
            <a:r>
              <a:rPr lang="ru-RU" sz="900" dirty="0"/>
              <a:t>= </a:t>
            </a:r>
            <a:r>
              <a:rPr lang="ru-RU" sz="900" dirty="0" err="1"/>
              <a:t>pprom</a:t>
            </a:r>
            <a:r>
              <a:rPr lang="ru-RU" sz="900" dirty="0"/>
              <a:t>-&gt;</a:t>
            </a:r>
            <a:r>
              <a:rPr lang="ru-RU" sz="900" dirty="0" err="1"/>
              <a:t>semestr</a:t>
            </a:r>
            <a:r>
              <a:rPr lang="ru-RU" sz="900" dirty="0"/>
              <a:t>;</a:t>
            </a:r>
          </a:p>
          <a:p>
            <a:r>
              <a:rPr lang="ru-RU" sz="900" dirty="0"/>
              <a:t>			</a:t>
            </a:r>
            <a:r>
              <a:rPr lang="ru-RU" sz="900" dirty="0" err="1" smtClean="0"/>
              <a:t>pstartp</a:t>
            </a:r>
            <a:r>
              <a:rPr lang="ru-RU" sz="900" dirty="0" smtClean="0"/>
              <a:t> </a:t>
            </a:r>
            <a:r>
              <a:rPr lang="ru-RU" sz="900" dirty="0"/>
              <a:t>= </a:t>
            </a:r>
            <a:r>
              <a:rPr lang="ru-RU" sz="900" dirty="0" err="1"/>
              <a:t>pprom</a:t>
            </a:r>
            <a:r>
              <a:rPr lang="ru-RU" sz="900" dirty="0"/>
              <a:t>-&gt;</a:t>
            </a:r>
            <a:r>
              <a:rPr lang="ru-RU" sz="900" dirty="0" err="1"/>
              <a:t>semestr</a:t>
            </a:r>
            <a:r>
              <a:rPr lang="ru-RU" sz="900" dirty="0"/>
              <a:t>;</a:t>
            </a:r>
          </a:p>
          <a:p>
            <a:r>
              <a:rPr lang="ru-RU" sz="900" dirty="0"/>
              <a:t>			</a:t>
            </a:r>
            <a:r>
              <a:rPr lang="ru-RU" sz="900" dirty="0" err="1" smtClean="0"/>
              <a:t>do</a:t>
            </a:r>
            <a:r>
              <a:rPr lang="ru-RU" sz="900" dirty="0" smtClean="0"/>
              <a:t> </a:t>
            </a:r>
            <a:r>
              <a:rPr lang="ru-RU" sz="900" dirty="0"/>
              <a:t>{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</a:t>
            </a:r>
            <a:r>
              <a:rPr lang="ru-RU" sz="900" dirty="0" err="1" smtClean="0"/>
              <a:t>file_load.read</a:t>
            </a:r>
            <a:r>
              <a:rPr lang="ru-RU" sz="900" dirty="0"/>
              <a:t>((</a:t>
            </a:r>
            <a:r>
              <a:rPr lang="ru-RU" sz="900" dirty="0" err="1"/>
              <a:t>char</a:t>
            </a:r>
            <a:r>
              <a:rPr lang="ru-RU" sz="900" dirty="0"/>
              <a:t>*)</a:t>
            </a:r>
            <a:r>
              <a:rPr lang="ru-RU" sz="900" dirty="0" err="1"/>
              <a:t>ptecpc</a:t>
            </a:r>
            <a:r>
              <a:rPr lang="ru-RU" sz="900" dirty="0"/>
              <a:t>, </a:t>
            </a:r>
            <a:r>
              <a:rPr lang="ru-RU" sz="900" dirty="0" err="1"/>
              <a:t>sizeof</a:t>
            </a:r>
            <a:r>
              <a:rPr lang="ru-RU" sz="900" dirty="0"/>
              <a:t>(</a:t>
            </a:r>
            <a:r>
              <a:rPr lang="ru-RU" sz="900" dirty="0" err="1"/>
              <a:t>semestrs</a:t>
            </a:r>
            <a:r>
              <a:rPr lang="ru-RU" sz="900" dirty="0"/>
              <a:t>));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</a:t>
            </a:r>
            <a:r>
              <a:rPr lang="ru-RU" sz="900" dirty="0" err="1" smtClean="0"/>
              <a:t>if</a:t>
            </a:r>
            <a:r>
              <a:rPr lang="ru-RU" sz="900" dirty="0" smtClean="0"/>
              <a:t> </a:t>
            </a:r>
            <a:r>
              <a:rPr lang="ru-RU" sz="900" dirty="0"/>
              <a:t>(</a:t>
            </a:r>
            <a:r>
              <a:rPr lang="ru-RU" sz="900" dirty="0" err="1"/>
              <a:t>CryptDecrypt</a:t>
            </a:r>
            <a:r>
              <a:rPr lang="ru-RU" sz="900" dirty="0"/>
              <a:t>(</a:t>
            </a:r>
            <a:r>
              <a:rPr lang="ru-RU" sz="900" dirty="0" err="1"/>
              <a:t>key</a:t>
            </a:r>
            <a:r>
              <a:rPr lang="ru-RU" sz="900" dirty="0"/>
              <a:t>, 0, </a:t>
            </a:r>
            <a:r>
              <a:rPr lang="ru-RU" sz="900" dirty="0" err="1"/>
              <a:t>true</a:t>
            </a:r>
            <a:r>
              <a:rPr lang="ru-RU" sz="900" dirty="0"/>
              <a:t>, 0, (BYTE*)</a:t>
            </a:r>
            <a:r>
              <a:rPr lang="ru-RU" sz="900" dirty="0" err="1"/>
              <a:t>ptecpc</a:t>
            </a:r>
            <a:r>
              <a:rPr lang="ru-RU" sz="900" dirty="0"/>
              <a:t>, &amp;</a:t>
            </a:r>
            <a:r>
              <a:rPr lang="ru-RU" sz="900" dirty="0" err="1"/>
              <a:t>countse</a:t>
            </a:r>
            <a:r>
              <a:rPr lang="ru-RU" sz="900" dirty="0"/>
              <a:t>)) {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        </a:t>
            </a:r>
            <a:r>
              <a:rPr lang="ru-RU" sz="900" dirty="0" err="1" smtClean="0"/>
              <a:t>copy_sem</a:t>
            </a:r>
            <a:r>
              <a:rPr lang="ru-RU" sz="900" dirty="0" smtClean="0"/>
              <a:t>(</a:t>
            </a:r>
            <a:r>
              <a:rPr lang="ru-RU" sz="900" dirty="0" err="1" smtClean="0"/>
              <a:t>ptecpc</a:t>
            </a:r>
            <a:r>
              <a:rPr lang="ru-RU" sz="900" dirty="0"/>
              <a:t>, </a:t>
            </a:r>
            <a:r>
              <a:rPr lang="ru-RU" sz="900" dirty="0" err="1"/>
              <a:t>ppromp</a:t>
            </a:r>
            <a:r>
              <a:rPr lang="ru-RU" sz="900" dirty="0"/>
              <a:t>);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 }</a:t>
            </a:r>
            <a:endParaRPr lang="ru-RU" sz="900" dirty="0"/>
          </a:p>
          <a:p>
            <a:r>
              <a:rPr lang="ru-RU" sz="900" dirty="0"/>
              <a:t>			 </a:t>
            </a:r>
            <a:r>
              <a:rPr lang="ru-RU" sz="900" dirty="0" smtClean="0"/>
              <a:t>            </a:t>
            </a:r>
            <a:r>
              <a:rPr lang="ru-RU" sz="900" dirty="0" err="1" smtClean="0"/>
              <a:t>ppromp</a:t>
            </a:r>
            <a:r>
              <a:rPr lang="ru-RU" sz="900" dirty="0" smtClean="0"/>
              <a:t>-</a:t>
            </a:r>
            <a:r>
              <a:rPr lang="ru-RU" sz="900" dirty="0"/>
              <a:t>&gt;</a:t>
            </a:r>
            <a:r>
              <a:rPr lang="ru-RU" sz="900" dirty="0" err="1"/>
              <a:t>predmet</a:t>
            </a:r>
            <a:r>
              <a:rPr lang="ru-RU" sz="900" dirty="0"/>
              <a:t> = </a:t>
            </a:r>
            <a:r>
              <a:rPr lang="ru-RU" sz="900" dirty="0" err="1"/>
              <a:t>new</a:t>
            </a:r>
            <a:r>
              <a:rPr lang="ru-RU" sz="900" dirty="0"/>
              <a:t> </a:t>
            </a:r>
            <a:r>
              <a:rPr lang="ru-RU" sz="900" dirty="0" err="1"/>
              <a:t>predmets</a:t>
            </a:r>
            <a:r>
              <a:rPr lang="ru-RU" sz="900" dirty="0"/>
              <a:t>;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  </a:t>
            </a:r>
            <a:r>
              <a:rPr lang="ru-RU" sz="900" dirty="0" err="1" smtClean="0"/>
              <a:t>pstartpp</a:t>
            </a:r>
            <a:r>
              <a:rPr lang="ru-RU" sz="900" dirty="0" smtClean="0"/>
              <a:t> </a:t>
            </a:r>
            <a:r>
              <a:rPr lang="ru-RU" sz="900" dirty="0"/>
              <a:t>= </a:t>
            </a:r>
            <a:r>
              <a:rPr lang="ru-RU" sz="900" dirty="0" err="1"/>
              <a:t>ppromp</a:t>
            </a:r>
            <a:r>
              <a:rPr lang="ru-RU" sz="900" dirty="0"/>
              <a:t>-&gt;</a:t>
            </a:r>
            <a:r>
              <a:rPr lang="ru-RU" sz="900" dirty="0" err="1"/>
              <a:t>predmet</a:t>
            </a:r>
            <a:r>
              <a:rPr lang="ru-RU" sz="900" dirty="0"/>
              <a:t>;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   </a:t>
            </a:r>
            <a:r>
              <a:rPr lang="ru-RU" sz="900" dirty="0" err="1" smtClean="0"/>
              <a:t>pprompp</a:t>
            </a:r>
            <a:r>
              <a:rPr lang="ru-RU" sz="900" dirty="0" smtClean="0"/>
              <a:t> </a:t>
            </a:r>
            <a:r>
              <a:rPr lang="ru-RU" sz="900" dirty="0"/>
              <a:t>= </a:t>
            </a:r>
            <a:r>
              <a:rPr lang="ru-RU" sz="900" dirty="0" err="1"/>
              <a:t>ppromp</a:t>
            </a:r>
            <a:r>
              <a:rPr lang="ru-RU" sz="900" dirty="0"/>
              <a:t>-&gt;</a:t>
            </a:r>
            <a:r>
              <a:rPr lang="ru-RU" sz="900" dirty="0" err="1"/>
              <a:t>predmet</a:t>
            </a:r>
            <a:r>
              <a:rPr lang="ru-RU" sz="900" dirty="0"/>
              <a:t>;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   </a:t>
            </a:r>
            <a:r>
              <a:rPr lang="ru-RU" sz="900" dirty="0" err="1" smtClean="0"/>
              <a:t>do</a:t>
            </a:r>
            <a:r>
              <a:rPr lang="ru-RU" sz="900" dirty="0" smtClean="0"/>
              <a:t> </a:t>
            </a:r>
            <a:r>
              <a:rPr lang="ru-RU" sz="900" dirty="0"/>
              <a:t>{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           </a:t>
            </a:r>
            <a:r>
              <a:rPr lang="ru-RU" sz="900" dirty="0" err="1" smtClean="0"/>
              <a:t>file_load.read</a:t>
            </a:r>
            <a:r>
              <a:rPr lang="ru-RU" sz="900" dirty="0"/>
              <a:t>((</a:t>
            </a:r>
            <a:r>
              <a:rPr lang="ru-RU" sz="900" dirty="0" err="1"/>
              <a:t>char</a:t>
            </a:r>
            <a:r>
              <a:rPr lang="ru-RU" sz="900" dirty="0"/>
              <a:t>*)</a:t>
            </a:r>
            <a:r>
              <a:rPr lang="ru-RU" sz="900" dirty="0" err="1"/>
              <a:t>ptecppc</a:t>
            </a:r>
            <a:r>
              <a:rPr lang="ru-RU" sz="900" dirty="0"/>
              <a:t>, </a:t>
            </a:r>
            <a:r>
              <a:rPr lang="ru-RU" sz="900" dirty="0" err="1"/>
              <a:t>sizeof</a:t>
            </a:r>
            <a:r>
              <a:rPr lang="ru-RU" sz="900" dirty="0"/>
              <a:t>(</a:t>
            </a:r>
            <a:r>
              <a:rPr lang="ru-RU" sz="900" dirty="0" err="1"/>
              <a:t>predmets</a:t>
            </a:r>
            <a:r>
              <a:rPr lang="ru-RU" sz="900" dirty="0"/>
              <a:t>));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            </a:t>
            </a:r>
            <a:r>
              <a:rPr lang="ru-RU" sz="900" dirty="0" err="1" smtClean="0"/>
              <a:t>if</a:t>
            </a:r>
            <a:r>
              <a:rPr lang="ru-RU" sz="900" dirty="0" smtClean="0"/>
              <a:t> </a:t>
            </a:r>
            <a:r>
              <a:rPr lang="ru-RU" sz="900" dirty="0"/>
              <a:t>(</a:t>
            </a:r>
            <a:r>
              <a:rPr lang="ru-RU" sz="900" dirty="0" err="1"/>
              <a:t>CryptDecrypt</a:t>
            </a:r>
            <a:r>
              <a:rPr lang="ru-RU" sz="900" dirty="0"/>
              <a:t>(</a:t>
            </a:r>
            <a:r>
              <a:rPr lang="ru-RU" sz="900" dirty="0" err="1"/>
              <a:t>key</a:t>
            </a:r>
            <a:r>
              <a:rPr lang="ru-RU" sz="900" dirty="0"/>
              <a:t>, 0, </a:t>
            </a:r>
            <a:r>
              <a:rPr lang="ru-RU" sz="900" dirty="0" err="1"/>
              <a:t>true</a:t>
            </a:r>
            <a:r>
              <a:rPr lang="ru-RU" sz="900" dirty="0"/>
              <a:t>, 0, (BYTE*)</a:t>
            </a:r>
            <a:r>
              <a:rPr lang="ru-RU" sz="900" dirty="0" err="1"/>
              <a:t>ptecppc</a:t>
            </a:r>
            <a:r>
              <a:rPr lang="ru-RU" sz="900" dirty="0"/>
              <a:t>, &amp;</a:t>
            </a:r>
            <a:r>
              <a:rPr lang="ru-RU" sz="900" dirty="0" err="1"/>
              <a:t>countp</a:t>
            </a:r>
            <a:r>
              <a:rPr lang="ru-RU" sz="900" dirty="0"/>
              <a:t>)) {</a:t>
            </a:r>
          </a:p>
          <a:p>
            <a:r>
              <a:rPr lang="ru-RU" sz="900" dirty="0"/>
              <a:t>				</a:t>
            </a:r>
            <a:r>
              <a:rPr lang="ru-RU" sz="900" dirty="0" err="1" smtClean="0"/>
              <a:t>copy_pre</a:t>
            </a:r>
            <a:r>
              <a:rPr lang="ru-RU" sz="900" dirty="0" smtClean="0"/>
              <a:t>(</a:t>
            </a:r>
            <a:r>
              <a:rPr lang="ru-RU" sz="900" dirty="0" err="1" smtClean="0"/>
              <a:t>ptecppc</a:t>
            </a:r>
            <a:r>
              <a:rPr lang="ru-RU" sz="900" dirty="0"/>
              <a:t>, </a:t>
            </a:r>
            <a:r>
              <a:rPr lang="ru-RU" sz="900" dirty="0" err="1"/>
              <a:t>pprompp</a:t>
            </a:r>
            <a:r>
              <a:rPr lang="ru-RU" sz="900" dirty="0"/>
              <a:t>);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             }</a:t>
            </a:r>
            <a:endParaRPr lang="ru-RU" sz="900" dirty="0"/>
          </a:p>
          <a:p>
            <a:r>
              <a:rPr lang="ru-RU" sz="900" dirty="0"/>
              <a:t>			 </a:t>
            </a:r>
            <a:r>
              <a:rPr lang="ru-RU" sz="900" dirty="0" smtClean="0"/>
              <a:t>                        </a:t>
            </a:r>
            <a:r>
              <a:rPr lang="ru-RU" sz="900" dirty="0" err="1" smtClean="0"/>
              <a:t>if</a:t>
            </a:r>
            <a:r>
              <a:rPr lang="ru-RU" sz="900" dirty="0" smtClean="0"/>
              <a:t> </a:t>
            </a:r>
            <a:r>
              <a:rPr lang="ru-RU" sz="900" dirty="0"/>
              <a:t>(</a:t>
            </a:r>
            <a:r>
              <a:rPr lang="ru-RU" sz="900" dirty="0" err="1"/>
              <a:t>file_load.peek</a:t>
            </a:r>
            <a:r>
              <a:rPr lang="ru-RU" sz="900" dirty="0"/>
              <a:t>() != '?') {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                           </a:t>
            </a:r>
            <a:r>
              <a:rPr lang="ru-RU" sz="900" dirty="0" err="1" smtClean="0"/>
              <a:t>ptecpp</a:t>
            </a:r>
            <a:r>
              <a:rPr lang="ru-RU" sz="900" dirty="0" smtClean="0"/>
              <a:t> </a:t>
            </a:r>
            <a:r>
              <a:rPr lang="ru-RU" sz="900" dirty="0"/>
              <a:t>= </a:t>
            </a:r>
            <a:r>
              <a:rPr lang="ru-RU" sz="900" dirty="0" err="1"/>
              <a:t>new</a:t>
            </a:r>
            <a:r>
              <a:rPr lang="ru-RU" sz="900" dirty="0"/>
              <a:t> </a:t>
            </a:r>
            <a:r>
              <a:rPr lang="ru-RU" sz="900" dirty="0" err="1"/>
              <a:t>predmets</a:t>
            </a:r>
            <a:r>
              <a:rPr lang="ru-RU" sz="900" dirty="0"/>
              <a:t>;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                          </a:t>
            </a:r>
            <a:r>
              <a:rPr lang="ru-RU" sz="900" dirty="0" err="1" smtClean="0"/>
              <a:t>pprompp</a:t>
            </a:r>
            <a:r>
              <a:rPr lang="ru-RU" sz="900" dirty="0" smtClean="0"/>
              <a:t>-</a:t>
            </a:r>
            <a:r>
              <a:rPr lang="ru-RU" sz="900" dirty="0"/>
              <a:t>&gt;</a:t>
            </a:r>
            <a:r>
              <a:rPr lang="ru-RU" sz="900" dirty="0" err="1"/>
              <a:t>next_predmet</a:t>
            </a:r>
            <a:r>
              <a:rPr lang="ru-RU" sz="900" dirty="0"/>
              <a:t> = </a:t>
            </a:r>
            <a:r>
              <a:rPr lang="ru-RU" sz="900" dirty="0" err="1"/>
              <a:t>ptecpp</a:t>
            </a:r>
            <a:r>
              <a:rPr lang="ru-RU" sz="900" dirty="0"/>
              <a:t>;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                          </a:t>
            </a:r>
            <a:r>
              <a:rPr lang="ru-RU" sz="900" dirty="0" err="1" smtClean="0"/>
              <a:t>pprompp</a:t>
            </a:r>
            <a:r>
              <a:rPr lang="ru-RU" sz="900" dirty="0" smtClean="0"/>
              <a:t> </a:t>
            </a:r>
            <a:r>
              <a:rPr lang="ru-RU" sz="900" dirty="0"/>
              <a:t>= </a:t>
            </a:r>
            <a:r>
              <a:rPr lang="ru-RU" sz="900" dirty="0" err="1"/>
              <a:t>ptecpp</a:t>
            </a:r>
            <a:r>
              <a:rPr lang="ru-RU" sz="900" dirty="0"/>
              <a:t>;</a:t>
            </a:r>
          </a:p>
          <a:p>
            <a:r>
              <a:rPr lang="ru-RU" sz="900" dirty="0"/>
              <a:t>			 </a:t>
            </a:r>
            <a:r>
              <a:rPr lang="ru-RU" sz="900" dirty="0" smtClean="0"/>
              <a:t>                             }</a:t>
            </a:r>
            <a:endParaRPr lang="ru-RU" sz="900" dirty="0"/>
          </a:p>
          <a:p>
            <a:r>
              <a:rPr lang="ru-RU" sz="900" dirty="0" smtClean="0"/>
              <a:t>………………………</a:t>
            </a:r>
            <a:r>
              <a:rPr lang="ru-RU" sz="900" dirty="0"/>
              <a:t>				</a:t>
            </a:r>
            <a:r>
              <a:rPr lang="ru-RU" sz="1200" dirty="0"/>
              <a:t>		</a:t>
            </a:r>
            <a:r>
              <a:rPr lang="ru-RU" sz="800" dirty="0"/>
              <a:t>	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65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-6537"/>
            <a:ext cx="8229600" cy="562075"/>
          </a:xfrm>
        </p:spPr>
        <p:txBody>
          <a:bodyPr>
            <a:noAutofit/>
          </a:bodyPr>
          <a:lstStyle/>
          <a:p>
            <a:r>
              <a:rPr lang="ru-RU" sz="2000" dirty="0" smtClean="0"/>
              <a:t>Реализована </a:t>
            </a:r>
            <a:r>
              <a:rPr lang="ru-RU" sz="2000" dirty="0"/>
              <a:t>з</a:t>
            </a:r>
            <a:r>
              <a:rPr lang="ru-RU" sz="2000" dirty="0" smtClean="0"/>
              <a:t>агрузка данных с клавиатуры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4" y="10716"/>
            <a:ext cx="9150796" cy="68634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000" dirty="0"/>
              <a:t>student* </a:t>
            </a:r>
            <a:r>
              <a:rPr lang="en-US" sz="1000" dirty="0" err="1"/>
              <a:t>metods</a:t>
            </a:r>
            <a:r>
              <a:rPr lang="en-US" sz="1000" dirty="0"/>
              <a:t>::create() {</a:t>
            </a:r>
            <a:endParaRPr lang="ru-RU" sz="1000" dirty="0"/>
          </a:p>
          <a:p>
            <a:r>
              <a:rPr lang="ru-RU" sz="1000" dirty="0"/>
              <a:t>	</a:t>
            </a:r>
            <a:r>
              <a:rPr lang="en-US" sz="1000" dirty="0" smtClean="0"/>
              <a:t>student</a:t>
            </a:r>
            <a:r>
              <a:rPr lang="en-US" sz="1000" dirty="0"/>
              <a:t>* </a:t>
            </a:r>
            <a:r>
              <a:rPr lang="en-US" sz="1000" dirty="0" err="1"/>
              <a:t>pstart</a:t>
            </a:r>
            <a:r>
              <a:rPr lang="en-US" sz="1000" dirty="0"/>
              <a:t> = new student;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id_student</a:t>
            </a:r>
            <a:r>
              <a:rPr lang="en-US" sz="1000" dirty="0"/>
              <a:t> = 1;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check_potok</a:t>
            </a:r>
            <a:r>
              <a:rPr lang="en-US" sz="1000" dirty="0"/>
              <a:t>(1);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cout</a:t>
            </a:r>
            <a:r>
              <a:rPr lang="en-US" sz="1000" dirty="0"/>
              <a:t> &lt;&lt; "</a:t>
            </a:r>
            <a:r>
              <a:rPr lang="ru-RU" sz="1000" dirty="0"/>
              <a:t>Введите фамилию</a:t>
            </a:r>
            <a:r>
              <a:rPr lang="en-US" sz="1000" dirty="0"/>
              <a:t> 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cin.getline</a:t>
            </a:r>
            <a:r>
              <a:rPr lang="en-US" sz="1000" dirty="0"/>
              <a:t>(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fio.surname</a:t>
            </a:r>
            <a:r>
              <a:rPr lang="en-US" sz="1000" dirty="0"/>
              <a:t>, 20);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check_potok</a:t>
            </a:r>
            <a:r>
              <a:rPr lang="en-US" sz="1000" dirty="0"/>
              <a:t>();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cout</a:t>
            </a:r>
            <a:r>
              <a:rPr lang="en-US" sz="1000" dirty="0"/>
              <a:t> &lt;&lt; "</a:t>
            </a:r>
            <a:r>
              <a:rPr lang="ru-RU" sz="1000" dirty="0"/>
              <a:t>Введите имя</a:t>
            </a:r>
            <a:r>
              <a:rPr lang="en-US" sz="1000" dirty="0"/>
              <a:t> 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cin.getline</a:t>
            </a:r>
            <a:r>
              <a:rPr lang="en-US" sz="1000" dirty="0"/>
              <a:t>(</a:t>
            </a:r>
            <a:r>
              <a:rPr lang="en-US" sz="1000" dirty="0" err="1"/>
              <a:t>pstart</a:t>
            </a:r>
            <a:r>
              <a:rPr lang="en-US" sz="1000" dirty="0"/>
              <a:t>-&gt;fio.name, 20);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check_potok</a:t>
            </a:r>
            <a:r>
              <a:rPr lang="en-US" sz="1000" dirty="0"/>
              <a:t>();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cout</a:t>
            </a:r>
            <a:r>
              <a:rPr lang="en-US" sz="1000" dirty="0"/>
              <a:t> &lt;&lt; "</a:t>
            </a:r>
            <a:r>
              <a:rPr lang="ru-RU" sz="1000" dirty="0"/>
              <a:t>Введите отчество</a:t>
            </a:r>
            <a:r>
              <a:rPr lang="en-US" sz="1000" dirty="0"/>
              <a:t> 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cin.getline</a:t>
            </a:r>
            <a:r>
              <a:rPr lang="en-US" sz="1000" dirty="0"/>
              <a:t>(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fio.otchestvo</a:t>
            </a:r>
            <a:r>
              <a:rPr lang="en-US" sz="1000" dirty="0"/>
              <a:t>, 20);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check_potok</a:t>
            </a:r>
            <a:r>
              <a:rPr lang="en-US" sz="1000" dirty="0" smtClean="0"/>
              <a:t>();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cout</a:t>
            </a:r>
            <a:r>
              <a:rPr lang="en-US" sz="1000" dirty="0"/>
              <a:t> &lt;&lt; "</a:t>
            </a:r>
            <a:r>
              <a:rPr lang="ru-RU" sz="1000" dirty="0"/>
              <a:t>Введите пол</a:t>
            </a:r>
            <a:r>
              <a:rPr lang="en-US" sz="1000" dirty="0"/>
              <a:t> '</a:t>
            </a:r>
            <a:r>
              <a:rPr lang="ru-RU" sz="1000" dirty="0"/>
              <a:t>м</a:t>
            </a:r>
            <a:r>
              <a:rPr lang="en-US" sz="1000" dirty="0"/>
              <a:t>' </a:t>
            </a:r>
            <a:r>
              <a:rPr lang="ru-RU" sz="1000" dirty="0"/>
              <a:t>или</a:t>
            </a:r>
            <a:r>
              <a:rPr lang="en-US" sz="1000" dirty="0"/>
              <a:t> '</a:t>
            </a:r>
            <a:r>
              <a:rPr lang="ru-RU" sz="1000" dirty="0"/>
              <a:t>ж</a:t>
            </a:r>
            <a:r>
              <a:rPr lang="en-US" sz="1000" dirty="0"/>
              <a:t>'"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do </a:t>
            </a:r>
            <a:r>
              <a:rPr lang="en-US" sz="1000" dirty="0" smtClean="0"/>
              <a:t>{</a:t>
            </a:r>
            <a:r>
              <a:rPr lang="ru-RU" sz="1000" dirty="0" smtClean="0"/>
              <a:t> </a:t>
            </a:r>
            <a:endParaRPr lang="ru-RU" sz="1000" dirty="0"/>
          </a:p>
          <a:p>
            <a:r>
              <a:rPr lang="ru-RU" sz="1000" dirty="0"/>
              <a:t>	</a:t>
            </a:r>
            <a:r>
              <a:rPr lang="ru-RU" sz="1000" dirty="0" smtClean="0"/>
              <a:t>       </a:t>
            </a:r>
            <a:r>
              <a:rPr lang="en-US" sz="1000" dirty="0" err="1" smtClean="0"/>
              <a:t>cin</a:t>
            </a:r>
            <a:r>
              <a:rPr lang="en-US" sz="1000" dirty="0" smtClean="0"/>
              <a:t> </a:t>
            </a:r>
            <a:r>
              <a:rPr lang="en-US" sz="1000" dirty="0"/>
              <a:t>&gt;&gt; </a:t>
            </a:r>
            <a:r>
              <a:rPr lang="en-US" sz="1000" dirty="0" err="1"/>
              <a:t>pstart</a:t>
            </a:r>
            <a:r>
              <a:rPr lang="en-US" sz="1000" dirty="0"/>
              <a:t>-&gt;pol;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smtClean="0"/>
              <a:t>       </a:t>
            </a:r>
            <a:r>
              <a:rPr lang="en-US" sz="1000" dirty="0" smtClean="0"/>
              <a:t>if </a:t>
            </a:r>
            <a:r>
              <a:rPr lang="en-US" sz="1000" dirty="0"/>
              <a:t>(</a:t>
            </a:r>
            <a:r>
              <a:rPr lang="en-US" sz="1000" dirty="0" err="1"/>
              <a:t>pstart</a:t>
            </a:r>
            <a:r>
              <a:rPr lang="en-US" sz="1000" dirty="0"/>
              <a:t>-&gt;pol == '</a:t>
            </a:r>
            <a:r>
              <a:rPr lang="ru-RU" sz="1000" dirty="0"/>
              <a:t>м</a:t>
            </a:r>
            <a:r>
              <a:rPr lang="en-US" sz="1000" dirty="0"/>
              <a:t>' || </a:t>
            </a:r>
            <a:r>
              <a:rPr lang="en-US" sz="1000" dirty="0" err="1"/>
              <a:t>pstart</a:t>
            </a:r>
            <a:r>
              <a:rPr lang="en-US" sz="1000" dirty="0"/>
              <a:t>-&gt;pol == '</a:t>
            </a:r>
            <a:r>
              <a:rPr lang="ru-RU" sz="1000" dirty="0"/>
              <a:t>ж</a:t>
            </a:r>
            <a:r>
              <a:rPr lang="en-US" sz="1000" dirty="0"/>
              <a:t>') {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ru-RU" sz="1000" dirty="0" err="1" smtClean="0"/>
              <a:t>check_potok</a:t>
            </a:r>
            <a:r>
              <a:rPr lang="ru-RU" sz="1000" dirty="0"/>
              <a:t>();</a:t>
            </a:r>
          </a:p>
          <a:p>
            <a:r>
              <a:rPr lang="ru-RU" sz="1000" dirty="0"/>
              <a:t>		</a:t>
            </a:r>
            <a:r>
              <a:rPr lang="ru-RU" sz="1000" dirty="0" err="1" smtClean="0"/>
              <a:t>break</a:t>
            </a:r>
            <a:r>
              <a:rPr lang="ru-RU" sz="1000" dirty="0" smtClean="0"/>
              <a:t>;</a:t>
            </a:r>
          </a:p>
          <a:p>
            <a:r>
              <a:rPr lang="ru-RU" sz="1000" dirty="0" smtClean="0"/>
              <a:t>	        }</a:t>
            </a:r>
          </a:p>
          <a:p>
            <a:r>
              <a:rPr lang="ru-RU" sz="1000" dirty="0"/>
              <a:t>	</a:t>
            </a:r>
            <a:r>
              <a:rPr lang="ru-RU" sz="1000" dirty="0" smtClean="0"/>
              <a:t>        </a:t>
            </a:r>
            <a:r>
              <a:rPr lang="ru-RU" sz="1000" dirty="0" err="1" smtClean="0"/>
              <a:t>cout</a:t>
            </a:r>
            <a:r>
              <a:rPr lang="ru-RU" sz="1000" dirty="0" smtClean="0"/>
              <a:t> </a:t>
            </a:r>
            <a:r>
              <a:rPr lang="ru-RU" sz="1000" dirty="0"/>
              <a:t>&lt;&lt; "Вы ввели </a:t>
            </a:r>
            <a:r>
              <a:rPr lang="ru-RU" sz="1000" dirty="0" err="1"/>
              <a:t>некоректное</a:t>
            </a:r>
            <a:r>
              <a:rPr lang="ru-RU" sz="1000" dirty="0"/>
              <a:t> значение для пола" &lt;&lt; </a:t>
            </a:r>
            <a:r>
              <a:rPr lang="ru-RU" sz="1000" dirty="0" err="1"/>
              <a:t>endl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ru-RU" sz="1000" dirty="0" smtClean="0"/>
              <a:t>        </a:t>
            </a:r>
            <a:r>
              <a:rPr lang="ru-RU" sz="1000" dirty="0" err="1" smtClean="0"/>
              <a:t>check_potok</a:t>
            </a:r>
            <a:r>
              <a:rPr lang="ru-RU" sz="1000" dirty="0"/>
              <a:t>();</a:t>
            </a:r>
          </a:p>
          <a:p>
            <a:r>
              <a:rPr lang="ru-RU" sz="1000" dirty="0"/>
              <a:t>	} </a:t>
            </a:r>
            <a:r>
              <a:rPr lang="ru-RU" sz="1000" dirty="0" err="1"/>
              <a:t>while</a:t>
            </a:r>
            <a:r>
              <a:rPr lang="ru-RU" sz="1000" dirty="0"/>
              <a:t> (1</a:t>
            </a:r>
            <a:r>
              <a:rPr lang="ru-RU" sz="1000" dirty="0" smtClean="0"/>
              <a:t>);</a:t>
            </a:r>
            <a:endParaRPr lang="ru-RU" sz="1000" dirty="0"/>
          </a:p>
          <a:p>
            <a:r>
              <a:rPr lang="ru-RU" sz="1000" dirty="0"/>
              <a:t>	</a:t>
            </a:r>
            <a:r>
              <a:rPr lang="ru-RU" sz="1000" dirty="0" err="1"/>
              <a:t>cout</a:t>
            </a:r>
            <a:r>
              <a:rPr lang="ru-RU" sz="1000" dirty="0"/>
              <a:t> &lt;&lt; "Введите день рождения " &lt;&lt; </a:t>
            </a:r>
            <a:r>
              <a:rPr lang="ru-RU" sz="1000" dirty="0" err="1"/>
              <a:t>endl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en-US" sz="1000" dirty="0"/>
              <a:t>do {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smtClean="0"/>
              <a:t>        </a:t>
            </a:r>
            <a:r>
              <a:rPr lang="en-US" sz="1000" dirty="0" err="1" smtClean="0"/>
              <a:t>cin</a:t>
            </a:r>
            <a:r>
              <a:rPr lang="en-US" sz="1000" dirty="0" smtClean="0"/>
              <a:t> </a:t>
            </a:r>
            <a:r>
              <a:rPr lang="en-US" sz="1000" dirty="0"/>
              <a:t>&gt;&gt; 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birthday.day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smtClean="0"/>
              <a:t>         </a:t>
            </a:r>
            <a:r>
              <a:rPr lang="en-US" sz="1000" dirty="0" smtClean="0"/>
              <a:t>if </a:t>
            </a:r>
            <a:r>
              <a:rPr lang="en-US" sz="1000" dirty="0"/>
              <a:t>(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birthday.day</a:t>
            </a:r>
            <a:r>
              <a:rPr lang="en-US" sz="1000" dirty="0"/>
              <a:t> &gt;= 1 &amp;&amp; 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birthday.day</a:t>
            </a:r>
            <a:r>
              <a:rPr lang="en-US" sz="1000" dirty="0"/>
              <a:t> &lt;= 31) {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en-US" sz="1000" dirty="0" err="1" smtClean="0"/>
              <a:t>check_potok</a:t>
            </a:r>
            <a:r>
              <a:rPr lang="en-US" sz="1000" dirty="0"/>
              <a:t>();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en-US" sz="1000" dirty="0" smtClean="0"/>
              <a:t>break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smtClean="0"/>
              <a:t>        </a:t>
            </a:r>
            <a:r>
              <a:rPr lang="en-US" sz="1000" dirty="0" smtClean="0"/>
              <a:t>}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smtClean="0"/>
              <a:t>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 </a:t>
            </a:r>
            <a:r>
              <a:rPr lang="en-US" sz="1000" dirty="0"/>
              <a:t>&lt;&lt; "</a:t>
            </a:r>
            <a:r>
              <a:rPr lang="ru-RU" sz="1000" dirty="0"/>
              <a:t>Вы ввели </a:t>
            </a:r>
            <a:r>
              <a:rPr lang="ru-RU" sz="1000" dirty="0" err="1"/>
              <a:t>некоректный</a:t>
            </a:r>
            <a:r>
              <a:rPr lang="ru-RU" sz="1000" dirty="0"/>
              <a:t> день</a:t>
            </a:r>
            <a:r>
              <a:rPr lang="en-US" sz="1000" dirty="0"/>
              <a:t>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smtClean="0"/>
              <a:t>         </a:t>
            </a:r>
            <a:r>
              <a:rPr lang="en-US" sz="1000" dirty="0" err="1" smtClean="0"/>
              <a:t>check_potok</a:t>
            </a:r>
            <a:r>
              <a:rPr lang="en-US" sz="1000" dirty="0"/>
              <a:t>();</a:t>
            </a:r>
            <a:endParaRPr lang="ru-RU" sz="1000" dirty="0"/>
          </a:p>
          <a:p>
            <a:r>
              <a:rPr lang="en-US" sz="1000" dirty="0"/>
              <a:t>	} while (1</a:t>
            </a:r>
            <a:r>
              <a:rPr lang="en-US" sz="1000" dirty="0" smtClean="0"/>
              <a:t>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cout</a:t>
            </a:r>
            <a:r>
              <a:rPr lang="en-US" sz="1000" dirty="0"/>
              <a:t> &lt;&lt; "</a:t>
            </a:r>
            <a:r>
              <a:rPr lang="ru-RU" sz="1000" dirty="0"/>
              <a:t>Введите месяц рождения</a:t>
            </a:r>
            <a:r>
              <a:rPr lang="en-US" sz="1000" dirty="0"/>
              <a:t> 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do {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smtClean="0"/>
              <a:t>        </a:t>
            </a:r>
            <a:r>
              <a:rPr lang="en-US" sz="1000" dirty="0" err="1" smtClean="0"/>
              <a:t>cin</a:t>
            </a:r>
            <a:r>
              <a:rPr lang="en-US" sz="1000" dirty="0" smtClean="0"/>
              <a:t> </a:t>
            </a:r>
            <a:r>
              <a:rPr lang="en-US" sz="1000" dirty="0"/>
              <a:t>&gt;&gt; 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birthday.mounth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/>
              <a:t>	</a:t>
            </a:r>
            <a:r>
              <a:rPr lang="en-US" sz="1000" dirty="0" smtClean="0"/>
              <a:t>if </a:t>
            </a:r>
            <a:r>
              <a:rPr lang="en-US" sz="1000" dirty="0"/>
              <a:t>(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birthday.mounth</a:t>
            </a:r>
            <a:r>
              <a:rPr lang="en-US" sz="1000" dirty="0"/>
              <a:t> &gt;= </a:t>
            </a:r>
            <a:r>
              <a:rPr lang="en-US" sz="1000" dirty="0" smtClean="0"/>
              <a:t>1&amp;&amp;</a:t>
            </a:r>
            <a:r>
              <a:rPr lang="en-US" sz="1000" dirty="0" err="1" smtClean="0"/>
              <a:t>pstart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birthday.mounth</a:t>
            </a:r>
            <a:r>
              <a:rPr lang="en-US" sz="1000" dirty="0"/>
              <a:t> &lt;= 12) {</a:t>
            </a:r>
            <a:endParaRPr lang="ru-RU" sz="1000" dirty="0"/>
          </a:p>
          <a:p>
            <a:r>
              <a:rPr lang="ru-RU" sz="1000" dirty="0"/>
              <a:t>	</a:t>
            </a:r>
            <a:r>
              <a:rPr lang="ru-RU" sz="1000" dirty="0" smtClean="0"/>
              <a:t>	</a:t>
            </a:r>
            <a:r>
              <a:rPr lang="en-US" sz="1000" dirty="0" err="1" smtClean="0"/>
              <a:t>check_potok</a:t>
            </a:r>
            <a:r>
              <a:rPr lang="en-US" sz="1000" dirty="0"/>
              <a:t>();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en-US" sz="1000" dirty="0" smtClean="0"/>
              <a:t>break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smtClean="0"/>
              <a:t>         </a:t>
            </a:r>
            <a:r>
              <a:rPr lang="en-US" sz="1000" dirty="0" smtClean="0"/>
              <a:t>}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smtClean="0"/>
              <a:t>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 </a:t>
            </a:r>
            <a:r>
              <a:rPr lang="en-US" sz="1000" dirty="0"/>
              <a:t>&lt;&lt; "</a:t>
            </a:r>
            <a:r>
              <a:rPr lang="ru-RU" sz="1000" dirty="0"/>
              <a:t>Вы ввели </a:t>
            </a:r>
            <a:r>
              <a:rPr lang="ru-RU" sz="1000" dirty="0" err="1"/>
              <a:t>некоректный</a:t>
            </a:r>
            <a:r>
              <a:rPr lang="ru-RU" sz="1000" dirty="0"/>
              <a:t> месяц</a:t>
            </a:r>
            <a:r>
              <a:rPr lang="en-US" sz="1000" dirty="0"/>
              <a:t>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smtClean="0"/>
              <a:t>         </a:t>
            </a:r>
            <a:r>
              <a:rPr lang="en-US" sz="1000" dirty="0" err="1" smtClean="0"/>
              <a:t>check_potok</a:t>
            </a:r>
            <a:r>
              <a:rPr lang="en-US" sz="1000" dirty="0"/>
              <a:t>();</a:t>
            </a:r>
            <a:endParaRPr lang="ru-RU" sz="1000" dirty="0"/>
          </a:p>
          <a:p>
            <a:r>
              <a:rPr lang="en-US" sz="1000" dirty="0"/>
              <a:t>	} while (1</a:t>
            </a:r>
            <a:r>
              <a:rPr lang="en-US" sz="1000" dirty="0" smtClean="0"/>
              <a:t>);</a:t>
            </a:r>
            <a:endParaRPr lang="ru-RU" sz="1000" dirty="0" smtClean="0"/>
          </a:p>
          <a:p>
            <a:endParaRPr lang="ru-RU" sz="1000" dirty="0" smtClean="0"/>
          </a:p>
          <a:p>
            <a:endParaRPr lang="ru-RU" sz="1000" dirty="0"/>
          </a:p>
          <a:p>
            <a:endParaRPr lang="ru-RU" sz="1000" dirty="0" smtClean="0"/>
          </a:p>
          <a:p>
            <a:r>
              <a:rPr lang="ru-RU" sz="1000" dirty="0" smtClean="0"/>
              <a:t>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 </a:t>
            </a:r>
            <a:r>
              <a:rPr lang="en-US" sz="1000" dirty="0"/>
              <a:t>&lt;&lt; "</a:t>
            </a:r>
            <a:r>
              <a:rPr lang="ru-RU" sz="1000" dirty="0"/>
              <a:t>Введите год рождения</a:t>
            </a:r>
            <a:r>
              <a:rPr lang="en-US" sz="1000" dirty="0"/>
              <a:t> 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 smtClean="0"/>
              <a:t>          </a:t>
            </a:r>
            <a:r>
              <a:rPr lang="en-US" sz="1000" dirty="0" smtClean="0"/>
              <a:t>do </a:t>
            </a:r>
            <a:r>
              <a:rPr lang="en-US" sz="1000" dirty="0"/>
              <a:t>{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 smtClean="0"/>
              <a:t>cin</a:t>
            </a:r>
            <a:r>
              <a:rPr lang="en-US" sz="1000" dirty="0" smtClean="0"/>
              <a:t> </a:t>
            </a:r>
            <a:r>
              <a:rPr lang="en-US" sz="1000" dirty="0"/>
              <a:t>&gt;&gt; 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birthday.year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if </a:t>
            </a:r>
            <a:r>
              <a:rPr lang="en-US" sz="1000" dirty="0"/>
              <a:t>(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birthday.year</a:t>
            </a:r>
            <a:r>
              <a:rPr lang="en-US" sz="1000" dirty="0"/>
              <a:t> &gt;= 1910 &amp;&amp; 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birthday.year</a:t>
            </a:r>
            <a:r>
              <a:rPr lang="en-US" sz="1000" dirty="0"/>
              <a:t> &lt;= 2004) {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en-US" sz="1000" dirty="0" err="1" smtClean="0"/>
              <a:t>check_potok</a:t>
            </a:r>
            <a:r>
              <a:rPr lang="en-US" sz="1000" dirty="0"/>
              <a:t>();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en-US" sz="1000" dirty="0" smtClean="0"/>
              <a:t>break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}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 smtClean="0"/>
              <a:t>cout</a:t>
            </a:r>
            <a:r>
              <a:rPr lang="en-US" sz="1000" dirty="0" smtClean="0"/>
              <a:t> </a:t>
            </a:r>
            <a:r>
              <a:rPr lang="en-US" sz="1000" dirty="0"/>
              <a:t>&lt;&lt; "</a:t>
            </a:r>
            <a:r>
              <a:rPr lang="ru-RU" sz="1000" dirty="0"/>
              <a:t>Вы ввели </a:t>
            </a:r>
            <a:r>
              <a:rPr lang="ru-RU" sz="1000" dirty="0" err="1"/>
              <a:t>некоректный</a:t>
            </a:r>
            <a:r>
              <a:rPr lang="ru-RU" sz="1000" dirty="0"/>
              <a:t> год</a:t>
            </a:r>
            <a:r>
              <a:rPr lang="en-US" sz="1000" dirty="0"/>
              <a:t>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err="1" smtClean="0"/>
              <a:t>check_potok</a:t>
            </a:r>
            <a:r>
              <a:rPr lang="ru-RU" sz="1000" dirty="0"/>
              <a:t>();</a:t>
            </a:r>
          </a:p>
          <a:p>
            <a:r>
              <a:rPr lang="ru-RU" sz="1000" dirty="0" smtClean="0"/>
              <a:t>             } </a:t>
            </a:r>
            <a:r>
              <a:rPr lang="ru-RU" sz="1000" dirty="0" err="1"/>
              <a:t>while</a:t>
            </a:r>
            <a:r>
              <a:rPr lang="ru-RU" sz="1000" dirty="0"/>
              <a:t> (1</a:t>
            </a:r>
            <a:r>
              <a:rPr lang="ru-RU" sz="1000" dirty="0" smtClean="0"/>
              <a:t>);</a:t>
            </a:r>
            <a:endParaRPr lang="ru-RU" sz="1000" dirty="0"/>
          </a:p>
          <a:p>
            <a:r>
              <a:rPr lang="ru-RU" sz="1000" dirty="0" smtClean="0"/>
              <a:t>             </a:t>
            </a:r>
            <a:r>
              <a:rPr lang="ru-RU" sz="1000" dirty="0" err="1" smtClean="0"/>
              <a:t>cout</a:t>
            </a:r>
            <a:r>
              <a:rPr lang="ru-RU" sz="1000" dirty="0" smtClean="0"/>
              <a:t> </a:t>
            </a:r>
            <a:r>
              <a:rPr lang="ru-RU" sz="1000" dirty="0"/>
              <a:t>&lt;&lt; "Введите год поступления" &lt;&lt; </a:t>
            </a:r>
            <a:r>
              <a:rPr lang="ru-RU" sz="1000" dirty="0" err="1"/>
              <a:t>endl</a:t>
            </a:r>
            <a:r>
              <a:rPr lang="ru-RU" sz="1000" dirty="0"/>
              <a:t>;</a:t>
            </a:r>
          </a:p>
          <a:p>
            <a:r>
              <a:rPr lang="ru-RU" sz="1000" dirty="0" smtClean="0"/>
              <a:t>            </a:t>
            </a:r>
            <a:r>
              <a:rPr lang="en-US" sz="1000" dirty="0" smtClean="0"/>
              <a:t>do </a:t>
            </a:r>
            <a:r>
              <a:rPr lang="en-US" sz="1000" dirty="0"/>
              <a:t>{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 smtClean="0"/>
              <a:t>cin</a:t>
            </a:r>
            <a:r>
              <a:rPr lang="en-US" sz="1000" dirty="0" smtClean="0"/>
              <a:t> </a:t>
            </a:r>
            <a:r>
              <a:rPr lang="en-US" sz="1000" dirty="0"/>
              <a:t>&gt;&gt; 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univesity.year_post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if </a:t>
            </a:r>
            <a:r>
              <a:rPr lang="en-US" sz="1000" dirty="0"/>
              <a:t>(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birthday.year</a:t>
            </a:r>
            <a:r>
              <a:rPr lang="en-US" sz="1000" dirty="0"/>
              <a:t> + 16 &lt;= 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univesity.year_post</a:t>
            </a:r>
            <a:r>
              <a:rPr lang="en-US" sz="1000" dirty="0"/>
              <a:t>) {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en-US" sz="1000" dirty="0" err="1" smtClean="0"/>
              <a:t>check_potok</a:t>
            </a:r>
            <a:r>
              <a:rPr lang="en-US" sz="1000" dirty="0" smtClean="0"/>
              <a:t>(1</a:t>
            </a:r>
            <a:r>
              <a:rPr lang="en-US" sz="1000" dirty="0"/>
              <a:t>);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en-US" sz="1000" dirty="0" smtClean="0"/>
              <a:t>break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}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 smtClean="0"/>
              <a:t>cout</a:t>
            </a:r>
            <a:r>
              <a:rPr lang="en-US" sz="1000" dirty="0" smtClean="0"/>
              <a:t> </a:t>
            </a:r>
            <a:r>
              <a:rPr lang="en-US" sz="1000" dirty="0"/>
              <a:t>&lt;&lt; "</a:t>
            </a:r>
            <a:r>
              <a:rPr lang="ru-RU" sz="1000" dirty="0"/>
              <a:t>Вы ввели </a:t>
            </a:r>
            <a:r>
              <a:rPr lang="ru-RU" sz="1000" dirty="0" err="1"/>
              <a:t>некоректный</a:t>
            </a:r>
            <a:r>
              <a:rPr lang="ru-RU" sz="1000" dirty="0"/>
              <a:t> год</a:t>
            </a:r>
            <a:r>
              <a:rPr lang="en-US" sz="1000" dirty="0"/>
              <a:t>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 smtClean="0"/>
              <a:t>check_potok</a:t>
            </a:r>
            <a:r>
              <a:rPr lang="en-US" sz="1000" dirty="0" smtClean="0"/>
              <a:t>();</a:t>
            </a:r>
            <a:endParaRPr lang="ru-RU" sz="1000" dirty="0" smtClean="0"/>
          </a:p>
          <a:p>
            <a:r>
              <a:rPr lang="ru-RU" sz="1000" dirty="0" smtClean="0"/>
              <a:t>              </a:t>
            </a:r>
            <a:r>
              <a:rPr lang="en-US" sz="1000" dirty="0" smtClean="0"/>
              <a:t>} while (1);</a:t>
            </a:r>
            <a:endParaRPr lang="ru-RU" sz="1000" dirty="0" smtClean="0"/>
          </a:p>
          <a:p>
            <a:r>
              <a:rPr lang="en-US" sz="1000" dirty="0"/>
              <a:t>	</a:t>
            </a:r>
            <a:r>
              <a:rPr lang="en-US" sz="1000" dirty="0" err="1"/>
              <a:t>cout</a:t>
            </a:r>
            <a:r>
              <a:rPr lang="en-US" sz="1000" dirty="0"/>
              <a:t> &lt;&lt; "</a:t>
            </a:r>
            <a:r>
              <a:rPr lang="ru-RU" sz="1000" dirty="0"/>
              <a:t>Введите название факультета</a:t>
            </a:r>
            <a:r>
              <a:rPr lang="en-US" sz="1000" dirty="0"/>
              <a:t> 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cin.getline</a:t>
            </a:r>
            <a:r>
              <a:rPr lang="en-US" sz="1000" dirty="0"/>
              <a:t>(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univesity.facultet</a:t>
            </a:r>
            <a:r>
              <a:rPr lang="en-US" sz="1000" dirty="0"/>
              <a:t>, 100);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err="1"/>
              <a:t>check_potok</a:t>
            </a:r>
            <a:r>
              <a:rPr lang="ru-RU" sz="1000" dirty="0"/>
              <a:t>();</a:t>
            </a:r>
          </a:p>
          <a:p>
            <a:r>
              <a:rPr lang="ru-RU" sz="1000" dirty="0"/>
              <a:t>	</a:t>
            </a:r>
            <a:r>
              <a:rPr lang="ru-RU" sz="1000" dirty="0" err="1"/>
              <a:t>cout</a:t>
            </a:r>
            <a:r>
              <a:rPr lang="ru-RU" sz="1000" dirty="0"/>
              <a:t> &lt;&lt; "Введите </a:t>
            </a:r>
            <a:r>
              <a:rPr lang="ru-RU" sz="1000" dirty="0" err="1"/>
              <a:t>казвание</a:t>
            </a:r>
            <a:r>
              <a:rPr lang="ru-RU" sz="1000" dirty="0"/>
              <a:t> кафедры " &lt;&lt; </a:t>
            </a:r>
            <a:r>
              <a:rPr lang="ru-RU" sz="1000" dirty="0" err="1"/>
              <a:t>endl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en-US" sz="1000" dirty="0" err="1"/>
              <a:t>cin.getline</a:t>
            </a:r>
            <a:r>
              <a:rPr lang="en-US" sz="1000" dirty="0"/>
              <a:t>(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univesity.kafedra</a:t>
            </a:r>
            <a:r>
              <a:rPr lang="en-US" sz="1000" dirty="0"/>
              <a:t>, 70);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err="1"/>
              <a:t>check_potok</a:t>
            </a:r>
            <a:r>
              <a:rPr lang="ru-RU" sz="1000" dirty="0"/>
              <a:t>();</a:t>
            </a:r>
          </a:p>
          <a:p>
            <a:r>
              <a:rPr lang="ru-RU" sz="1000" dirty="0"/>
              <a:t>	</a:t>
            </a:r>
            <a:r>
              <a:rPr lang="ru-RU" sz="1000" dirty="0" err="1"/>
              <a:t>cout</a:t>
            </a:r>
            <a:r>
              <a:rPr lang="ru-RU" sz="1000" dirty="0"/>
              <a:t> &lt;&lt; "Введите название группы " &lt;&lt; </a:t>
            </a:r>
            <a:r>
              <a:rPr lang="ru-RU" sz="1000" dirty="0" err="1"/>
              <a:t>endl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en-US" sz="1000" dirty="0" err="1"/>
              <a:t>cin.getline</a:t>
            </a:r>
            <a:r>
              <a:rPr lang="en-US" sz="1000" dirty="0"/>
              <a:t>(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univesity.group</a:t>
            </a:r>
            <a:r>
              <a:rPr lang="en-US" sz="1000" dirty="0"/>
              <a:t>, 20);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check_potok</a:t>
            </a:r>
            <a:r>
              <a:rPr lang="en-US" sz="1000" dirty="0"/>
              <a:t>();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cout</a:t>
            </a:r>
            <a:r>
              <a:rPr lang="en-US" sz="1000" dirty="0"/>
              <a:t> &lt;&lt; "</a:t>
            </a:r>
            <a:r>
              <a:rPr lang="ru-RU" sz="1000" dirty="0"/>
              <a:t>Введите номер зачетной книжки</a:t>
            </a:r>
            <a:r>
              <a:rPr lang="en-US" sz="1000" dirty="0"/>
              <a:t>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cin.getline</a:t>
            </a:r>
            <a:r>
              <a:rPr lang="en-US" sz="1000" dirty="0"/>
              <a:t>(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univesity.number_zachet</a:t>
            </a:r>
            <a:r>
              <a:rPr lang="en-US" sz="1000" dirty="0"/>
              <a:t>, 20);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check_potok</a:t>
            </a:r>
            <a:r>
              <a:rPr lang="en-US" sz="1000" dirty="0"/>
              <a:t>();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flug</a:t>
            </a:r>
            <a:r>
              <a:rPr lang="en-US" sz="1000" dirty="0"/>
              <a:t>, </a:t>
            </a:r>
            <a:r>
              <a:rPr lang="en-US" sz="1000" dirty="0" err="1"/>
              <a:t>ocen</a:t>
            </a:r>
            <a:r>
              <a:rPr lang="en-US" sz="1000" dirty="0"/>
              <a:t>, id;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semestrs</a:t>
            </a:r>
            <a:r>
              <a:rPr lang="en-US" sz="1000" dirty="0"/>
              <a:t>* </a:t>
            </a:r>
            <a:r>
              <a:rPr lang="en-US" sz="1000" dirty="0" err="1"/>
              <a:t>ptec</a:t>
            </a:r>
            <a:r>
              <a:rPr lang="en-US" sz="1000" dirty="0"/>
              <a:t>, * </a:t>
            </a:r>
            <a:r>
              <a:rPr lang="en-US" sz="1000" dirty="0" err="1"/>
              <a:t>pprom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predmets</a:t>
            </a:r>
            <a:r>
              <a:rPr lang="en-US" sz="1000" dirty="0"/>
              <a:t>* </a:t>
            </a:r>
            <a:r>
              <a:rPr lang="en-US" sz="1000" dirty="0" err="1"/>
              <a:t>ptecp</a:t>
            </a:r>
            <a:r>
              <a:rPr lang="en-US" sz="1000" dirty="0"/>
              <a:t>, * </a:t>
            </a:r>
            <a:r>
              <a:rPr lang="en-US" sz="1000" dirty="0" err="1"/>
              <a:t>ppromp</a:t>
            </a:r>
            <a:r>
              <a:rPr lang="en-US" sz="1000" dirty="0"/>
              <a:t>, * </a:t>
            </a:r>
            <a:r>
              <a:rPr lang="en-US" sz="1000" dirty="0" err="1"/>
              <a:t>pstartp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char p[51];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semestr</a:t>
            </a:r>
            <a:r>
              <a:rPr lang="en-US" sz="1000" dirty="0"/>
              <a:t> = new </a:t>
            </a:r>
            <a:r>
              <a:rPr lang="en-US" sz="1000" dirty="0" err="1"/>
              <a:t>semestrs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pprom</a:t>
            </a:r>
            <a:r>
              <a:rPr lang="en-US" sz="1000" dirty="0"/>
              <a:t> = 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semestr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/>
              <a:t>pprom</a:t>
            </a:r>
            <a:r>
              <a:rPr lang="en-US" sz="1000" dirty="0"/>
              <a:t>-&gt;</a:t>
            </a:r>
            <a:r>
              <a:rPr lang="en-US" sz="1000" dirty="0" err="1"/>
              <a:t>next_semestr</a:t>
            </a:r>
            <a:r>
              <a:rPr lang="en-US" sz="1000" dirty="0"/>
              <a:t> = 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semestr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52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6182" y="0"/>
            <a:ext cx="10945216" cy="701730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endParaRPr lang="ru-RU" sz="1000" dirty="0"/>
          </a:p>
          <a:p>
            <a:r>
              <a:rPr lang="en-US" sz="1000" dirty="0" smtClean="0"/>
              <a:t>for </a:t>
            </a:r>
            <a:r>
              <a:rPr lang="en-US" sz="1000" dirty="0"/>
              <a:t>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 = 1; </a:t>
            </a:r>
            <a:r>
              <a:rPr lang="en-US" sz="1000" dirty="0" err="1"/>
              <a:t>i</a:t>
            </a:r>
            <a:r>
              <a:rPr lang="en-US" sz="1000" dirty="0"/>
              <a:t> &lt; 10; </a:t>
            </a:r>
            <a:r>
              <a:rPr lang="en-US" sz="1000" dirty="0" err="1"/>
              <a:t>i</a:t>
            </a:r>
            <a:r>
              <a:rPr lang="en-US" sz="1000" dirty="0"/>
              <a:t>++) {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do </a:t>
            </a:r>
            <a:r>
              <a:rPr lang="en-US" sz="1000" dirty="0"/>
              <a:t>{</a:t>
            </a:r>
            <a:endParaRPr lang="ru-RU" sz="1000" dirty="0"/>
          </a:p>
          <a:p>
            <a:r>
              <a:rPr lang="ru-RU" sz="1000" dirty="0" smtClean="0"/>
              <a:t> 	       </a:t>
            </a:r>
            <a:r>
              <a:rPr lang="ru-RU" sz="1000" dirty="0" err="1" smtClean="0"/>
              <a:t>do</a:t>
            </a:r>
            <a:r>
              <a:rPr lang="ru-RU" sz="1000" dirty="0" smtClean="0"/>
              <a:t> </a:t>
            </a:r>
            <a:r>
              <a:rPr lang="ru-RU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 smtClean="0"/>
              <a:t>               </a:t>
            </a:r>
            <a:r>
              <a:rPr lang="ru-RU" sz="1000" dirty="0" err="1" smtClean="0"/>
              <a:t>cout</a:t>
            </a:r>
            <a:r>
              <a:rPr lang="ru-RU" sz="1000" dirty="0" smtClean="0"/>
              <a:t> </a:t>
            </a:r>
            <a:r>
              <a:rPr lang="ru-RU" sz="1000" dirty="0"/>
              <a:t>&lt;&lt; "Введите номер сессии" &lt;&lt; </a:t>
            </a:r>
            <a:r>
              <a:rPr lang="ru-RU" sz="1000" dirty="0" err="1"/>
              <a:t>endl</a:t>
            </a:r>
            <a:r>
              <a:rPr lang="ru-RU" sz="1000" dirty="0" smtClean="0"/>
              <a:t>;  </a:t>
            </a:r>
            <a:endParaRPr lang="ru-RU" sz="1000" dirty="0"/>
          </a:p>
          <a:p>
            <a:r>
              <a:rPr lang="ru-RU" sz="1000" dirty="0"/>
              <a:t>	</a:t>
            </a:r>
            <a:r>
              <a:rPr lang="ru-RU" sz="1000" dirty="0" smtClean="0"/>
              <a:t>                </a:t>
            </a:r>
            <a:r>
              <a:rPr lang="en-US" sz="1000" dirty="0" smtClean="0"/>
              <a:t>id </a:t>
            </a:r>
            <a:r>
              <a:rPr lang="en-US" sz="1000" dirty="0"/>
              <a:t>= </a:t>
            </a:r>
            <a:r>
              <a:rPr lang="en-US" sz="1000" dirty="0" err="1"/>
              <a:t>check_input_int</a:t>
            </a:r>
            <a:r>
              <a:rPr lang="en-US" sz="1000" dirty="0" smtClean="0"/>
              <a:t>();</a:t>
            </a:r>
            <a:r>
              <a:rPr lang="ru-RU" sz="1000" dirty="0" smtClean="0"/>
              <a:t> 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smtClean="0"/>
              <a:t>                 </a:t>
            </a:r>
            <a:r>
              <a:rPr lang="en-US" sz="1000" dirty="0" smtClean="0"/>
              <a:t>if </a:t>
            </a:r>
            <a:r>
              <a:rPr lang="en-US" sz="1000" dirty="0"/>
              <a:t>(id &gt; 0 &amp;&amp; id &lt; 10) break;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ru-RU" sz="1000" dirty="0" smtClean="0"/>
              <a:t>                 </a:t>
            </a:r>
            <a:r>
              <a:rPr lang="ru-RU" sz="1000" dirty="0" err="1" smtClean="0"/>
              <a:t>else</a:t>
            </a:r>
            <a:r>
              <a:rPr lang="ru-RU" sz="1000" dirty="0" smtClean="0"/>
              <a:t> </a:t>
            </a:r>
            <a:r>
              <a:rPr lang="ru-RU" sz="1000" dirty="0" err="1"/>
              <a:t>cout</a:t>
            </a:r>
            <a:r>
              <a:rPr lang="ru-RU" sz="1000" dirty="0"/>
              <a:t> &lt;&lt; "Вы ввели не корректный номер сессии" &lt;&lt; </a:t>
            </a:r>
            <a:r>
              <a:rPr lang="ru-RU" sz="1000" dirty="0" err="1"/>
              <a:t>endl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ru-RU" sz="1000" dirty="0" smtClean="0"/>
              <a:t>          </a:t>
            </a:r>
            <a:r>
              <a:rPr lang="en-US" sz="1000" dirty="0" smtClean="0"/>
              <a:t>} </a:t>
            </a:r>
            <a:r>
              <a:rPr lang="en-US" sz="1000" dirty="0"/>
              <a:t>while (1);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} </a:t>
            </a:r>
            <a:r>
              <a:rPr lang="en-US" sz="1000" dirty="0"/>
              <a:t>while (search(</a:t>
            </a:r>
            <a:r>
              <a:rPr lang="en-US" sz="1000" dirty="0" err="1"/>
              <a:t>pstart</a:t>
            </a:r>
            <a:r>
              <a:rPr lang="en-US" sz="1000" dirty="0"/>
              <a:t>, 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semestr</a:t>
            </a:r>
            <a:r>
              <a:rPr lang="en-US" sz="1000" dirty="0"/>
              <a:t>, id));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 smtClean="0"/>
              <a:t>pprom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id_semestr</a:t>
            </a:r>
            <a:r>
              <a:rPr lang="en-US" sz="1000" dirty="0"/>
              <a:t> = id</a:t>
            </a:r>
            <a:r>
              <a:rPr lang="en-US" sz="1000" dirty="0" smtClean="0"/>
              <a:t>;</a:t>
            </a:r>
            <a:r>
              <a:rPr lang="ru-RU" sz="1000" dirty="0" smtClean="0"/>
              <a:t> 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 smtClean="0"/>
              <a:t>pprom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predmet</a:t>
            </a:r>
            <a:r>
              <a:rPr lang="en-US" sz="1000" dirty="0"/>
              <a:t> = new </a:t>
            </a:r>
            <a:r>
              <a:rPr lang="en-US" sz="1000" dirty="0" err="1"/>
              <a:t>predmets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 smtClean="0"/>
              <a:t>ppromp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 smtClean="0"/>
              <a:t>pprom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predmet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 smtClean="0"/>
              <a:t>pstartp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ppromp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 smtClean="0"/>
              <a:t>ppromp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next_predmet</a:t>
            </a:r>
            <a:r>
              <a:rPr lang="en-US" sz="1000" dirty="0"/>
              <a:t> = </a:t>
            </a:r>
            <a:r>
              <a:rPr lang="en-US" sz="1000" dirty="0" err="1"/>
              <a:t>ppromp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err="1" smtClean="0"/>
              <a:t>check_potok</a:t>
            </a:r>
            <a:r>
              <a:rPr lang="en-US" sz="1000" dirty="0" smtClean="0"/>
              <a:t>(1</a:t>
            </a:r>
            <a:r>
              <a:rPr lang="en-US" sz="1000" dirty="0"/>
              <a:t>);</a:t>
            </a:r>
            <a:endParaRPr lang="ru-RU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for </a:t>
            </a:r>
            <a:r>
              <a:rPr lang="en-US" sz="1000" dirty="0"/>
              <a:t>(</a:t>
            </a:r>
            <a:r>
              <a:rPr lang="en-US" sz="1000" dirty="0" err="1"/>
              <a:t>int</a:t>
            </a:r>
            <a:r>
              <a:rPr lang="en-US" sz="1000" dirty="0"/>
              <a:t> j = 1; j &lt; 11; </a:t>
            </a:r>
            <a:r>
              <a:rPr lang="en-US" sz="1000" dirty="0" err="1"/>
              <a:t>j++</a:t>
            </a:r>
            <a:r>
              <a:rPr lang="en-US" sz="1000" dirty="0"/>
              <a:t>) {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ru-RU" sz="1000" dirty="0" smtClean="0"/>
              <a:t>            </a:t>
            </a:r>
            <a:r>
              <a:rPr lang="en-US" sz="1000" dirty="0" smtClean="0"/>
              <a:t>do </a:t>
            </a:r>
            <a:r>
              <a:rPr lang="en-US" sz="1000" dirty="0"/>
              <a:t>{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ru-RU" sz="1000" dirty="0" smtClean="0"/>
              <a:t>                    </a:t>
            </a:r>
            <a:r>
              <a:rPr lang="ru-RU" sz="1000" dirty="0" err="1" smtClean="0"/>
              <a:t>cout</a:t>
            </a:r>
            <a:r>
              <a:rPr lang="ru-RU" sz="1000" dirty="0" smtClean="0"/>
              <a:t> </a:t>
            </a:r>
            <a:r>
              <a:rPr lang="ru-RU" sz="1000" dirty="0"/>
              <a:t>&lt;&lt; "Введите название предмета " &lt;&lt; </a:t>
            </a:r>
            <a:r>
              <a:rPr lang="ru-RU" sz="1000" dirty="0" err="1"/>
              <a:t>endl</a:t>
            </a:r>
            <a:r>
              <a:rPr lang="ru-RU" sz="1000" dirty="0"/>
              <a:t>;</a:t>
            </a:r>
          </a:p>
          <a:p>
            <a:r>
              <a:rPr lang="ru-RU" sz="1000" dirty="0"/>
              <a:t>		</a:t>
            </a:r>
            <a:r>
              <a:rPr lang="ru-RU" sz="1000" dirty="0" smtClean="0"/>
              <a:t>                    </a:t>
            </a:r>
            <a:r>
              <a:rPr lang="en-US" sz="1000" dirty="0" err="1" smtClean="0"/>
              <a:t>cin.getline</a:t>
            </a:r>
            <a:r>
              <a:rPr lang="en-US" sz="1000" dirty="0" smtClean="0"/>
              <a:t>(p</a:t>
            </a:r>
            <a:r>
              <a:rPr lang="en-US" sz="1000" dirty="0"/>
              <a:t>, 50);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ru-RU" sz="1000" dirty="0" smtClean="0"/>
              <a:t>                    </a:t>
            </a:r>
            <a:r>
              <a:rPr lang="en-US" sz="1000" dirty="0" err="1" smtClean="0"/>
              <a:t>check_potok</a:t>
            </a:r>
            <a:r>
              <a:rPr lang="en-US" sz="1000" dirty="0"/>
              <a:t>();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ru-RU" sz="1000" dirty="0" smtClean="0"/>
              <a:t>             </a:t>
            </a:r>
            <a:r>
              <a:rPr lang="en-US" sz="1000" dirty="0" smtClean="0"/>
              <a:t>} </a:t>
            </a:r>
            <a:r>
              <a:rPr lang="en-US" sz="1000" dirty="0"/>
              <a:t>while (</a:t>
            </a:r>
            <a:r>
              <a:rPr lang="en-US" sz="1000" dirty="0" err="1"/>
              <a:t>searchp</a:t>
            </a:r>
            <a:r>
              <a:rPr lang="en-US" sz="1000" dirty="0"/>
              <a:t>(</a:t>
            </a:r>
            <a:r>
              <a:rPr lang="en-US" sz="1000" dirty="0" err="1"/>
              <a:t>pprom</a:t>
            </a:r>
            <a:r>
              <a:rPr lang="en-US" sz="1000" dirty="0"/>
              <a:t>, </a:t>
            </a:r>
            <a:r>
              <a:rPr lang="en-US" sz="1000" dirty="0" err="1"/>
              <a:t>pprom</a:t>
            </a:r>
            <a:r>
              <a:rPr lang="en-US" sz="1000" dirty="0"/>
              <a:t>-&gt;</a:t>
            </a:r>
            <a:r>
              <a:rPr lang="en-US" sz="1000" dirty="0" err="1"/>
              <a:t>predmet</a:t>
            </a:r>
            <a:r>
              <a:rPr lang="en-US" sz="1000" dirty="0"/>
              <a:t>, p));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ru-RU" sz="1000" dirty="0" smtClean="0"/>
              <a:t>              </a:t>
            </a:r>
            <a:r>
              <a:rPr lang="en-US" sz="1000" dirty="0" err="1" smtClean="0"/>
              <a:t>strcpy</a:t>
            </a:r>
            <a:r>
              <a:rPr lang="en-US" sz="1000" dirty="0" smtClean="0"/>
              <a:t>(</a:t>
            </a:r>
            <a:r>
              <a:rPr lang="en-US" sz="1000" dirty="0" err="1" smtClean="0"/>
              <a:t>ppromp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name_predmet</a:t>
            </a:r>
            <a:r>
              <a:rPr lang="en-US" sz="1000" dirty="0"/>
              <a:t>, p);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ru-RU" sz="1000" dirty="0" smtClean="0"/>
              <a:t>              </a:t>
            </a:r>
            <a:r>
              <a:rPr lang="ru-RU" sz="1000" dirty="0" err="1" smtClean="0"/>
              <a:t>cout</a:t>
            </a:r>
            <a:r>
              <a:rPr lang="ru-RU" sz="1000" dirty="0" smtClean="0"/>
              <a:t> </a:t>
            </a:r>
            <a:r>
              <a:rPr lang="ru-RU" sz="1000" dirty="0"/>
              <a:t>&lt;&lt; "Оценка по нему " &lt;&lt; </a:t>
            </a:r>
            <a:r>
              <a:rPr lang="ru-RU" sz="1000" dirty="0" err="1"/>
              <a:t>endl</a:t>
            </a:r>
            <a:r>
              <a:rPr lang="ru-RU" sz="1000" dirty="0"/>
              <a:t>;</a:t>
            </a:r>
          </a:p>
          <a:p>
            <a:r>
              <a:rPr lang="ru-RU" sz="1000" dirty="0"/>
              <a:t>		</a:t>
            </a:r>
            <a:r>
              <a:rPr lang="ru-RU" sz="1000" dirty="0" smtClean="0"/>
              <a:t>               </a:t>
            </a:r>
            <a:r>
              <a:rPr lang="en-US" sz="1000" dirty="0" smtClean="0"/>
              <a:t>do </a:t>
            </a:r>
            <a:r>
              <a:rPr lang="en-US" sz="1000" dirty="0"/>
              <a:t>{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ru-RU" sz="1000" dirty="0" smtClean="0"/>
              <a:t>                      </a:t>
            </a:r>
            <a:r>
              <a:rPr lang="en-US" sz="1000" dirty="0" err="1" smtClean="0"/>
              <a:t>ocen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check_input_int</a:t>
            </a:r>
            <a:r>
              <a:rPr lang="en-US" sz="1000" dirty="0"/>
              <a:t>();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ru-RU" sz="1000" dirty="0" smtClean="0"/>
              <a:t>                      </a:t>
            </a:r>
            <a:r>
              <a:rPr lang="en-US" sz="1000" dirty="0" smtClean="0"/>
              <a:t>if </a:t>
            </a:r>
            <a:r>
              <a:rPr lang="en-US" sz="1000" dirty="0"/>
              <a:t>(</a:t>
            </a:r>
            <a:r>
              <a:rPr lang="en-US" sz="1000" dirty="0" err="1"/>
              <a:t>ocen</a:t>
            </a:r>
            <a:r>
              <a:rPr lang="en-US" sz="1000" dirty="0"/>
              <a:t> &gt; 1 &amp;&amp; </a:t>
            </a:r>
            <a:r>
              <a:rPr lang="en-US" sz="1000" dirty="0" err="1"/>
              <a:t>ocen</a:t>
            </a:r>
            <a:r>
              <a:rPr lang="en-US" sz="1000" dirty="0"/>
              <a:t> &lt; 6) {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ru-RU" sz="1000" dirty="0" smtClean="0"/>
              <a:t>                               </a:t>
            </a:r>
            <a:r>
              <a:rPr lang="en-US" sz="1000" dirty="0" err="1" smtClean="0"/>
              <a:t>ppromp</a:t>
            </a:r>
            <a:r>
              <a:rPr lang="en-US" sz="1000" dirty="0" smtClean="0"/>
              <a:t>-</a:t>
            </a:r>
            <a:r>
              <a:rPr lang="en-US" sz="1000" dirty="0"/>
              <a:t>&gt;mark = </a:t>
            </a:r>
            <a:r>
              <a:rPr lang="en-US" sz="1000" dirty="0" err="1"/>
              <a:t>ocen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		</a:t>
            </a:r>
            <a:r>
              <a:rPr lang="ru-RU" sz="1000" dirty="0" err="1" smtClean="0"/>
              <a:t>check_potok</a:t>
            </a:r>
            <a:r>
              <a:rPr lang="ru-RU" sz="1000" dirty="0"/>
              <a:t>();</a:t>
            </a:r>
          </a:p>
          <a:p>
            <a:r>
              <a:rPr lang="ru-RU" sz="1000" dirty="0"/>
              <a:t>			</a:t>
            </a:r>
            <a:r>
              <a:rPr lang="ru-RU" sz="1000" dirty="0" err="1" smtClean="0"/>
              <a:t>break</a:t>
            </a:r>
            <a:r>
              <a:rPr lang="ru-RU" sz="1000" dirty="0"/>
              <a:t>;</a:t>
            </a:r>
          </a:p>
          <a:p>
            <a:r>
              <a:rPr lang="ru-RU" sz="1000" dirty="0"/>
              <a:t>		</a:t>
            </a:r>
            <a:r>
              <a:rPr lang="ru-RU" sz="1000" dirty="0" smtClean="0"/>
              <a:t>                       }</a:t>
            </a:r>
            <a:endParaRPr lang="ru-RU" sz="1000" dirty="0"/>
          </a:p>
          <a:p>
            <a:r>
              <a:rPr lang="ru-RU" sz="1000" dirty="0"/>
              <a:t>		</a:t>
            </a:r>
            <a:r>
              <a:rPr lang="ru-RU" sz="1000" dirty="0" smtClean="0"/>
              <a:t>                        </a:t>
            </a:r>
            <a:r>
              <a:rPr lang="ru-RU" sz="1000" dirty="0" err="1" smtClean="0"/>
              <a:t>else</a:t>
            </a:r>
            <a:r>
              <a:rPr lang="ru-RU" sz="1000" dirty="0" smtClean="0"/>
              <a:t> </a:t>
            </a:r>
            <a:r>
              <a:rPr lang="ru-RU" sz="1000" dirty="0"/>
              <a:t>{</a:t>
            </a:r>
          </a:p>
          <a:p>
            <a:r>
              <a:rPr lang="ru-RU" sz="1000" dirty="0"/>
              <a:t>			</a:t>
            </a:r>
            <a:r>
              <a:rPr lang="ru-RU" sz="1000" dirty="0" err="1" smtClean="0"/>
              <a:t>cout</a:t>
            </a:r>
            <a:r>
              <a:rPr lang="ru-RU" sz="1000" dirty="0" smtClean="0"/>
              <a:t> </a:t>
            </a:r>
            <a:r>
              <a:rPr lang="ru-RU" sz="1000" dirty="0"/>
              <a:t>&lt;&lt; "Вы ввели число не соответствующие оценкам по пяти бальной шкале " &lt;&lt; </a:t>
            </a:r>
            <a:r>
              <a:rPr lang="ru-RU" sz="1000" dirty="0" err="1"/>
              <a:t>endl</a:t>
            </a:r>
            <a:r>
              <a:rPr lang="ru-RU" sz="1000" dirty="0"/>
              <a:t>;</a:t>
            </a:r>
          </a:p>
          <a:p>
            <a:r>
              <a:rPr lang="ru-RU" sz="1000" dirty="0"/>
              <a:t>			</a:t>
            </a:r>
            <a:r>
              <a:rPr lang="ru-RU" sz="1000" dirty="0" err="1" smtClean="0"/>
              <a:t>check_potok</a:t>
            </a:r>
            <a:r>
              <a:rPr lang="ru-RU" sz="1000" dirty="0"/>
              <a:t>();</a:t>
            </a:r>
          </a:p>
          <a:p>
            <a:r>
              <a:rPr lang="ru-RU" sz="1000" dirty="0"/>
              <a:t>			</a:t>
            </a:r>
            <a:r>
              <a:rPr lang="ru-RU" sz="1000" dirty="0" smtClean="0"/>
              <a:t>}</a:t>
            </a:r>
            <a:endParaRPr lang="ru-RU" sz="1000" dirty="0"/>
          </a:p>
          <a:p>
            <a:r>
              <a:rPr lang="ru-RU" sz="1000" dirty="0"/>
              <a:t>		</a:t>
            </a:r>
            <a:r>
              <a:rPr lang="ru-RU" sz="1000" dirty="0" smtClean="0"/>
              <a:t>               } </a:t>
            </a:r>
            <a:r>
              <a:rPr lang="ru-RU" sz="1000" dirty="0" err="1"/>
              <a:t>while</a:t>
            </a:r>
            <a:r>
              <a:rPr lang="ru-RU" sz="1000" dirty="0"/>
              <a:t> (1);</a:t>
            </a:r>
          </a:p>
          <a:p>
            <a:r>
              <a:rPr lang="ru-RU" sz="1000" dirty="0"/>
              <a:t>		</a:t>
            </a:r>
            <a:r>
              <a:rPr lang="ru-RU" sz="1000" dirty="0" err="1" smtClean="0"/>
              <a:t>cout</a:t>
            </a:r>
            <a:r>
              <a:rPr lang="ru-RU" sz="1000" dirty="0" smtClean="0"/>
              <a:t> </a:t>
            </a:r>
            <a:r>
              <a:rPr lang="ru-RU" sz="1000" dirty="0"/>
              <a:t>&lt;&lt; "Есть еще предметы в этой сессии? Да</a:t>
            </a:r>
            <a:r>
              <a:rPr lang="en-US" sz="1000" dirty="0"/>
              <a:t>-1 </a:t>
            </a:r>
            <a:r>
              <a:rPr lang="ru-RU" sz="1000" dirty="0"/>
              <a:t>Нет</a:t>
            </a:r>
            <a:r>
              <a:rPr lang="en-US" sz="1000" dirty="0"/>
              <a:t>-0 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en-US" sz="1000" dirty="0" err="1" smtClean="0"/>
              <a:t>flug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check_input_int</a:t>
            </a:r>
            <a:r>
              <a:rPr lang="en-US" sz="1000" dirty="0"/>
              <a:t>();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en-US" sz="1000" dirty="0" smtClean="0"/>
              <a:t>if </a:t>
            </a:r>
            <a:r>
              <a:rPr lang="en-US" sz="1000" dirty="0"/>
              <a:t>(</a:t>
            </a:r>
            <a:r>
              <a:rPr lang="en-US" sz="1000" dirty="0" err="1"/>
              <a:t>flug</a:t>
            </a:r>
            <a:r>
              <a:rPr lang="en-US" sz="1000" dirty="0"/>
              <a:t> &lt; 1) {</a:t>
            </a:r>
            <a:endParaRPr lang="ru-RU" sz="1000" dirty="0"/>
          </a:p>
          <a:p>
            <a:r>
              <a:rPr lang="en-US" sz="1000" dirty="0"/>
              <a:t>			</a:t>
            </a:r>
            <a:r>
              <a:rPr lang="en-US" sz="1000" dirty="0" err="1" smtClean="0"/>
              <a:t>ppromp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next_predmet</a:t>
            </a:r>
            <a:r>
              <a:rPr lang="en-US" sz="1000" dirty="0"/>
              <a:t> = </a:t>
            </a:r>
            <a:r>
              <a:rPr lang="en-US" sz="1000" dirty="0" err="1"/>
              <a:t>pstartp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		</a:t>
            </a:r>
            <a:r>
              <a:rPr lang="en-US" sz="1000" dirty="0" smtClean="0"/>
              <a:t>break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en-US" sz="1000" dirty="0" smtClean="0"/>
              <a:t>}</a:t>
            </a:r>
            <a:endParaRPr lang="ru-RU" sz="1000" dirty="0"/>
          </a:p>
          <a:p>
            <a:r>
              <a:rPr lang="en-US" sz="1000" dirty="0"/>
              <a:t>		</a:t>
            </a:r>
            <a:r>
              <a:rPr lang="en-US" sz="1000" dirty="0" smtClean="0"/>
              <a:t>if </a:t>
            </a:r>
            <a:r>
              <a:rPr lang="en-US" sz="1000" dirty="0"/>
              <a:t>(j &lt; 10) </a:t>
            </a:r>
            <a:r>
              <a:rPr lang="en-US" sz="1000" dirty="0" smtClean="0"/>
              <a:t>{</a:t>
            </a:r>
            <a:endParaRPr lang="ru-RU" sz="1000" dirty="0" smtClean="0"/>
          </a:p>
          <a:p>
            <a:endParaRPr lang="ru-RU" sz="1000" dirty="0"/>
          </a:p>
          <a:p>
            <a:endParaRPr lang="ru-RU" sz="1000" dirty="0"/>
          </a:p>
          <a:p>
            <a:r>
              <a:rPr lang="ru-RU" sz="1000" dirty="0" smtClean="0"/>
              <a:t>      </a:t>
            </a:r>
            <a:r>
              <a:rPr lang="en-US" sz="1000" dirty="0" err="1" smtClean="0"/>
              <a:t>ptecp</a:t>
            </a:r>
            <a:r>
              <a:rPr lang="en-US" sz="1000" dirty="0" smtClean="0"/>
              <a:t> </a:t>
            </a:r>
            <a:r>
              <a:rPr lang="en-US" sz="1000" dirty="0"/>
              <a:t>= new </a:t>
            </a:r>
            <a:r>
              <a:rPr lang="en-US" sz="1000" dirty="0" err="1"/>
              <a:t>predmets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 smtClean="0"/>
              <a:t>     </a:t>
            </a:r>
            <a:r>
              <a:rPr lang="en-US" sz="1000" dirty="0" err="1" smtClean="0"/>
              <a:t>ppromp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next_predmet</a:t>
            </a:r>
            <a:r>
              <a:rPr lang="en-US" sz="1000" dirty="0"/>
              <a:t> = </a:t>
            </a:r>
            <a:r>
              <a:rPr lang="en-US" sz="1000" dirty="0" err="1"/>
              <a:t>ptecp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 smtClean="0"/>
              <a:t>    </a:t>
            </a:r>
            <a:r>
              <a:rPr lang="en-US" sz="1000" dirty="0" err="1" smtClean="0"/>
              <a:t>ppromp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ptecp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 smtClean="0"/>
              <a:t>    </a:t>
            </a:r>
            <a:r>
              <a:rPr lang="en-US" sz="1000" dirty="0" err="1" smtClean="0"/>
              <a:t>ppromp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next_predmet</a:t>
            </a:r>
            <a:r>
              <a:rPr lang="en-US" sz="1000" dirty="0"/>
              <a:t> = </a:t>
            </a:r>
            <a:r>
              <a:rPr lang="en-US" sz="1000" dirty="0" err="1"/>
              <a:t>pprom</a:t>
            </a:r>
            <a:r>
              <a:rPr lang="en-US" sz="1000" dirty="0"/>
              <a:t>-&gt;</a:t>
            </a:r>
            <a:r>
              <a:rPr lang="en-US" sz="1000" dirty="0" err="1"/>
              <a:t>predmet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 smtClean="0"/>
              <a:t>   </a:t>
            </a:r>
            <a:r>
              <a:rPr lang="ru-RU" sz="1000" dirty="0" err="1" smtClean="0"/>
              <a:t>check_potok</a:t>
            </a:r>
            <a:r>
              <a:rPr lang="ru-RU" sz="1000" dirty="0" smtClean="0"/>
              <a:t>(1</a:t>
            </a:r>
            <a:r>
              <a:rPr lang="ru-RU" sz="1000" dirty="0"/>
              <a:t>);</a:t>
            </a:r>
          </a:p>
          <a:p>
            <a:r>
              <a:rPr lang="ru-RU" sz="1000" dirty="0" smtClean="0"/>
              <a:t>}</a:t>
            </a:r>
            <a:endParaRPr lang="ru-RU" sz="1000" dirty="0"/>
          </a:p>
          <a:p>
            <a:r>
              <a:rPr lang="ru-RU" sz="1000" dirty="0" err="1" smtClean="0"/>
              <a:t>else</a:t>
            </a:r>
            <a:r>
              <a:rPr lang="ru-RU" sz="1000" dirty="0" smtClean="0"/>
              <a:t> </a:t>
            </a:r>
            <a:r>
              <a:rPr lang="ru-RU" sz="1000" dirty="0"/>
              <a:t>{</a:t>
            </a:r>
          </a:p>
          <a:p>
            <a:r>
              <a:rPr lang="ru-RU" sz="1000" dirty="0" err="1" smtClean="0"/>
              <a:t>cout</a:t>
            </a:r>
            <a:r>
              <a:rPr lang="ru-RU" sz="1000" dirty="0" smtClean="0"/>
              <a:t> </a:t>
            </a:r>
            <a:r>
              <a:rPr lang="ru-RU" sz="1000" dirty="0"/>
              <a:t>&lt;&lt; "Введено максимальное количество предметов для одной </a:t>
            </a:r>
            <a:endParaRPr lang="ru-RU" sz="1000" dirty="0" smtClean="0"/>
          </a:p>
          <a:p>
            <a:r>
              <a:rPr lang="ru-RU" sz="1000" dirty="0" err="1" smtClean="0"/>
              <a:t>ссесии</a:t>
            </a:r>
            <a:r>
              <a:rPr lang="ru-RU" sz="1000" dirty="0"/>
              <a:t>" &lt;&lt; </a:t>
            </a:r>
            <a:r>
              <a:rPr lang="ru-RU" sz="1000" dirty="0" err="1"/>
              <a:t>endl</a:t>
            </a:r>
            <a:r>
              <a:rPr lang="ru-RU" sz="1000" dirty="0"/>
              <a:t>;</a:t>
            </a:r>
          </a:p>
          <a:p>
            <a:r>
              <a:rPr lang="en-US" sz="1000" dirty="0" err="1" smtClean="0"/>
              <a:t>ppromp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next_predmet</a:t>
            </a:r>
            <a:r>
              <a:rPr lang="en-US" sz="1000" dirty="0"/>
              <a:t> = </a:t>
            </a:r>
            <a:r>
              <a:rPr lang="en-US" sz="1000" dirty="0" err="1"/>
              <a:t>pprom</a:t>
            </a:r>
            <a:r>
              <a:rPr lang="en-US" sz="1000" dirty="0"/>
              <a:t>-&gt;</a:t>
            </a:r>
            <a:r>
              <a:rPr lang="en-US" sz="1000" dirty="0" err="1"/>
              <a:t>predmet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 smtClean="0"/>
              <a:t>    </a:t>
            </a:r>
            <a:r>
              <a:rPr lang="ru-RU" sz="1000" dirty="0" err="1" smtClean="0"/>
              <a:t>check_potok</a:t>
            </a:r>
            <a:r>
              <a:rPr lang="ru-RU" sz="1000" dirty="0"/>
              <a:t>();</a:t>
            </a:r>
          </a:p>
          <a:p>
            <a:r>
              <a:rPr lang="ru-RU" sz="1000" dirty="0" smtClean="0"/>
              <a:t>    }</a:t>
            </a:r>
          </a:p>
          <a:p>
            <a:r>
              <a:rPr lang="ru-RU" sz="1000" dirty="0" smtClean="0"/>
              <a:t>}</a:t>
            </a:r>
            <a:endParaRPr lang="ru-RU" sz="1000" dirty="0"/>
          </a:p>
          <a:p>
            <a:r>
              <a:rPr lang="ru-RU" sz="1000" dirty="0" err="1" smtClean="0"/>
              <a:t>cout</a:t>
            </a:r>
            <a:r>
              <a:rPr lang="ru-RU" sz="1000" dirty="0" smtClean="0"/>
              <a:t> </a:t>
            </a:r>
            <a:r>
              <a:rPr lang="ru-RU" sz="1000" dirty="0"/>
              <a:t>&lt;&lt; "Есть еще сессии у данного студента ? Да</a:t>
            </a:r>
            <a:r>
              <a:rPr lang="en-US" sz="1000" dirty="0"/>
              <a:t>-1 </a:t>
            </a:r>
            <a:r>
              <a:rPr lang="ru-RU" sz="1000" dirty="0"/>
              <a:t>Нет</a:t>
            </a:r>
            <a:r>
              <a:rPr lang="en-US" sz="1000" dirty="0"/>
              <a:t>-0 "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 err="1" smtClean="0"/>
              <a:t>flug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check_input_int</a:t>
            </a:r>
            <a:r>
              <a:rPr lang="en-US" sz="1000" dirty="0"/>
              <a:t>();</a:t>
            </a:r>
            <a:endParaRPr lang="ru-RU" sz="1000" dirty="0"/>
          </a:p>
          <a:p>
            <a:r>
              <a:rPr lang="en-US" sz="1000" dirty="0" smtClean="0"/>
              <a:t>if </a:t>
            </a:r>
            <a:r>
              <a:rPr lang="en-US" sz="1000" dirty="0"/>
              <a:t>(</a:t>
            </a:r>
            <a:r>
              <a:rPr lang="en-US" sz="1000" dirty="0" err="1"/>
              <a:t>flug</a:t>
            </a:r>
            <a:r>
              <a:rPr lang="en-US" sz="1000" dirty="0"/>
              <a:t> &lt; 1) {</a:t>
            </a:r>
            <a:endParaRPr lang="ru-RU" sz="1000" dirty="0"/>
          </a:p>
          <a:p>
            <a:r>
              <a:rPr lang="ru-RU" sz="1000" dirty="0" smtClean="0"/>
              <a:t>                    </a:t>
            </a:r>
            <a:r>
              <a:rPr lang="en-US" sz="1000" dirty="0" err="1" smtClean="0"/>
              <a:t>pprom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next_semestr</a:t>
            </a:r>
            <a:r>
              <a:rPr lang="en-US" sz="1000" dirty="0"/>
              <a:t> = 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semestr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 smtClean="0"/>
              <a:t>                    </a:t>
            </a:r>
            <a:r>
              <a:rPr lang="en-US" sz="1000" dirty="0" smtClean="0"/>
              <a:t>break;</a:t>
            </a:r>
            <a:endParaRPr lang="ru-RU" sz="1000" dirty="0" smtClean="0"/>
          </a:p>
          <a:p>
            <a:r>
              <a:rPr lang="en-US" sz="1000" dirty="0" smtClean="0"/>
              <a:t>}</a:t>
            </a:r>
            <a:endParaRPr lang="ru-RU" sz="1000" dirty="0"/>
          </a:p>
          <a:p>
            <a:r>
              <a:rPr lang="en-US" sz="1000" dirty="0" smtClean="0"/>
              <a:t>if </a:t>
            </a:r>
            <a:r>
              <a:rPr lang="en-US" sz="1000" dirty="0"/>
              <a:t>(</a:t>
            </a:r>
            <a:r>
              <a:rPr lang="en-US" sz="1000" dirty="0" err="1"/>
              <a:t>i</a:t>
            </a:r>
            <a:r>
              <a:rPr lang="en-US" sz="1000" dirty="0"/>
              <a:t> &lt; 9) {</a:t>
            </a:r>
            <a:endParaRPr lang="ru-RU" sz="1000" dirty="0"/>
          </a:p>
          <a:p>
            <a:r>
              <a:rPr lang="ru-RU" sz="1000" dirty="0" smtClean="0"/>
              <a:t>            </a:t>
            </a:r>
            <a:r>
              <a:rPr lang="en-US" sz="1000" dirty="0" err="1" smtClean="0"/>
              <a:t>ptec</a:t>
            </a:r>
            <a:r>
              <a:rPr lang="en-US" sz="1000" dirty="0" smtClean="0"/>
              <a:t> </a:t>
            </a:r>
            <a:r>
              <a:rPr lang="en-US" sz="1000" dirty="0"/>
              <a:t>= new </a:t>
            </a:r>
            <a:r>
              <a:rPr lang="en-US" sz="1000" dirty="0" err="1"/>
              <a:t>semestrs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 smtClean="0"/>
              <a:t>            </a:t>
            </a:r>
            <a:r>
              <a:rPr lang="en-US" sz="1000" dirty="0" err="1" smtClean="0"/>
              <a:t>pprom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next_semestr</a:t>
            </a:r>
            <a:r>
              <a:rPr lang="en-US" sz="1000" dirty="0"/>
              <a:t> = </a:t>
            </a:r>
            <a:r>
              <a:rPr lang="en-US" sz="1000" dirty="0" err="1"/>
              <a:t>ptec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 smtClean="0"/>
              <a:t>            </a:t>
            </a:r>
            <a:r>
              <a:rPr lang="en-US" sz="1000" dirty="0" err="1" smtClean="0"/>
              <a:t>pprom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ptec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 smtClean="0"/>
              <a:t>            </a:t>
            </a:r>
            <a:r>
              <a:rPr lang="en-US" sz="1000" dirty="0" err="1" smtClean="0"/>
              <a:t>pprom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next_semestr</a:t>
            </a:r>
            <a:r>
              <a:rPr lang="en-US" sz="1000" dirty="0"/>
              <a:t> = 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semestr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 smtClean="0"/>
              <a:t>            </a:t>
            </a:r>
            <a:r>
              <a:rPr lang="ru-RU" sz="1000" dirty="0" err="1" smtClean="0"/>
              <a:t>check_potok</a:t>
            </a:r>
            <a:r>
              <a:rPr lang="ru-RU" sz="1000" dirty="0"/>
              <a:t>();</a:t>
            </a:r>
          </a:p>
          <a:p>
            <a:r>
              <a:rPr lang="ru-RU" sz="1000" dirty="0" smtClean="0"/>
              <a:t>             }</a:t>
            </a:r>
            <a:endParaRPr lang="ru-RU" sz="1000" dirty="0"/>
          </a:p>
          <a:p>
            <a:r>
              <a:rPr lang="ru-RU" sz="1000" dirty="0" err="1" smtClean="0"/>
              <a:t>else</a:t>
            </a:r>
            <a:r>
              <a:rPr lang="ru-RU" sz="1000" dirty="0" smtClean="0"/>
              <a:t> </a:t>
            </a:r>
            <a:r>
              <a:rPr lang="ru-RU" sz="1000" dirty="0"/>
              <a:t>{</a:t>
            </a:r>
          </a:p>
          <a:p>
            <a:r>
              <a:rPr lang="ru-RU" sz="1000" dirty="0" smtClean="0"/>
              <a:t>       </a:t>
            </a:r>
            <a:r>
              <a:rPr lang="ru-RU" sz="1000" dirty="0" err="1" smtClean="0"/>
              <a:t>cout</a:t>
            </a:r>
            <a:r>
              <a:rPr lang="ru-RU" sz="1000" dirty="0" smtClean="0"/>
              <a:t> </a:t>
            </a:r>
            <a:r>
              <a:rPr lang="ru-RU" sz="1000" dirty="0"/>
              <a:t>&lt;&lt; "Введено максимальное количество сессий" &lt;&lt; </a:t>
            </a:r>
            <a:r>
              <a:rPr lang="ru-RU" sz="1000" dirty="0" err="1"/>
              <a:t>endl</a:t>
            </a:r>
            <a:r>
              <a:rPr lang="ru-RU" sz="1000" dirty="0"/>
              <a:t>;</a:t>
            </a:r>
          </a:p>
          <a:p>
            <a:r>
              <a:rPr lang="ru-RU" sz="1000" dirty="0" smtClean="0"/>
              <a:t>       </a:t>
            </a:r>
            <a:r>
              <a:rPr lang="en-US" sz="1000" dirty="0" err="1" smtClean="0"/>
              <a:t>pprom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next_semestr</a:t>
            </a:r>
            <a:r>
              <a:rPr lang="en-US" sz="1000" dirty="0"/>
              <a:t> = </a:t>
            </a:r>
            <a:r>
              <a:rPr lang="en-US" sz="1000" dirty="0" err="1"/>
              <a:t>pstart</a:t>
            </a:r>
            <a:r>
              <a:rPr lang="en-US" sz="1000" dirty="0"/>
              <a:t>-&gt;</a:t>
            </a:r>
            <a:r>
              <a:rPr lang="en-US" sz="1000" dirty="0" err="1"/>
              <a:t>semestr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en-US" sz="1000" dirty="0" smtClean="0"/>
              <a:t>}</a:t>
            </a:r>
            <a:endParaRPr lang="ru-RU" sz="1000" dirty="0"/>
          </a:p>
          <a:p>
            <a:r>
              <a:rPr lang="en-US" sz="1000" dirty="0" smtClean="0"/>
              <a:t>}</a:t>
            </a:r>
            <a:endParaRPr lang="ru-RU" sz="1000" dirty="0"/>
          </a:p>
          <a:p>
            <a:r>
              <a:rPr lang="ru-RU" sz="1000" dirty="0" smtClean="0"/>
              <a:t>      </a:t>
            </a:r>
            <a:r>
              <a:rPr lang="en-US" sz="1000" dirty="0" err="1" smtClean="0"/>
              <a:t>pstart</a:t>
            </a:r>
            <a:r>
              <a:rPr lang="en-US" sz="1000" dirty="0" smtClean="0"/>
              <a:t>-</a:t>
            </a:r>
            <a:r>
              <a:rPr lang="en-US" sz="1000" dirty="0"/>
              <a:t>&gt;</a:t>
            </a:r>
            <a:r>
              <a:rPr lang="en-US" sz="1000" dirty="0" err="1"/>
              <a:t>next_student</a:t>
            </a:r>
            <a:r>
              <a:rPr lang="en-US" sz="1000" dirty="0"/>
              <a:t> = </a:t>
            </a:r>
            <a:r>
              <a:rPr lang="en-US" sz="1000" dirty="0" err="1"/>
              <a:t>pstart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 smtClean="0"/>
              <a:t>      </a:t>
            </a:r>
            <a:r>
              <a:rPr lang="en-US" sz="1000" dirty="0" smtClean="0"/>
              <a:t>return </a:t>
            </a:r>
            <a:r>
              <a:rPr lang="en-US" sz="1000" dirty="0" err="1"/>
              <a:t>pstart</a:t>
            </a:r>
            <a:r>
              <a:rPr lang="en-US" sz="1000" dirty="0"/>
              <a:t>;</a:t>
            </a:r>
            <a:endParaRPr lang="ru-RU" sz="1000" dirty="0"/>
          </a:p>
          <a:p>
            <a:r>
              <a:rPr lang="ru-RU" sz="1000" dirty="0"/>
              <a:t>}</a:t>
            </a:r>
          </a:p>
          <a:p>
            <a:r>
              <a:rPr lang="en-US" sz="1000" dirty="0"/>
              <a:t>			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0104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971" y="-459432"/>
            <a:ext cx="8229600" cy="1143000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Программа запускается и верно выполняет задание согласно варианту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20613" y="332656"/>
            <a:ext cx="916461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metods</a:t>
            </a:r>
            <a:r>
              <a:rPr lang="en-US" sz="1200" dirty="0"/>
              <a:t>::menu1_for_zadani(student* stud) {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ru-RU" sz="1200" dirty="0" err="1"/>
              <a:t>int</a:t>
            </a:r>
            <a:r>
              <a:rPr lang="ru-RU" sz="1200" dirty="0"/>
              <a:t> </a:t>
            </a:r>
            <a:r>
              <a:rPr lang="ru-RU" sz="1200" dirty="0" err="1"/>
              <a:t>low</a:t>
            </a:r>
            <a:r>
              <a:rPr lang="ru-RU" sz="1200" dirty="0"/>
              <a:t>, </a:t>
            </a:r>
            <a:r>
              <a:rPr lang="ru-RU" sz="1200" dirty="0" err="1"/>
              <a:t>high</a:t>
            </a:r>
            <a:r>
              <a:rPr lang="ru-RU" sz="1200" dirty="0"/>
              <a:t>, </a:t>
            </a:r>
            <a:r>
              <a:rPr lang="ru-RU" sz="1200" dirty="0" err="1"/>
              <a:t>flug</a:t>
            </a:r>
            <a:r>
              <a:rPr lang="ru-RU" sz="1200" dirty="0"/>
              <a:t>;</a:t>
            </a:r>
          </a:p>
          <a:p>
            <a:r>
              <a:rPr lang="ru-RU" sz="1200" dirty="0"/>
              <a:t>	</a:t>
            </a:r>
            <a:r>
              <a:rPr lang="ru-RU" sz="1200" dirty="0" err="1"/>
              <a:t>cout</a:t>
            </a:r>
            <a:r>
              <a:rPr lang="ru-RU" sz="1200" dirty="0"/>
              <a:t> &lt;&lt; "Выбрать интервал года рождения Да-1  Нет-0" &lt;&lt; </a:t>
            </a:r>
            <a:r>
              <a:rPr lang="ru-RU" sz="1200" dirty="0" err="1"/>
              <a:t>endl</a:t>
            </a:r>
            <a:r>
              <a:rPr lang="ru-RU" sz="1200" dirty="0"/>
              <a:t>;</a:t>
            </a:r>
          </a:p>
          <a:p>
            <a:r>
              <a:rPr lang="ru-RU" sz="1200" dirty="0"/>
              <a:t>	</a:t>
            </a:r>
            <a:r>
              <a:rPr lang="en-US" sz="1200" dirty="0" err="1"/>
              <a:t>check_potok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	if (</a:t>
            </a:r>
            <a:r>
              <a:rPr lang="en-US" sz="1200" dirty="0" err="1"/>
              <a:t>check_input_int</a:t>
            </a:r>
            <a:r>
              <a:rPr lang="en-US" sz="1200" dirty="0"/>
              <a:t>()) {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ru-RU" sz="1200" dirty="0" err="1"/>
              <a:t>do</a:t>
            </a:r>
            <a:r>
              <a:rPr lang="ru-RU" sz="1200" dirty="0"/>
              <a:t> {</a:t>
            </a:r>
          </a:p>
          <a:p>
            <a:r>
              <a:rPr lang="ru-RU" sz="1200" dirty="0"/>
              <a:t>		</a:t>
            </a:r>
            <a:r>
              <a:rPr lang="ru-RU" sz="1200" dirty="0" smtClean="0"/>
              <a:t>       </a:t>
            </a:r>
            <a:r>
              <a:rPr lang="ru-RU" sz="1200" dirty="0" err="1" smtClean="0"/>
              <a:t>cout</a:t>
            </a:r>
            <a:r>
              <a:rPr lang="ru-RU" sz="1200" dirty="0" smtClean="0"/>
              <a:t> </a:t>
            </a:r>
            <a:r>
              <a:rPr lang="ru-RU" sz="1200" dirty="0"/>
              <a:t>&lt;&lt; "Введите нижнюю границу" &lt;&lt; </a:t>
            </a:r>
            <a:r>
              <a:rPr lang="ru-RU" sz="1200" dirty="0" err="1"/>
              <a:t>endl</a:t>
            </a:r>
            <a:r>
              <a:rPr lang="ru-RU" sz="1200" dirty="0"/>
              <a:t>;</a:t>
            </a:r>
          </a:p>
          <a:p>
            <a:r>
              <a:rPr lang="ru-RU" sz="1200" dirty="0"/>
              <a:t>		</a:t>
            </a:r>
            <a:r>
              <a:rPr lang="ru-RU" sz="1200" dirty="0" smtClean="0"/>
              <a:t>       </a:t>
            </a:r>
            <a:r>
              <a:rPr lang="en-US" sz="1200" dirty="0" err="1" smtClean="0"/>
              <a:t>check_potok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ru-RU" sz="1200" dirty="0" smtClean="0"/>
              <a:t>       </a:t>
            </a:r>
            <a:r>
              <a:rPr lang="en-US" sz="1200" dirty="0" smtClean="0"/>
              <a:t>low </a:t>
            </a:r>
            <a:r>
              <a:rPr lang="en-US" sz="1200" dirty="0"/>
              <a:t>= </a:t>
            </a:r>
            <a:r>
              <a:rPr lang="en-US" sz="1200" dirty="0" err="1"/>
              <a:t>check_input_int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ru-RU" sz="1200" dirty="0" smtClean="0"/>
              <a:t>       </a:t>
            </a:r>
            <a:r>
              <a:rPr lang="en-US" sz="1200" dirty="0" smtClean="0"/>
              <a:t>if </a:t>
            </a:r>
            <a:r>
              <a:rPr lang="en-US" sz="1200" dirty="0"/>
              <a:t>(low &gt;= 1910 &amp;&amp; low &lt;= 2004) break;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ru-RU" sz="1200" dirty="0" smtClean="0"/>
              <a:t>       </a:t>
            </a:r>
            <a:r>
              <a:rPr lang="en-US" sz="1200" dirty="0" smtClean="0"/>
              <a:t>else </a:t>
            </a:r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ru-RU" sz="1200" dirty="0"/>
              <a:t>Вы ввели </a:t>
            </a:r>
            <a:r>
              <a:rPr lang="ru-RU" sz="1200" dirty="0" err="1"/>
              <a:t>некоректные</a:t>
            </a:r>
            <a:r>
              <a:rPr lang="ru-RU" sz="1200" dirty="0"/>
              <a:t> данные</a:t>
            </a:r>
            <a:r>
              <a:rPr lang="en-US" sz="1200" dirty="0"/>
              <a:t>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} while (1);</a:t>
            </a:r>
            <a:endParaRPr lang="ru-RU" sz="1200" dirty="0"/>
          </a:p>
          <a:p>
            <a:r>
              <a:rPr lang="en-US" sz="1200" dirty="0"/>
              <a:t>		do {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ru-RU" sz="1200" dirty="0" smtClean="0"/>
              <a:t>   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</a:t>
            </a:r>
            <a:r>
              <a:rPr lang="en-US" sz="1200" dirty="0"/>
              <a:t>&lt;&lt; "</a:t>
            </a:r>
            <a:r>
              <a:rPr lang="ru-RU" sz="1200" dirty="0"/>
              <a:t>Введите верхнюю границу</a:t>
            </a:r>
            <a:r>
              <a:rPr lang="en-US" sz="1200" dirty="0"/>
              <a:t>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ru-RU" sz="1200" dirty="0" smtClean="0"/>
              <a:t>       </a:t>
            </a:r>
            <a:r>
              <a:rPr lang="en-US" sz="1200" dirty="0" err="1" smtClean="0"/>
              <a:t>check_potok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ru-RU" sz="1200" dirty="0" smtClean="0"/>
              <a:t>       </a:t>
            </a:r>
            <a:r>
              <a:rPr lang="en-US" sz="1200" dirty="0" smtClean="0"/>
              <a:t>high </a:t>
            </a:r>
            <a:r>
              <a:rPr lang="en-US" sz="1200" dirty="0"/>
              <a:t>= </a:t>
            </a:r>
            <a:r>
              <a:rPr lang="en-US" sz="1200" dirty="0" err="1"/>
              <a:t>check_input_int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ru-RU" sz="1200" dirty="0" smtClean="0"/>
              <a:t>       </a:t>
            </a:r>
            <a:r>
              <a:rPr lang="en-US" sz="1200" dirty="0" smtClean="0"/>
              <a:t>if </a:t>
            </a:r>
            <a:r>
              <a:rPr lang="en-US" sz="1200" dirty="0"/>
              <a:t>(high &lt;= 2004 &amp;&amp; high &gt;= low) break;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ru-RU" sz="1200" dirty="0" smtClean="0"/>
              <a:t>       </a:t>
            </a:r>
            <a:r>
              <a:rPr lang="ru-RU" sz="1200" dirty="0" err="1" smtClean="0"/>
              <a:t>else</a:t>
            </a:r>
            <a:r>
              <a:rPr lang="ru-RU" sz="1200" dirty="0" smtClean="0"/>
              <a:t> </a:t>
            </a:r>
            <a:r>
              <a:rPr lang="ru-RU" sz="1200" dirty="0" err="1"/>
              <a:t>cout</a:t>
            </a:r>
            <a:r>
              <a:rPr lang="ru-RU" sz="1200" dirty="0"/>
              <a:t> &lt;&lt; "Вы ввели </a:t>
            </a:r>
            <a:r>
              <a:rPr lang="ru-RU" sz="1200" dirty="0" err="1"/>
              <a:t>некоректные</a:t>
            </a:r>
            <a:r>
              <a:rPr lang="ru-RU" sz="1200" dirty="0"/>
              <a:t> данные" &lt;&lt; </a:t>
            </a:r>
            <a:r>
              <a:rPr lang="ru-RU" sz="1200" dirty="0" err="1"/>
              <a:t>endl</a:t>
            </a:r>
            <a:r>
              <a:rPr lang="ru-RU" sz="1200" dirty="0"/>
              <a:t>;</a:t>
            </a:r>
          </a:p>
          <a:p>
            <a:r>
              <a:rPr lang="ru-RU" sz="1200" dirty="0"/>
              <a:t>		} </a:t>
            </a:r>
            <a:r>
              <a:rPr lang="ru-RU" sz="1200" dirty="0" err="1"/>
              <a:t>while</a:t>
            </a:r>
            <a:r>
              <a:rPr lang="ru-RU" sz="1200" dirty="0"/>
              <a:t> (1);</a:t>
            </a:r>
          </a:p>
          <a:p>
            <a:r>
              <a:rPr lang="ru-RU" sz="1200" dirty="0"/>
              <a:t>		</a:t>
            </a:r>
            <a:r>
              <a:rPr lang="ru-RU" sz="1200" dirty="0" err="1"/>
              <a:t>do</a:t>
            </a:r>
            <a:r>
              <a:rPr lang="ru-RU" sz="1200" dirty="0"/>
              <a:t> {</a:t>
            </a:r>
          </a:p>
          <a:p>
            <a:r>
              <a:rPr lang="ru-RU" sz="1200" dirty="0"/>
              <a:t>		</a:t>
            </a:r>
            <a:r>
              <a:rPr lang="ru-RU" sz="1200" dirty="0" smtClean="0"/>
              <a:t>     </a:t>
            </a:r>
            <a:r>
              <a:rPr lang="ru-RU" sz="1200" dirty="0" err="1" smtClean="0"/>
              <a:t>cout</a:t>
            </a:r>
            <a:r>
              <a:rPr lang="ru-RU" sz="1200" dirty="0" smtClean="0"/>
              <a:t> </a:t>
            </a:r>
            <a:r>
              <a:rPr lang="ru-RU" sz="1200" dirty="0"/>
              <a:t>&lt;&lt; "Распечатать всех студентов, у которых за все время обучения нет ни одной оценки 1)3 2)3 и 4 3)5" &lt;&lt; </a:t>
            </a:r>
            <a:r>
              <a:rPr lang="ru-RU" sz="1200" dirty="0" err="1"/>
              <a:t>endl</a:t>
            </a:r>
            <a:r>
              <a:rPr lang="ru-RU" sz="1200" dirty="0"/>
              <a:t>;</a:t>
            </a:r>
          </a:p>
          <a:p>
            <a:r>
              <a:rPr lang="ru-RU" sz="1200" dirty="0"/>
              <a:t>		</a:t>
            </a:r>
            <a:r>
              <a:rPr lang="ru-RU" sz="1200" dirty="0" smtClean="0"/>
              <a:t>     </a:t>
            </a:r>
            <a:r>
              <a:rPr lang="en-US" sz="1200" dirty="0" err="1" smtClean="0"/>
              <a:t>check_potok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ru-RU" sz="1200" dirty="0" smtClean="0"/>
              <a:t>     </a:t>
            </a:r>
            <a:r>
              <a:rPr lang="en-US" sz="1200" dirty="0" err="1" smtClean="0"/>
              <a:t>flug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check_input_int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ru-RU" sz="1200" dirty="0" smtClean="0"/>
              <a:t>     </a:t>
            </a:r>
            <a:r>
              <a:rPr lang="en-US" sz="1200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flug</a:t>
            </a:r>
            <a:r>
              <a:rPr lang="en-US" sz="1200" dirty="0"/>
              <a:t> == 1) {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student</a:t>
            </a:r>
            <a:r>
              <a:rPr lang="en-US" sz="1200" dirty="0"/>
              <a:t>* </a:t>
            </a:r>
            <a:r>
              <a:rPr lang="en-US" sz="1200" dirty="0" err="1"/>
              <a:t>pprom</a:t>
            </a:r>
            <a:r>
              <a:rPr lang="en-US" sz="1200" dirty="0"/>
              <a:t> = stud;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do </a:t>
            </a:r>
            <a:r>
              <a:rPr lang="en-US" sz="1200" dirty="0"/>
              <a:t>{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ru-RU" sz="1200" dirty="0" smtClean="0"/>
              <a:t>         </a:t>
            </a:r>
            <a:r>
              <a:rPr lang="en-US" sz="1200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pprom</a:t>
            </a:r>
            <a:r>
              <a:rPr lang="en-US" sz="1200" dirty="0"/>
              <a:t>-&gt;</a:t>
            </a:r>
            <a:r>
              <a:rPr lang="en-US" sz="1200" dirty="0" err="1"/>
              <a:t>birthday.year</a:t>
            </a:r>
            <a:r>
              <a:rPr lang="en-US" sz="1200" dirty="0"/>
              <a:t> &gt;= low &amp;&amp; </a:t>
            </a:r>
            <a:r>
              <a:rPr lang="en-US" sz="1200" dirty="0" err="1"/>
              <a:t>pprom</a:t>
            </a:r>
            <a:r>
              <a:rPr lang="en-US" sz="1200" dirty="0"/>
              <a:t>-&gt;</a:t>
            </a:r>
            <a:r>
              <a:rPr lang="en-US" sz="1200" dirty="0" err="1"/>
              <a:t>birthday.year</a:t>
            </a:r>
            <a:r>
              <a:rPr lang="en-US" sz="1200" dirty="0"/>
              <a:t> &lt;= high) {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ru-RU" sz="1200" dirty="0"/>
              <a:t> </a:t>
            </a:r>
            <a:r>
              <a:rPr lang="ru-RU" sz="1200" dirty="0" smtClean="0"/>
              <a:t>              </a:t>
            </a:r>
            <a:r>
              <a:rPr lang="en-US" sz="1200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check_mark</a:t>
            </a:r>
            <a:r>
              <a:rPr lang="en-US" sz="1200" dirty="0"/>
              <a:t>(</a:t>
            </a:r>
            <a:r>
              <a:rPr lang="en-US" sz="1200" dirty="0" err="1"/>
              <a:t>pprom</a:t>
            </a:r>
            <a:r>
              <a:rPr lang="en-US" sz="1200" dirty="0"/>
              <a:t>, 3, 0)) </a:t>
            </a:r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dirty="0" err="1"/>
              <a:t>pprom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ru-RU" sz="1200" dirty="0" smtClean="0"/>
              <a:t>          </a:t>
            </a:r>
            <a:r>
              <a:rPr lang="en-US" sz="1200" dirty="0" smtClean="0"/>
              <a:t>}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ru-RU" sz="1200" dirty="0" smtClean="0"/>
              <a:t>          </a:t>
            </a:r>
            <a:r>
              <a:rPr lang="en-US" sz="1200" dirty="0" err="1" smtClean="0"/>
              <a:t>pprom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pprom</a:t>
            </a:r>
            <a:r>
              <a:rPr lang="en-US" sz="1200" dirty="0"/>
              <a:t>-&gt;</a:t>
            </a:r>
            <a:r>
              <a:rPr lang="en-US" sz="1200" dirty="0" err="1"/>
              <a:t>next_student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} </a:t>
            </a:r>
            <a:r>
              <a:rPr lang="en-US" sz="1200" dirty="0"/>
              <a:t>while (</a:t>
            </a:r>
            <a:r>
              <a:rPr lang="en-US" sz="1200" dirty="0" err="1"/>
              <a:t>pprom</a:t>
            </a:r>
            <a:r>
              <a:rPr lang="en-US" sz="1200" dirty="0"/>
              <a:t>-&gt;</a:t>
            </a:r>
            <a:r>
              <a:rPr lang="en-US" sz="1200" dirty="0" err="1"/>
              <a:t>next_student</a:t>
            </a:r>
            <a:r>
              <a:rPr lang="en-US" sz="1200" dirty="0"/>
              <a:t> != stud);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break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ru-RU" sz="1200" dirty="0" smtClean="0"/>
              <a:t>     </a:t>
            </a:r>
            <a:r>
              <a:rPr lang="en-US" sz="1200" dirty="0" smtClean="0"/>
              <a:t>}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100" dirty="0"/>
              <a:t>		</a:t>
            </a:r>
            <a:r>
              <a:rPr lang="en-US" sz="1000" dirty="0"/>
              <a:t>	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26463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59632" y="8348"/>
            <a:ext cx="6630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Реализованы функции записи и чтения информации в/из файл(а)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085"/>
            <a:ext cx="798603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void </a:t>
            </a:r>
            <a:r>
              <a:rPr lang="en-US" sz="1200" dirty="0" err="1"/>
              <a:t>file_save</a:t>
            </a:r>
            <a:r>
              <a:rPr lang="en-US" sz="1200" dirty="0"/>
              <a:t>(student* </a:t>
            </a:r>
            <a:r>
              <a:rPr lang="en-US" sz="1200" dirty="0" err="1"/>
              <a:t>pstart</a:t>
            </a:r>
            <a:r>
              <a:rPr lang="en-US" sz="1200" dirty="0"/>
              <a:t>) {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ru-RU" sz="1200" dirty="0" err="1" smtClean="0"/>
              <a:t>char</a:t>
            </a:r>
            <a:r>
              <a:rPr lang="ru-RU" sz="1200" dirty="0" smtClean="0"/>
              <a:t> </a:t>
            </a:r>
            <a:r>
              <a:rPr lang="ru-RU" sz="1200" dirty="0" err="1"/>
              <a:t>name</a:t>
            </a:r>
            <a:r>
              <a:rPr lang="ru-RU" sz="1200" dirty="0"/>
              <a:t>[51];</a:t>
            </a:r>
          </a:p>
          <a:p>
            <a:r>
              <a:rPr lang="ru-RU" sz="1200" dirty="0"/>
              <a:t>	</a:t>
            </a:r>
            <a:r>
              <a:rPr lang="ru-RU" sz="1200" dirty="0" err="1" smtClean="0"/>
              <a:t>cout</a:t>
            </a:r>
            <a:r>
              <a:rPr lang="ru-RU" sz="1200" dirty="0" smtClean="0"/>
              <a:t> </a:t>
            </a:r>
            <a:r>
              <a:rPr lang="ru-RU" sz="1200" dirty="0"/>
              <a:t>&lt;&lt; "Введите название файла" &lt;&lt; </a:t>
            </a:r>
            <a:r>
              <a:rPr lang="ru-RU" sz="1200" dirty="0" err="1"/>
              <a:t>endl</a:t>
            </a:r>
            <a:r>
              <a:rPr lang="ru-RU" sz="1200" dirty="0"/>
              <a:t>;</a:t>
            </a:r>
          </a:p>
          <a:p>
            <a:r>
              <a:rPr lang="ru-RU" sz="1200" dirty="0"/>
              <a:t>	</a:t>
            </a:r>
            <a:r>
              <a:rPr lang="en-US" sz="1200" dirty="0" err="1" smtClean="0"/>
              <a:t>check_potok</a:t>
            </a:r>
            <a:r>
              <a:rPr lang="en-US" sz="1200" dirty="0" smtClean="0"/>
              <a:t>(1</a:t>
            </a:r>
            <a:r>
              <a:rPr lang="en-US" sz="1200" dirty="0"/>
              <a:t>);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cin.getline</a:t>
            </a:r>
            <a:r>
              <a:rPr lang="en-US" sz="1200" dirty="0" smtClean="0"/>
              <a:t>(name</a:t>
            </a:r>
            <a:r>
              <a:rPr lang="en-US" sz="1200" dirty="0"/>
              <a:t>, 50);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ofstream</a:t>
            </a:r>
            <a:r>
              <a:rPr lang="en-US" sz="1200" dirty="0" smtClean="0"/>
              <a:t> </a:t>
            </a:r>
            <a:r>
              <a:rPr lang="en-US" sz="1200" dirty="0" err="1"/>
              <a:t>file_save</a:t>
            </a:r>
            <a:r>
              <a:rPr lang="en-US" sz="1200" dirty="0"/>
              <a:t>(name, </a:t>
            </a:r>
            <a:r>
              <a:rPr lang="en-US" sz="1200" dirty="0" err="1"/>
              <a:t>ios</a:t>
            </a:r>
            <a:r>
              <a:rPr lang="en-US" sz="1200" dirty="0"/>
              <a:t>::binary);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if </a:t>
            </a:r>
            <a:r>
              <a:rPr lang="en-US" sz="1200" dirty="0"/>
              <a:t>(!</a:t>
            </a:r>
            <a:r>
              <a:rPr lang="en-US" sz="1200" dirty="0" err="1"/>
              <a:t>file_save</a:t>
            </a:r>
            <a:r>
              <a:rPr lang="en-US" sz="1200" dirty="0"/>
              <a:t>) {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en-US" sz="1200" dirty="0" err="1" smtClean="0"/>
              <a:t>cout</a:t>
            </a:r>
            <a:r>
              <a:rPr lang="en-US" sz="1200" dirty="0" smtClean="0"/>
              <a:t> </a:t>
            </a:r>
            <a:r>
              <a:rPr lang="en-US" sz="1200" dirty="0"/>
              <a:t>&lt;&lt; "</a:t>
            </a:r>
            <a:r>
              <a:rPr lang="ru-RU" sz="1200" dirty="0"/>
              <a:t>Файл не создан</a:t>
            </a:r>
            <a:r>
              <a:rPr lang="en-US" sz="1200" dirty="0"/>
              <a:t>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en-US" sz="1200" dirty="0" smtClean="0"/>
              <a:t>return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pstart</a:t>
            </a:r>
            <a:r>
              <a:rPr lang="en-US" sz="1200" dirty="0"/>
              <a:t> != </a:t>
            </a:r>
            <a:r>
              <a:rPr lang="en-US" sz="1200" dirty="0" err="1"/>
              <a:t>nullptr</a:t>
            </a:r>
            <a:r>
              <a:rPr lang="en-US" sz="1200" dirty="0"/>
              <a:t>) {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en-US" sz="1200" dirty="0" smtClean="0"/>
              <a:t>student</a:t>
            </a:r>
            <a:r>
              <a:rPr lang="en-US" sz="1200" dirty="0"/>
              <a:t>* </a:t>
            </a:r>
            <a:r>
              <a:rPr lang="en-US" sz="1200" dirty="0" err="1"/>
              <a:t>pprom</a:t>
            </a:r>
            <a:r>
              <a:rPr lang="en-US" sz="1200" dirty="0"/>
              <a:t> = </a:t>
            </a:r>
            <a:r>
              <a:rPr lang="en-US" sz="1200" dirty="0" err="1"/>
              <a:t>pstart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en-US" sz="1200" dirty="0" smtClean="0"/>
              <a:t>do </a:t>
            </a:r>
            <a:r>
              <a:rPr lang="en-US" sz="1200" dirty="0"/>
              <a:t>{</a:t>
            </a:r>
            <a:endParaRPr lang="ru-RU" sz="1200" dirty="0"/>
          </a:p>
          <a:p>
            <a:r>
              <a:rPr lang="en-US" sz="1200" dirty="0"/>
              <a:t> 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err="1" smtClean="0"/>
              <a:t>file_save.write</a:t>
            </a:r>
            <a:r>
              <a:rPr lang="en-US" sz="1200" dirty="0"/>
              <a:t>((char*)</a:t>
            </a:r>
            <a:r>
              <a:rPr lang="en-US" sz="1200" dirty="0" err="1"/>
              <a:t>pprom</a:t>
            </a:r>
            <a:r>
              <a:rPr lang="en-US" sz="1200" dirty="0"/>
              <a:t>, </a:t>
            </a:r>
            <a:r>
              <a:rPr lang="en-US" sz="1200" dirty="0" err="1"/>
              <a:t>sizeof</a:t>
            </a:r>
            <a:r>
              <a:rPr lang="en-US" sz="1200" dirty="0"/>
              <a:t>(student));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err="1" smtClean="0"/>
              <a:t>semestrs</a:t>
            </a:r>
            <a:r>
              <a:rPr lang="en-US" sz="1200" dirty="0"/>
              <a:t>* </a:t>
            </a:r>
            <a:r>
              <a:rPr lang="en-US" sz="1200" dirty="0" err="1"/>
              <a:t>pstartp</a:t>
            </a:r>
            <a:r>
              <a:rPr lang="en-US" sz="1200" dirty="0"/>
              <a:t>, * </a:t>
            </a:r>
            <a:r>
              <a:rPr lang="en-US" sz="1200" dirty="0" err="1"/>
              <a:t>ppromp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err="1" smtClean="0"/>
              <a:t>predmets</a:t>
            </a:r>
            <a:r>
              <a:rPr lang="en-US" sz="1200" dirty="0"/>
              <a:t>* </a:t>
            </a:r>
            <a:r>
              <a:rPr lang="en-US" sz="1200" dirty="0" err="1"/>
              <a:t>pstartpp</a:t>
            </a:r>
            <a:r>
              <a:rPr lang="en-US" sz="1200" dirty="0"/>
              <a:t>, * </a:t>
            </a:r>
            <a:r>
              <a:rPr lang="en-US" sz="1200" dirty="0" err="1"/>
              <a:t>pprompp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err="1" smtClean="0"/>
              <a:t>pstartp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pprom</a:t>
            </a:r>
            <a:r>
              <a:rPr lang="en-US" sz="1200" dirty="0"/>
              <a:t>-&gt;</a:t>
            </a:r>
            <a:r>
              <a:rPr lang="en-US" sz="1200" dirty="0" err="1"/>
              <a:t>semestr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err="1" smtClean="0"/>
              <a:t>ppromp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pprom</a:t>
            </a:r>
            <a:r>
              <a:rPr lang="en-US" sz="1200" dirty="0"/>
              <a:t>-&gt;</a:t>
            </a:r>
            <a:r>
              <a:rPr lang="en-US" sz="1200" dirty="0" err="1"/>
              <a:t>semestr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do </a:t>
            </a:r>
            <a:r>
              <a:rPr lang="en-US" sz="1200" dirty="0"/>
              <a:t>{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en-US" sz="1200" dirty="0" err="1" smtClean="0"/>
              <a:t>pstartpp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ppromp</a:t>
            </a:r>
            <a:r>
              <a:rPr lang="en-US" sz="1200" dirty="0"/>
              <a:t>-&gt;</a:t>
            </a:r>
            <a:r>
              <a:rPr lang="en-US" sz="1200" dirty="0" err="1"/>
              <a:t>predmet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en-US" sz="1200" dirty="0" err="1" smtClean="0"/>
              <a:t>file_save.write</a:t>
            </a:r>
            <a:r>
              <a:rPr lang="en-US" sz="1200" dirty="0"/>
              <a:t>((char*)</a:t>
            </a:r>
            <a:r>
              <a:rPr lang="en-US" sz="1200" dirty="0" err="1"/>
              <a:t>ppromp</a:t>
            </a:r>
            <a:r>
              <a:rPr lang="en-US" sz="1200" dirty="0"/>
              <a:t>, </a:t>
            </a:r>
            <a:r>
              <a:rPr lang="en-US" sz="1200" dirty="0" err="1"/>
              <a:t>sizeof</a:t>
            </a:r>
            <a:r>
              <a:rPr lang="en-US" sz="1200" dirty="0"/>
              <a:t>(</a:t>
            </a:r>
            <a:r>
              <a:rPr lang="en-US" sz="1200" dirty="0" err="1"/>
              <a:t>semestrs</a:t>
            </a:r>
            <a:r>
              <a:rPr lang="en-US" sz="1200" dirty="0"/>
              <a:t>));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en-US" sz="1200" dirty="0" err="1" smtClean="0"/>
              <a:t>pprompp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ppromp</a:t>
            </a:r>
            <a:r>
              <a:rPr lang="en-US" sz="1200" dirty="0"/>
              <a:t>-&gt;</a:t>
            </a:r>
            <a:r>
              <a:rPr lang="en-US" sz="1200" dirty="0" err="1"/>
              <a:t>predmet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en-US" sz="1200" dirty="0" smtClean="0"/>
              <a:t>do </a:t>
            </a:r>
            <a:r>
              <a:rPr lang="en-US" sz="1200" dirty="0"/>
              <a:t>{</a:t>
            </a:r>
            <a:endParaRPr lang="ru-RU" sz="1200" dirty="0"/>
          </a:p>
          <a:p>
            <a:r>
              <a:rPr lang="en-US" sz="1200" dirty="0"/>
              <a:t>					</a:t>
            </a:r>
            <a:r>
              <a:rPr lang="en-US" sz="1200" dirty="0" err="1" smtClean="0"/>
              <a:t>file_save.write</a:t>
            </a:r>
            <a:r>
              <a:rPr lang="en-US" sz="1200" dirty="0"/>
              <a:t>((char*)</a:t>
            </a:r>
            <a:r>
              <a:rPr lang="en-US" sz="1200" dirty="0" err="1"/>
              <a:t>pprompp</a:t>
            </a:r>
            <a:r>
              <a:rPr lang="en-US" sz="1200" dirty="0"/>
              <a:t>, </a:t>
            </a:r>
            <a:r>
              <a:rPr lang="en-US" sz="1200" dirty="0" err="1"/>
              <a:t>sizeof</a:t>
            </a:r>
            <a:r>
              <a:rPr lang="en-US" sz="1200" dirty="0"/>
              <a:t>(</a:t>
            </a:r>
            <a:r>
              <a:rPr lang="en-US" sz="1200" dirty="0" err="1"/>
              <a:t>predmets</a:t>
            </a:r>
            <a:r>
              <a:rPr lang="en-US" sz="1200" dirty="0"/>
              <a:t>));</a:t>
            </a:r>
            <a:endParaRPr lang="ru-RU" sz="1200" dirty="0"/>
          </a:p>
          <a:p>
            <a:r>
              <a:rPr lang="en-US" sz="1200" dirty="0"/>
              <a:t>					</a:t>
            </a:r>
            <a:r>
              <a:rPr lang="en-US" sz="1200" dirty="0" err="1" smtClean="0"/>
              <a:t>pprompp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pprompp</a:t>
            </a:r>
            <a:r>
              <a:rPr lang="en-US" sz="1200" dirty="0"/>
              <a:t>-&gt;</a:t>
            </a:r>
            <a:r>
              <a:rPr lang="en-US" sz="1200" dirty="0" err="1"/>
              <a:t>next_predmet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en-US" sz="1200" dirty="0" smtClean="0"/>
              <a:t>} </a:t>
            </a:r>
            <a:r>
              <a:rPr lang="en-US" sz="1200" dirty="0"/>
              <a:t>while (</a:t>
            </a:r>
            <a:r>
              <a:rPr lang="en-US" sz="1200" dirty="0" err="1"/>
              <a:t>pstartpp</a:t>
            </a:r>
            <a:r>
              <a:rPr lang="en-US" sz="1200" dirty="0"/>
              <a:t> != </a:t>
            </a:r>
            <a:r>
              <a:rPr lang="en-US" sz="1200" dirty="0" err="1"/>
              <a:t>pprompp</a:t>
            </a:r>
            <a:r>
              <a:rPr lang="en-US" sz="1200" dirty="0"/>
              <a:t>);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en-US" sz="1200" dirty="0" err="1" smtClean="0"/>
              <a:t>file_save.put</a:t>
            </a:r>
            <a:r>
              <a:rPr lang="en-US" sz="1200" dirty="0"/>
              <a:t>('?');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en-US" sz="1200" dirty="0" err="1" smtClean="0"/>
              <a:t>ppromp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ppromp</a:t>
            </a:r>
            <a:r>
              <a:rPr lang="en-US" sz="1200" dirty="0"/>
              <a:t>-&gt;</a:t>
            </a:r>
            <a:r>
              <a:rPr lang="en-US" sz="1200" dirty="0" err="1"/>
              <a:t>next_semestr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} </a:t>
            </a:r>
            <a:r>
              <a:rPr lang="en-US" sz="1200" dirty="0"/>
              <a:t>while (</a:t>
            </a:r>
            <a:r>
              <a:rPr lang="en-US" sz="1200" dirty="0" err="1"/>
              <a:t>pstartp</a:t>
            </a:r>
            <a:r>
              <a:rPr lang="en-US" sz="1200" dirty="0"/>
              <a:t> != </a:t>
            </a:r>
            <a:r>
              <a:rPr lang="en-US" sz="1200" dirty="0" err="1"/>
              <a:t>ppromp</a:t>
            </a:r>
            <a:r>
              <a:rPr lang="en-US" sz="1200" dirty="0"/>
              <a:t>);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err="1" smtClean="0"/>
              <a:t>file_save.put</a:t>
            </a:r>
            <a:r>
              <a:rPr lang="en-US" sz="1200" dirty="0"/>
              <a:t>('!');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err="1" smtClean="0"/>
              <a:t>pprom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pprom</a:t>
            </a:r>
            <a:r>
              <a:rPr lang="en-US" sz="1200" dirty="0"/>
              <a:t>-&gt;</a:t>
            </a:r>
            <a:r>
              <a:rPr lang="en-US" sz="1200" dirty="0" err="1"/>
              <a:t>next_student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en-US" sz="1200" dirty="0" smtClean="0"/>
              <a:t>} </a:t>
            </a:r>
            <a:r>
              <a:rPr lang="en-US" sz="1200" dirty="0"/>
              <a:t>while (</a:t>
            </a:r>
            <a:r>
              <a:rPr lang="en-US" sz="1200" dirty="0" err="1"/>
              <a:t>pstart</a:t>
            </a:r>
            <a:r>
              <a:rPr lang="en-US" sz="1200" dirty="0"/>
              <a:t> != </a:t>
            </a:r>
            <a:r>
              <a:rPr lang="en-US" sz="1200" dirty="0" err="1"/>
              <a:t>pprom</a:t>
            </a:r>
            <a:r>
              <a:rPr lang="en-US" sz="1200" dirty="0"/>
              <a:t>);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ru-RU" sz="1200" dirty="0" smtClean="0"/>
              <a:t>}</a:t>
            </a:r>
            <a:endParaRPr lang="ru-RU" sz="1200" dirty="0"/>
          </a:p>
          <a:p>
            <a:r>
              <a:rPr lang="ru-RU" sz="1200" dirty="0"/>
              <a:t>	</a:t>
            </a:r>
            <a:r>
              <a:rPr lang="ru-RU" sz="1200" dirty="0" err="1" smtClean="0"/>
              <a:t>file_save.close</a:t>
            </a:r>
            <a:r>
              <a:rPr lang="ru-RU" sz="1200" dirty="0"/>
              <a:t>();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250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896" y="0"/>
            <a:ext cx="9145896" cy="68634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sz="1000" dirty="0" err="1"/>
              <a:t>student</a:t>
            </a:r>
            <a:r>
              <a:rPr lang="ru-RU" sz="1000" dirty="0"/>
              <a:t>* </a:t>
            </a:r>
            <a:r>
              <a:rPr lang="ru-RU" sz="1000" dirty="0" err="1"/>
              <a:t>file_load</a:t>
            </a:r>
            <a:r>
              <a:rPr lang="ru-RU" sz="1000" dirty="0"/>
              <a:t>() {</a:t>
            </a:r>
          </a:p>
          <a:p>
            <a:r>
              <a:rPr lang="ru-RU" sz="1000" dirty="0"/>
              <a:t>	</a:t>
            </a:r>
            <a:r>
              <a:rPr lang="ru-RU" sz="1000" dirty="0" err="1" smtClean="0"/>
              <a:t>char</a:t>
            </a:r>
            <a:r>
              <a:rPr lang="ru-RU" sz="1000" dirty="0" smtClean="0"/>
              <a:t> </a:t>
            </a:r>
            <a:r>
              <a:rPr lang="ru-RU" sz="1000" dirty="0" err="1"/>
              <a:t>name</a:t>
            </a:r>
            <a:r>
              <a:rPr lang="ru-RU" sz="1000" dirty="0"/>
              <a:t>[51];</a:t>
            </a:r>
          </a:p>
          <a:p>
            <a:r>
              <a:rPr lang="ru-RU" sz="1000" dirty="0"/>
              <a:t>	</a:t>
            </a:r>
            <a:r>
              <a:rPr lang="ru-RU" sz="1000" dirty="0" err="1" smtClean="0"/>
              <a:t>cout</a:t>
            </a:r>
            <a:r>
              <a:rPr lang="ru-RU" sz="1000" dirty="0" smtClean="0"/>
              <a:t> </a:t>
            </a:r>
            <a:r>
              <a:rPr lang="ru-RU" sz="1000" dirty="0"/>
              <a:t>&lt;&lt; "Введите название файла" &lt;&lt; </a:t>
            </a:r>
            <a:r>
              <a:rPr lang="ru-RU" sz="1000" dirty="0" err="1"/>
              <a:t>endl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ru-RU" sz="1000" dirty="0" err="1" smtClean="0"/>
              <a:t>check_potok</a:t>
            </a:r>
            <a:r>
              <a:rPr lang="ru-RU" sz="1000" dirty="0" smtClean="0"/>
              <a:t>(1</a:t>
            </a:r>
            <a:r>
              <a:rPr lang="ru-RU" sz="1000" dirty="0"/>
              <a:t>);</a:t>
            </a:r>
          </a:p>
          <a:p>
            <a:r>
              <a:rPr lang="ru-RU" sz="1000" dirty="0"/>
              <a:t>	</a:t>
            </a:r>
            <a:r>
              <a:rPr lang="ru-RU" sz="1000" dirty="0" err="1" smtClean="0"/>
              <a:t>cin.getline</a:t>
            </a:r>
            <a:r>
              <a:rPr lang="ru-RU" sz="1000" dirty="0" smtClean="0"/>
              <a:t>(</a:t>
            </a:r>
            <a:r>
              <a:rPr lang="ru-RU" sz="1000" dirty="0" err="1" smtClean="0"/>
              <a:t>name</a:t>
            </a:r>
            <a:r>
              <a:rPr lang="ru-RU" sz="1000" dirty="0"/>
              <a:t>, 50);</a:t>
            </a:r>
          </a:p>
          <a:p>
            <a:r>
              <a:rPr lang="ru-RU" sz="1000" dirty="0"/>
              <a:t>	</a:t>
            </a:r>
            <a:r>
              <a:rPr lang="ru-RU" sz="1000" dirty="0" err="1" smtClean="0"/>
              <a:t>ifstream</a:t>
            </a:r>
            <a:r>
              <a:rPr lang="ru-RU" sz="1000" dirty="0" smtClean="0"/>
              <a:t> </a:t>
            </a:r>
            <a:r>
              <a:rPr lang="ru-RU" sz="1000" dirty="0" err="1"/>
              <a:t>file_load</a:t>
            </a:r>
            <a:r>
              <a:rPr lang="ru-RU" sz="1000" dirty="0"/>
              <a:t>(</a:t>
            </a:r>
            <a:r>
              <a:rPr lang="ru-RU" sz="1000" dirty="0" err="1"/>
              <a:t>name</a:t>
            </a:r>
            <a:r>
              <a:rPr lang="ru-RU" sz="1000" dirty="0"/>
              <a:t>, </a:t>
            </a:r>
            <a:r>
              <a:rPr lang="ru-RU" sz="1000" dirty="0" err="1"/>
              <a:t>ios</a:t>
            </a:r>
            <a:r>
              <a:rPr lang="ru-RU" sz="1000" dirty="0"/>
              <a:t>::</a:t>
            </a:r>
            <a:r>
              <a:rPr lang="ru-RU" sz="1000" dirty="0" err="1"/>
              <a:t>binary</a:t>
            </a:r>
            <a:r>
              <a:rPr lang="ru-RU" sz="1000" dirty="0"/>
              <a:t>);</a:t>
            </a:r>
          </a:p>
          <a:p>
            <a:r>
              <a:rPr lang="ru-RU" sz="1000" dirty="0"/>
              <a:t>	</a:t>
            </a:r>
            <a:r>
              <a:rPr lang="ru-RU" sz="1000" dirty="0" err="1" smtClean="0"/>
              <a:t>if</a:t>
            </a:r>
            <a:r>
              <a:rPr lang="ru-RU" sz="1000" dirty="0" smtClean="0"/>
              <a:t> </a:t>
            </a:r>
            <a:r>
              <a:rPr lang="ru-RU" sz="1000" dirty="0"/>
              <a:t>(!</a:t>
            </a:r>
            <a:r>
              <a:rPr lang="ru-RU" sz="1000" dirty="0" err="1"/>
              <a:t>file_load</a:t>
            </a:r>
            <a:r>
              <a:rPr lang="ru-RU" sz="1000" dirty="0"/>
              <a:t>) {</a:t>
            </a:r>
          </a:p>
          <a:p>
            <a:r>
              <a:rPr lang="ru-RU" sz="1000" dirty="0"/>
              <a:t>	</a:t>
            </a:r>
            <a:r>
              <a:rPr lang="ru-RU" sz="1000" dirty="0" smtClean="0"/>
              <a:t>       </a:t>
            </a:r>
            <a:r>
              <a:rPr lang="ru-RU" sz="1000" dirty="0" err="1" smtClean="0"/>
              <a:t>cout</a:t>
            </a:r>
            <a:r>
              <a:rPr lang="ru-RU" sz="1000" dirty="0" smtClean="0"/>
              <a:t> </a:t>
            </a:r>
            <a:r>
              <a:rPr lang="ru-RU" sz="1000" dirty="0"/>
              <a:t>&lt;&lt; "Файл не найден" &lt;&lt; </a:t>
            </a:r>
            <a:r>
              <a:rPr lang="ru-RU" sz="1000" dirty="0" err="1"/>
              <a:t>endl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ru-RU" sz="1000" dirty="0" smtClean="0"/>
              <a:t>       </a:t>
            </a:r>
            <a:r>
              <a:rPr lang="ru-RU" sz="1000" dirty="0" err="1" smtClean="0"/>
              <a:t>return</a:t>
            </a:r>
            <a:r>
              <a:rPr lang="ru-RU" sz="1000" dirty="0" smtClean="0"/>
              <a:t> </a:t>
            </a:r>
            <a:r>
              <a:rPr lang="ru-RU" sz="1000" dirty="0" err="1"/>
              <a:t>nullptr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ru-RU" sz="1000" dirty="0" smtClean="0"/>
              <a:t>}</a:t>
            </a:r>
            <a:endParaRPr lang="ru-RU" sz="1000" dirty="0"/>
          </a:p>
          <a:p>
            <a:r>
              <a:rPr lang="ru-RU" sz="1000" dirty="0"/>
              <a:t>	</a:t>
            </a:r>
            <a:r>
              <a:rPr lang="ru-RU" sz="1000" dirty="0" err="1" smtClean="0"/>
              <a:t>student</a:t>
            </a:r>
            <a:r>
              <a:rPr lang="ru-RU" sz="1000" dirty="0"/>
              <a:t>* </a:t>
            </a:r>
            <a:r>
              <a:rPr lang="ru-RU" sz="1000" dirty="0" err="1"/>
              <a:t>pstart</a:t>
            </a:r>
            <a:r>
              <a:rPr lang="ru-RU" sz="1000" dirty="0"/>
              <a:t> = </a:t>
            </a:r>
            <a:r>
              <a:rPr lang="ru-RU" sz="1000" dirty="0" err="1"/>
              <a:t>nullptr</a:t>
            </a:r>
            <a:r>
              <a:rPr lang="ru-RU" sz="1000" dirty="0"/>
              <a:t>, * </a:t>
            </a:r>
            <a:r>
              <a:rPr lang="ru-RU" sz="1000" dirty="0" err="1"/>
              <a:t>pprom</a:t>
            </a:r>
            <a:r>
              <a:rPr lang="ru-RU" sz="1000" dirty="0"/>
              <a:t>, * </a:t>
            </a:r>
            <a:r>
              <a:rPr lang="ru-RU" sz="1000" dirty="0" err="1"/>
              <a:t>ptec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ru-RU" sz="1000" dirty="0" err="1" smtClean="0"/>
              <a:t>semestrs</a:t>
            </a:r>
            <a:r>
              <a:rPr lang="ru-RU" sz="1000" dirty="0"/>
              <a:t>* </a:t>
            </a:r>
            <a:r>
              <a:rPr lang="ru-RU" sz="1000" dirty="0" err="1"/>
              <a:t>pstartp</a:t>
            </a:r>
            <a:r>
              <a:rPr lang="ru-RU" sz="1000" dirty="0"/>
              <a:t>, * </a:t>
            </a:r>
            <a:r>
              <a:rPr lang="ru-RU" sz="1000" dirty="0" err="1"/>
              <a:t>ppromp</a:t>
            </a:r>
            <a:r>
              <a:rPr lang="ru-RU" sz="1000" dirty="0"/>
              <a:t>, * </a:t>
            </a:r>
            <a:r>
              <a:rPr lang="ru-RU" sz="1000" dirty="0" err="1"/>
              <a:t>ptecp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ru-RU" sz="1000" dirty="0" err="1" smtClean="0"/>
              <a:t>predmets</a:t>
            </a:r>
            <a:r>
              <a:rPr lang="ru-RU" sz="1000" dirty="0"/>
              <a:t>* </a:t>
            </a:r>
            <a:r>
              <a:rPr lang="ru-RU" sz="1000" dirty="0" err="1"/>
              <a:t>pstartpp</a:t>
            </a:r>
            <a:r>
              <a:rPr lang="ru-RU" sz="1000" dirty="0"/>
              <a:t>, * </a:t>
            </a:r>
            <a:r>
              <a:rPr lang="ru-RU" sz="1000" dirty="0" err="1"/>
              <a:t>pprompp</a:t>
            </a:r>
            <a:r>
              <a:rPr lang="ru-RU" sz="1000" dirty="0"/>
              <a:t>, * </a:t>
            </a:r>
            <a:r>
              <a:rPr lang="ru-RU" sz="1000" dirty="0" err="1"/>
              <a:t>ptecpp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ru-RU" sz="1000" dirty="0" err="1" smtClean="0"/>
              <a:t>if</a:t>
            </a:r>
            <a:r>
              <a:rPr lang="ru-RU" sz="1000" dirty="0" smtClean="0"/>
              <a:t> </a:t>
            </a:r>
            <a:r>
              <a:rPr lang="ru-RU" sz="1000" dirty="0"/>
              <a:t>(</a:t>
            </a:r>
            <a:r>
              <a:rPr lang="ru-RU" sz="1000" dirty="0" err="1"/>
              <a:t>file_load.peek</a:t>
            </a:r>
            <a:r>
              <a:rPr lang="ru-RU" sz="1000" dirty="0"/>
              <a:t>() != EOF) {</a:t>
            </a:r>
          </a:p>
          <a:p>
            <a:r>
              <a:rPr lang="ru-RU" sz="1000" dirty="0"/>
              <a:t>	</a:t>
            </a:r>
            <a:r>
              <a:rPr lang="ru-RU" sz="1000" dirty="0" smtClean="0"/>
              <a:t>       </a:t>
            </a:r>
            <a:r>
              <a:rPr lang="ru-RU" sz="1000" dirty="0" err="1" smtClean="0"/>
              <a:t>pstart</a:t>
            </a:r>
            <a:r>
              <a:rPr lang="ru-RU" sz="1000" dirty="0" smtClean="0"/>
              <a:t> </a:t>
            </a:r>
            <a:r>
              <a:rPr lang="ru-RU" sz="1000" dirty="0"/>
              <a:t>= </a:t>
            </a:r>
            <a:r>
              <a:rPr lang="ru-RU" sz="1000" dirty="0" err="1"/>
              <a:t>new</a:t>
            </a:r>
            <a:r>
              <a:rPr lang="ru-RU" sz="1000" dirty="0"/>
              <a:t>(</a:t>
            </a:r>
            <a:r>
              <a:rPr lang="ru-RU" sz="1000" dirty="0" err="1"/>
              <a:t>student</a:t>
            </a:r>
            <a:r>
              <a:rPr lang="ru-RU" sz="1000" dirty="0"/>
              <a:t>);</a:t>
            </a:r>
          </a:p>
          <a:p>
            <a:r>
              <a:rPr lang="ru-RU" sz="1000" dirty="0"/>
              <a:t>	</a:t>
            </a:r>
            <a:r>
              <a:rPr lang="ru-RU" sz="1000" dirty="0" smtClean="0"/>
              <a:t>        </a:t>
            </a:r>
            <a:r>
              <a:rPr lang="ru-RU" sz="1000" dirty="0" err="1" smtClean="0"/>
              <a:t>pprom</a:t>
            </a:r>
            <a:r>
              <a:rPr lang="ru-RU" sz="1000" dirty="0" smtClean="0"/>
              <a:t> </a:t>
            </a:r>
            <a:r>
              <a:rPr lang="ru-RU" sz="1000" dirty="0"/>
              <a:t>= </a:t>
            </a:r>
            <a:r>
              <a:rPr lang="ru-RU" sz="1000" dirty="0" err="1"/>
              <a:t>pstart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ru-RU" sz="1000" dirty="0" smtClean="0"/>
              <a:t>         </a:t>
            </a:r>
            <a:r>
              <a:rPr lang="ru-RU" sz="1000" dirty="0" err="1" smtClean="0"/>
              <a:t>while</a:t>
            </a:r>
            <a:r>
              <a:rPr lang="ru-RU" sz="1000" dirty="0" smtClean="0"/>
              <a:t> </a:t>
            </a:r>
            <a:r>
              <a:rPr lang="ru-RU" sz="1000" dirty="0"/>
              <a:t>(1) {</a:t>
            </a:r>
          </a:p>
          <a:p>
            <a:r>
              <a:rPr lang="ru-RU" sz="1000" dirty="0"/>
              <a:t>	 </a:t>
            </a:r>
            <a:r>
              <a:rPr lang="ru-RU" sz="1000" dirty="0" smtClean="0"/>
              <a:t>        </a:t>
            </a:r>
            <a:r>
              <a:rPr lang="ru-RU" sz="1000" dirty="0" err="1" smtClean="0"/>
              <a:t>file_load.read</a:t>
            </a:r>
            <a:r>
              <a:rPr lang="ru-RU" sz="1000" dirty="0"/>
              <a:t>((</a:t>
            </a:r>
            <a:r>
              <a:rPr lang="ru-RU" sz="1000" dirty="0" err="1"/>
              <a:t>char</a:t>
            </a:r>
            <a:r>
              <a:rPr lang="ru-RU" sz="1000" dirty="0"/>
              <a:t>*)</a:t>
            </a:r>
            <a:r>
              <a:rPr lang="ru-RU" sz="1000" dirty="0" err="1"/>
              <a:t>pprom</a:t>
            </a:r>
            <a:r>
              <a:rPr lang="ru-RU" sz="1000" dirty="0"/>
              <a:t>, </a:t>
            </a:r>
            <a:r>
              <a:rPr lang="ru-RU" sz="1000" dirty="0" err="1"/>
              <a:t>sizeof</a:t>
            </a:r>
            <a:r>
              <a:rPr lang="ru-RU" sz="1000" dirty="0"/>
              <a:t>(</a:t>
            </a:r>
            <a:r>
              <a:rPr lang="ru-RU" sz="1000" dirty="0" err="1"/>
              <a:t>student</a:t>
            </a:r>
            <a:r>
              <a:rPr lang="ru-RU" sz="1000" dirty="0"/>
              <a:t>));</a:t>
            </a:r>
          </a:p>
          <a:p>
            <a:r>
              <a:rPr lang="ru-RU" sz="1000" dirty="0"/>
              <a:t>	 </a:t>
            </a:r>
            <a:r>
              <a:rPr lang="ru-RU" sz="1000" dirty="0" smtClean="0"/>
              <a:t>         </a:t>
            </a:r>
            <a:r>
              <a:rPr lang="ru-RU" sz="1000" dirty="0" err="1" smtClean="0"/>
              <a:t>pprom</a:t>
            </a:r>
            <a:r>
              <a:rPr lang="ru-RU" sz="1000" dirty="0" smtClean="0"/>
              <a:t>-</a:t>
            </a:r>
            <a:r>
              <a:rPr lang="ru-RU" sz="1000" dirty="0"/>
              <a:t>&gt;</a:t>
            </a:r>
            <a:r>
              <a:rPr lang="ru-RU" sz="1000" dirty="0" err="1"/>
              <a:t>semestr</a:t>
            </a:r>
            <a:r>
              <a:rPr lang="ru-RU" sz="1000" dirty="0"/>
              <a:t> = </a:t>
            </a:r>
            <a:r>
              <a:rPr lang="ru-RU" sz="1000" dirty="0" err="1"/>
              <a:t>new</a:t>
            </a:r>
            <a:r>
              <a:rPr lang="ru-RU" sz="1000" dirty="0"/>
              <a:t> </a:t>
            </a:r>
            <a:r>
              <a:rPr lang="ru-RU" sz="1000" dirty="0" err="1"/>
              <a:t>semestrs</a:t>
            </a:r>
            <a:r>
              <a:rPr lang="ru-RU" sz="1000" dirty="0"/>
              <a:t>;</a:t>
            </a:r>
          </a:p>
          <a:p>
            <a:r>
              <a:rPr lang="ru-RU" sz="1000" dirty="0"/>
              <a:t>	  </a:t>
            </a:r>
            <a:r>
              <a:rPr lang="ru-RU" sz="1000" dirty="0" smtClean="0"/>
              <a:t>        </a:t>
            </a:r>
            <a:r>
              <a:rPr lang="ru-RU" sz="1000" dirty="0" err="1" smtClean="0"/>
              <a:t>ppromp</a:t>
            </a:r>
            <a:r>
              <a:rPr lang="ru-RU" sz="1000" dirty="0" smtClean="0"/>
              <a:t> </a:t>
            </a:r>
            <a:r>
              <a:rPr lang="ru-RU" sz="1000" dirty="0"/>
              <a:t>= </a:t>
            </a:r>
            <a:r>
              <a:rPr lang="ru-RU" sz="1000" dirty="0" err="1"/>
              <a:t>pprom</a:t>
            </a:r>
            <a:r>
              <a:rPr lang="ru-RU" sz="1000" dirty="0"/>
              <a:t>-&gt;</a:t>
            </a:r>
            <a:r>
              <a:rPr lang="ru-RU" sz="1000" dirty="0" err="1"/>
              <a:t>semestr</a:t>
            </a:r>
            <a:r>
              <a:rPr lang="ru-RU" sz="1000" dirty="0"/>
              <a:t>;</a:t>
            </a:r>
          </a:p>
          <a:p>
            <a:r>
              <a:rPr lang="ru-RU" sz="1000" dirty="0"/>
              <a:t>	 </a:t>
            </a:r>
            <a:r>
              <a:rPr lang="ru-RU" sz="1000" dirty="0" smtClean="0"/>
              <a:t>          </a:t>
            </a:r>
            <a:r>
              <a:rPr lang="ru-RU" sz="1000" dirty="0" err="1" smtClean="0"/>
              <a:t>pstartp</a:t>
            </a:r>
            <a:r>
              <a:rPr lang="ru-RU" sz="1000" dirty="0" smtClean="0"/>
              <a:t> </a:t>
            </a:r>
            <a:r>
              <a:rPr lang="ru-RU" sz="1000" dirty="0"/>
              <a:t>= </a:t>
            </a:r>
            <a:r>
              <a:rPr lang="ru-RU" sz="1000" dirty="0" err="1"/>
              <a:t>pprom</a:t>
            </a:r>
            <a:r>
              <a:rPr lang="ru-RU" sz="1000" dirty="0"/>
              <a:t>-&gt;</a:t>
            </a:r>
            <a:r>
              <a:rPr lang="ru-RU" sz="1000" dirty="0" err="1"/>
              <a:t>semestr</a:t>
            </a:r>
            <a:r>
              <a:rPr lang="ru-RU" sz="1000" dirty="0"/>
              <a:t>;</a:t>
            </a:r>
          </a:p>
          <a:p>
            <a:r>
              <a:rPr lang="ru-RU" sz="1000" dirty="0"/>
              <a:t>	 </a:t>
            </a:r>
            <a:r>
              <a:rPr lang="ru-RU" sz="1000" dirty="0" smtClean="0"/>
              <a:t>           </a:t>
            </a:r>
            <a:r>
              <a:rPr lang="ru-RU" sz="1000" dirty="0" err="1" smtClean="0"/>
              <a:t>do</a:t>
            </a:r>
            <a:r>
              <a:rPr lang="ru-RU" sz="1000" dirty="0" smtClean="0"/>
              <a:t> </a:t>
            </a:r>
            <a:r>
              <a:rPr lang="ru-RU" sz="1000" dirty="0"/>
              <a:t>{</a:t>
            </a:r>
          </a:p>
          <a:p>
            <a:r>
              <a:rPr lang="ru-RU" sz="1000" dirty="0"/>
              <a:t>	 </a:t>
            </a:r>
            <a:r>
              <a:rPr lang="ru-RU" sz="1000" dirty="0" smtClean="0"/>
              <a:t>                 </a:t>
            </a:r>
            <a:r>
              <a:rPr lang="ru-RU" sz="1000" dirty="0" err="1" smtClean="0"/>
              <a:t>file_load.read</a:t>
            </a:r>
            <a:r>
              <a:rPr lang="ru-RU" sz="1000" dirty="0"/>
              <a:t>((</a:t>
            </a:r>
            <a:r>
              <a:rPr lang="ru-RU" sz="1000" dirty="0" err="1"/>
              <a:t>char</a:t>
            </a:r>
            <a:r>
              <a:rPr lang="ru-RU" sz="1000" dirty="0"/>
              <a:t>*)</a:t>
            </a:r>
            <a:r>
              <a:rPr lang="ru-RU" sz="1000" dirty="0" err="1"/>
              <a:t>ppromp</a:t>
            </a:r>
            <a:r>
              <a:rPr lang="ru-RU" sz="1000" dirty="0"/>
              <a:t>, </a:t>
            </a:r>
            <a:r>
              <a:rPr lang="ru-RU" sz="1000" dirty="0" err="1"/>
              <a:t>sizeof</a:t>
            </a:r>
            <a:r>
              <a:rPr lang="ru-RU" sz="1000" dirty="0"/>
              <a:t>(</a:t>
            </a:r>
            <a:r>
              <a:rPr lang="ru-RU" sz="1000" dirty="0" err="1"/>
              <a:t>semestrs</a:t>
            </a:r>
            <a:r>
              <a:rPr lang="ru-RU" sz="1000" dirty="0"/>
              <a:t>));</a:t>
            </a:r>
          </a:p>
          <a:p>
            <a:r>
              <a:rPr lang="ru-RU" sz="1000" dirty="0"/>
              <a:t>	 </a:t>
            </a:r>
            <a:r>
              <a:rPr lang="ru-RU" sz="1000" dirty="0" smtClean="0"/>
              <a:t>                  </a:t>
            </a:r>
            <a:r>
              <a:rPr lang="ru-RU" sz="1000" dirty="0" err="1" smtClean="0"/>
              <a:t>ppromp</a:t>
            </a:r>
            <a:r>
              <a:rPr lang="ru-RU" sz="1000" dirty="0" smtClean="0"/>
              <a:t>-</a:t>
            </a:r>
            <a:r>
              <a:rPr lang="ru-RU" sz="1000" dirty="0"/>
              <a:t>&gt;</a:t>
            </a:r>
            <a:r>
              <a:rPr lang="ru-RU" sz="1000" dirty="0" err="1"/>
              <a:t>predmet</a:t>
            </a:r>
            <a:r>
              <a:rPr lang="ru-RU" sz="1000" dirty="0"/>
              <a:t> = </a:t>
            </a:r>
            <a:r>
              <a:rPr lang="ru-RU" sz="1000" dirty="0" err="1"/>
              <a:t>new</a:t>
            </a:r>
            <a:r>
              <a:rPr lang="ru-RU" sz="1000" dirty="0"/>
              <a:t> </a:t>
            </a:r>
            <a:r>
              <a:rPr lang="ru-RU" sz="1000" dirty="0" err="1"/>
              <a:t>predmets</a:t>
            </a:r>
            <a:r>
              <a:rPr lang="ru-RU" sz="1000" dirty="0"/>
              <a:t>;</a:t>
            </a:r>
          </a:p>
          <a:p>
            <a:r>
              <a:rPr lang="ru-RU" sz="1000" dirty="0"/>
              <a:t>	 </a:t>
            </a:r>
            <a:r>
              <a:rPr lang="ru-RU" sz="1000" dirty="0" smtClean="0"/>
              <a:t>                   </a:t>
            </a:r>
            <a:r>
              <a:rPr lang="ru-RU" sz="1000" dirty="0" err="1" smtClean="0"/>
              <a:t>pstartpp</a:t>
            </a:r>
            <a:r>
              <a:rPr lang="ru-RU" sz="1000" dirty="0" smtClean="0"/>
              <a:t> </a:t>
            </a:r>
            <a:r>
              <a:rPr lang="ru-RU" sz="1000" dirty="0"/>
              <a:t>= </a:t>
            </a:r>
            <a:r>
              <a:rPr lang="ru-RU" sz="1000" dirty="0" err="1"/>
              <a:t>ppromp</a:t>
            </a:r>
            <a:r>
              <a:rPr lang="ru-RU" sz="1000" dirty="0"/>
              <a:t>-&gt;</a:t>
            </a:r>
            <a:r>
              <a:rPr lang="ru-RU" sz="1000" dirty="0" err="1"/>
              <a:t>predmet</a:t>
            </a:r>
            <a:r>
              <a:rPr lang="ru-RU" sz="1000" dirty="0"/>
              <a:t>;</a:t>
            </a:r>
          </a:p>
          <a:p>
            <a:r>
              <a:rPr lang="ru-RU" sz="1000" dirty="0"/>
              <a:t>	 </a:t>
            </a:r>
            <a:r>
              <a:rPr lang="ru-RU" sz="1000" dirty="0" smtClean="0"/>
              <a:t>                   </a:t>
            </a:r>
            <a:r>
              <a:rPr lang="ru-RU" sz="1000" dirty="0" err="1" smtClean="0"/>
              <a:t>pprompp</a:t>
            </a:r>
            <a:r>
              <a:rPr lang="ru-RU" sz="1000" dirty="0" smtClean="0"/>
              <a:t> </a:t>
            </a:r>
            <a:r>
              <a:rPr lang="ru-RU" sz="1000" dirty="0"/>
              <a:t>= </a:t>
            </a:r>
            <a:r>
              <a:rPr lang="ru-RU" sz="1000" dirty="0" err="1"/>
              <a:t>ppromp</a:t>
            </a:r>
            <a:r>
              <a:rPr lang="ru-RU" sz="1000" dirty="0"/>
              <a:t>-&gt;</a:t>
            </a:r>
            <a:r>
              <a:rPr lang="ru-RU" sz="1000" dirty="0" err="1"/>
              <a:t>predmet</a:t>
            </a:r>
            <a:r>
              <a:rPr lang="ru-RU" sz="1000" dirty="0"/>
              <a:t>;</a:t>
            </a:r>
          </a:p>
          <a:p>
            <a:r>
              <a:rPr lang="ru-RU" sz="1000" dirty="0"/>
              <a:t>	 </a:t>
            </a:r>
            <a:r>
              <a:rPr lang="ru-RU" sz="1000" dirty="0" smtClean="0"/>
              <a:t>                    </a:t>
            </a:r>
            <a:r>
              <a:rPr lang="ru-RU" sz="1000" dirty="0" err="1" smtClean="0"/>
              <a:t>do</a:t>
            </a:r>
            <a:r>
              <a:rPr lang="ru-RU" sz="1000" dirty="0" smtClean="0"/>
              <a:t> </a:t>
            </a:r>
            <a:r>
              <a:rPr lang="ru-RU" sz="1000" dirty="0"/>
              <a:t>{</a:t>
            </a:r>
          </a:p>
          <a:p>
            <a:r>
              <a:rPr lang="ru-RU" sz="1000" dirty="0"/>
              <a:t>	 </a:t>
            </a:r>
            <a:r>
              <a:rPr lang="ru-RU" sz="1000" dirty="0" smtClean="0"/>
              <a:t>                           </a:t>
            </a:r>
            <a:r>
              <a:rPr lang="ru-RU" sz="1000" dirty="0" err="1" smtClean="0"/>
              <a:t>file_load.read</a:t>
            </a:r>
            <a:r>
              <a:rPr lang="ru-RU" sz="1000" dirty="0"/>
              <a:t>((</a:t>
            </a:r>
            <a:r>
              <a:rPr lang="ru-RU" sz="1000" dirty="0" err="1"/>
              <a:t>char</a:t>
            </a:r>
            <a:r>
              <a:rPr lang="ru-RU" sz="1000" dirty="0"/>
              <a:t>*)</a:t>
            </a:r>
            <a:r>
              <a:rPr lang="ru-RU" sz="1000" dirty="0" err="1"/>
              <a:t>pprompp</a:t>
            </a:r>
            <a:r>
              <a:rPr lang="ru-RU" sz="1000" dirty="0"/>
              <a:t>, </a:t>
            </a:r>
            <a:r>
              <a:rPr lang="ru-RU" sz="1000" dirty="0" err="1"/>
              <a:t>sizeof</a:t>
            </a:r>
            <a:r>
              <a:rPr lang="ru-RU" sz="1000" dirty="0"/>
              <a:t>(</a:t>
            </a:r>
            <a:r>
              <a:rPr lang="ru-RU" sz="1000" dirty="0" err="1"/>
              <a:t>predmets</a:t>
            </a:r>
            <a:r>
              <a:rPr lang="ru-RU" sz="1000" dirty="0" smtClean="0"/>
              <a:t>)</a:t>
            </a:r>
            <a:r>
              <a:rPr lang="ru-RU" sz="1000" dirty="0"/>
              <a:t>	 </a:t>
            </a:r>
            <a:r>
              <a:rPr lang="ru-RU" sz="1000" dirty="0" smtClean="0"/>
              <a:t>                            </a:t>
            </a:r>
            <a:r>
              <a:rPr lang="ru-RU" sz="1000" dirty="0" err="1" smtClean="0"/>
              <a:t>if</a:t>
            </a:r>
            <a:r>
              <a:rPr lang="ru-RU" sz="1000" dirty="0" smtClean="0"/>
              <a:t> </a:t>
            </a:r>
            <a:r>
              <a:rPr lang="ru-RU" sz="1000" dirty="0"/>
              <a:t>(</a:t>
            </a:r>
            <a:r>
              <a:rPr lang="ru-RU" sz="1000" dirty="0" err="1"/>
              <a:t>file_load.peek</a:t>
            </a:r>
            <a:r>
              <a:rPr lang="ru-RU" sz="1000" dirty="0"/>
              <a:t>() != '?') {</a:t>
            </a:r>
          </a:p>
          <a:p>
            <a:r>
              <a:rPr lang="ru-RU" sz="1000" dirty="0"/>
              <a:t>	 </a:t>
            </a:r>
            <a:r>
              <a:rPr lang="ru-RU" sz="1000" dirty="0" smtClean="0"/>
              <a:t>                                        </a:t>
            </a:r>
            <a:r>
              <a:rPr lang="ru-RU" sz="1000" dirty="0" err="1" smtClean="0"/>
              <a:t>ptecpp</a:t>
            </a:r>
            <a:r>
              <a:rPr lang="ru-RU" sz="1000" dirty="0" smtClean="0"/>
              <a:t> </a:t>
            </a:r>
            <a:r>
              <a:rPr lang="ru-RU" sz="1000" dirty="0"/>
              <a:t>= </a:t>
            </a:r>
            <a:r>
              <a:rPr lang="ru-RU" sz="1000" dirty="0" err="1"/>
              <a:t>new</a:t>
            </a:r>
            <a:r>
              <a:rPr lang="ru-RU" sz="1000" dirty="0"/>
              <a:t> </a:t>
            </a:r>
            <a:r>
              <a:rPr lang="ru-RU" sz="1000" dirty="0" err="1" smtClean="0"/>
              <a:t>predmets</a:t>
            </a:r>
            <a:r>
              <a:rPr lang="ru-RU" sz="1000" dirty="0" smtClean="0"/>
              <a:t>;</a:t>
            </a:r>
          </a:p>
          <a:p>
            <a:r>
              <a:rPr lang="ru-RU" sz="1000" dirty="0" smtClean="0"/>
              <a:t>	</a:t>
            </a:r>
            <a:r>
              <a:rPr lang="ru-RU" sz="1000" dirty="0"/>
              <a:t> </a:t>
            </a:r>
            <a:r>
              <a:rPr lang="ru-RU" sz="1000" dirty="0" smtClean="0"/>
              <a:t>                                         </a:t>
            </a:r>
            <a:r>
              <a:rPr lang="ru-RU" sz="1000" dirty="0" err="1" smtClean="0"/>
              <a:t>pprompp</a:t>
            </a:r>
            <a:r>
              <a:rPr lang="ru-RU" sz="1000" dirty="0" smtClean="0"/>
              <a:t>-&gt;</a:t>
            </a:r>
            <a:r>
              <a:rPr lang="ru-RU" sz="1000" dirty="0" err="1" smtClean="0"/>
              <a:t>next_predmet</a:t>
            </a:r>
            <a:r>
              <a:rPr lang="ru-RU" sz="1000" dirty="0" smtClean="0"/>
              <a:t> = </a:t>
            </a:r>
            <a:r>
              <a:rPr lang="ru-RU" sz="1000" dirty="0" err="1" smtClean="0"/>
              <a:t>ptecpp</a:t>
            </a:r>
            <a:r>
              <a:rPr lang="ru-RU" sz="1000" dirty="0" smtClean="0"/>
              <a:t>;</a:t>
            </a:r>
          </a:p>
          <a:p>
            <a:r>
              <a:rPr lang="ru-RU" sz="1000" dirty="0"/>
              <a:t>		</a:t>
            </a:r>
            <a:r>
              <a:rPr lang="ru-RU" sz="1000" dirty="0" smtClean="0"/>
              <a:t>          </a:t>
            </a:r>
            <a:r>
              <a:rPr lang="ru-RU" sz="1000" dirty="0" err="1" smtClean="0"/>
              <a:t>pprompp</a:t>
            </a:r>
            <a:r>
              <a:rPr lang="ru-RU" sz="1000" dirty="0" smtClean="0"/>
              <a:t> </a:t>
            </a:r>
            <a:r>
              <a:rPr lang="ru-RU" sz="1000" dirty="0"/>
              <a:t>= </a:t>
            </a:r>
            <a:r>
              <a:rPr lang="ru-RU" sz="1000" dirty="0" err="1"/>
              <a:t>ptecpp</a:t>
            </a:r>
            <a:r>
              <a:rPr lang="ru-RU" sz="1000" dirty="0" smtClean="0"/>
              <a:t>;</a:t>
            </a:r>
            <a:r>
              <a:rPr lang="ru-RU" sz="1000" dirty="0"/>
              <a:t>			</a:t>
            </a:r>
            <a:r>
              <a:rPr lang="ru-RU" sz="1000" dirty="0" smtClean="0"/>
              <a:t>}</a:t>
            </a:r>
            <a:endParaRPr lang="ru-RU" sz="1000" dirty="0"/>
          </a:p>
          <a:p>
            <a:r>
              <a:rPr lang="ru-RU" sz="1000" dirty="0"/>
              <a:t>		</a:t>
            </a:r>
            <a:r>
              <a:rPr lang="ru-RU" sz="1000" dirty="0" err="1" smtClean="0"/>
              <a:t>else</a:t>
            </a:r>
            <a:r>
              <a:rPr lang="ru-RU" sz="1000" dirty="0" smtClean="0"/>
              <a:t> {</a:t>
            </a:r>
            <a:r>
              <a:rPr lang="ru-RU" sz="1000" dirty="0"/>
              <a:t>				</a:t>
            </a:r>
            <a:r>
              <a:rPr lang="ru-RU" sz="1000" dirty="0" smtClean="0"/>
              <a:t>       </a:t>
            </a:r>
            <a:r>
              <a:rPr lang="ru-RU" sz="1000" dirty="0" err="1" smtClean="0"/>
              <a:t>pprompp</a:t>
            </a:r>
            <a:r>
              <a:rPr lang="ru-RU" sz="1000" dirty="0" smtClean="0"/>
              <a:t>-</a:t>
            </a:r>
            <a:r>
              <a:rPr lang="ru-RU" sz="1000" dirty="0"/>
              <a:t>&gt;</a:t>
            </a:r>
            <a:r>
              <a:rPr lang="ru-RU" sz="1000" dirty="0" err="1"/>
              <a:t>next_predmet</a:t>
            </a:r>
            <a:r>
              <a:rPr lang="ru-RU" sz="1000" dirty="0"/>
              <a:t> = </a:t>
            </a:r>
            <a:r>
              <a:rPr lang="ru-RU" sz="1000" dirty="0" err="1"/>
              <a:t>pstartpp</a:t>
            </a:r>
            <a:r>
              <a:rPr lang="ru-RU" sz="1000" dirty="0" smtClean="0"/>
              <a:t>;</a:t>
            </a:r>
            <a:r>
              <a:rPr lang="ru-RU" sz="1000" dirty="0"/>
              <a:t>		 </a:t>
            </a:r>
            <a:r>
              <a:rPr lang="ru-RU" sz="1000" dirty="0" smtClean="0"/>
              <a:t>       </a:t>
            </a:r>
            <a:r>
              <a:rPr lang="ru-RU" sz="1000" dirty="0" err="1" smtClean="0"/>
              <a:t>file_load.seekg</a:t>
            </a:r>
            <a:r>
              <a:rPr lang="ru-RU" sz="1000" dirty="0" smtClean="0"/>
              <a:t>(1</a:t>
            </a:r>
            <a:r>
              <a:rPr lang="ru-RU" sz="1000" dirty="0"/>
              <a:t>, </a:t>
            </a:r>
            <a:r>
              <a:rPr lang="ru-RU" sz="1000" dirty="0" err="1"/>
              <a:t>ios</a:t>
            </a:r>
            <a:r>
              <a:rPr lang="ru-RU" sz="1000" dirty="0"/>
              <a:t>::</a:t>
            </a:r>
            <a:r>
              <a:rPr lang="ru-RU" sz="1000" dirty="0" err="1"/>
              <a:t>cur</a:t>
            </a:r>
            <a:r>
              <a:rPr lang="ru-RU" sz="1000" dirty="0"/>
              <a:t>);</a:t>
            </a:r>
          </a:p>
          <a:p>
            <a:r>
              <a:rPr lang="ru-RU" sz="1000" dirty="0"/>
              <a:t>		 </a:t>
            </a:r>
            <a:r>
              <a:rPr lang="ru-RU" sz="1000" dirty="0" smtClean="0"/>
              <a:t>        </a:t>
            </a:r>
            <a:r>
              <a:rPr lang="ru-RU" sz="1000" dirty="0" err="1" smtClean="0"/>
              <a:t>break</a:t>
            </a:r>
            <a:r>
              <a:rPr lang="ru-RU" sz="1000" dirty="0"/>
              <a:t>;</a:t>
            </a:r>
          </a:p>
          <a:p>
            <a:r>
              <a:rPr lang="ru-RU" sz="1000" dirty="0"/>
              <a:t>		</a:t>
            </a:r>
            <a:r>
              <a:rPr lang="ru-RU" sz="1000" dirty="0" smtClean="0"/>
              <a:t>}</a:t>
            </a:r>
            <a:endParaRPr lang="ru-RU" sz="1000" dirty="0"/>
          </a:p>
          <a:p>
            <a:r>
              <a:rPr lang="ru-RU" sz="1000" dirty="0"/>
              <a:t>	 </a:t>
            </a:r>
            <a:r>
              <a:rPr lang="ru-RU" sz="1000" dirty="0" smtClean="0"/>
              <a:t>                      } </a:t>
            </a:r>
            <a:r>
              <a:rPr lang="ru-RU" sz="1000" dirty="0" err="1"/>
              <a:t>while</a:t>
            </a:r>
            <a:r>
              <a:rPr lang="ru-RU" sz="1000" dirty="0"/>
              <a:t> (1);</a:t>
            </a:r>
          </a:p>
          <a:p>
            <a:r>
              <a:rPr lang="ru-RU" sz="1000" dirty="0"/>
              <a:t>	 </a:t>
            </a:r>
            <a:r>
              <a:rPr lang="ru-RU" sz="1000" dirty="0" smtClean="0"/>
              <a:t>                      </a:t>
            </a:r>
            <a:r>
              <a:rPr lang="ru-RU" sz="1000" dirty="0" err="1" smtClean="0"/>
              <a:t>if</a:t>
            </a:r>
            <a:r>
              <a:rPr lang="ru-RU" sz="1000" dirty="0" smtClean="0"/>
              <a:t> </a:t>
            </a:r>
            <a:r>
              <a:rPr lang="ru-RU" sz="1000" dirty="0"/>
              <a:t>(</a:t>
            </a:r>
            <a:r>
              <a:rPr lang="ru-RU" sz="1000" dirty="0" err="1"/>
              <a:t>file_load.peek</a:t>
            </a:r>
            <a:r>
              <a:rPr lang="ru-RU" sz="1000" dirty="0"/>
              <a:t>() != '!') {</a:t>
            </a:r>
          </a:p>
          <a:p>
            <a:r>
              <a:rPr lang="ru-RU" sz="1000" dirty="0"/>
              <a:t>		</a:t>
            </a:r>
            <a:r>
              <a:rPr lang="ru-RU" sz="1000" dirty="0" err="1" smtClean="0"/>
              <a:t>ptecp</a:t>
            </a:r>
            <a:r>
              <a:rPr lang="ru-RU" sz="1000" dirty="0" smtClean="0"/>
              <a:t> </a:t>
            </a:r>
            <a:r>
              <a:rPr lang="ru-RU" sz="1000" dirty="0"/>
              <a:t>= </a:t>
            </a:r>
            <a:r>
              <a:rPr lang="ru-RU" sz="1000" dirty="0" err="1"/>
              <a:t>new</a:t>
            </a:r>
            <a:r>
              <a:rPr lang="ru-RU" sz="1000" dirty="0"/>
              <a:t> </a:t>
            </a:r>
            <a:r>
              <a:rPr lang="ru-RU" sz="1000" dirty="0" err="1"/>
              <a:t>semestrs</a:t>
            </a:r>
            <a:r>
              <a:rPr lang="ru-RU" sz="1000" dirty="0"/>
              <a:t>;</a:t>
            </a:r>
          </a:p>
          <a:p>
            <a:r>
              <a:rPr lang="ru-RU" sz="1000" dirty="0"/>
              <a:t>		</a:t>
            </a:r>
            <a:r>
              <a:rPr lang="ru-RU" sz="1000" dirty="0" err="1" smtClean="0"/>
              <a:t>ppromp</a:t>
            </a:r>
            <a:r>
              <a:rPr lang="ru-RU" sz="1000" dirty="0" smtClean="0"/>
              <a:t>-</a:t>
            </a:r>
            <a:r>
              <a:rPr lang="ru-RU" sz="1000" dirty="0"/>
              <a:t>&gt;</a:t>
            </a:r>
            <a:r>
              <a:rPr lang="ru-RU" sz="1000" dirty="0" err="1"/>
              <a:t>next_semestr</a:t>
            </a:r>
            <a:r>
              <a:rPr lang="ru-RU" sz="1000" dirty="0"/>
              <a:t> = </a:t>
            </a:r>
            <a:r>
              <a:rPr lang="ru-RU" sz="1000" dirty="0" err="1"/>
              <a:t>ptecp</a:t>
            </a:r>
            <a:r>
              <a:rPr lang="ru-RU" sz="1000" dirty="0"/>
              <a:t>;</a:t>
            </a:r>
          </a:p>
          <a:p>
            <a:r>
              <a:rPr lang="ru-RU" sz="1000" dirty="0"/>
              <a:t>		</a:t>
            </a:r>
            <a:r>
              <a:rPr lang="ru-RU" sz="1000" dirty="0" err="1" smtClean="0"/>
              <a:t>ppromp</a:t>
            </a:r>
            <a:r>
              <a:rPr lang="ru-RU" sz="1000" dirty="0" smtClean="0"/>
              <a:t> </a:t>
            </a:r>
            <a:r>
              <a:rPr lang="ru-RU" sz="1000" dirty="0"/>
              <a:t>= </a:t>
            </a:r>
            <a:r>
              <a:rPr lang="ru-RU" sz="1000" dirty="0" err="1"/>
              <a:t>ptecp</a:t>
            </a:r>
            <a:r>
              <a:rPr lang="ru-RU" sz="1000" dirty="0"/>
              <a:t>;</a:t>
            </a:r>
          </a:p>
          <a:p>
            <a:r>
              <a:rPr lang="ru-RU" sz="1000" dirty="0"/>
              <a:t>	 </a:t>
            </a:r>
            <a:r>
              <a:rPr lang="ru-RU" sz="1000" dirty="0" smtClean="0"/>
              <a:t>                      }</a:t>
            </a:r>
          </a:p>
          <a:p>
            <a:r>
              <a:rPr lang="ru-RU" sz="1000" dirty="0" smtClean="0"/>
              <a:t>           </a:t>
            </a:r>
            <a:r>
              <a:rPr lang="ru-RU" sz="1000" dirty="0" err="1" smtClean="0"/>
              <a:t>else</a:t>
            </a:r>
            <a:r>
              <a:rPr lang="ru-RU" sz="1000" dirty="0" smtClean="0"/>
              <a:t> </a:t>
            </a:r>
            <a:r>
              <a:rPr lang="ru-RU" sz="1000" dirty="0"/>
              <a:t>{</a:t>
            </a:r>
          </a:p>
          <a:p>
            <a:r>
              <a:rPr lang="ru-RU" sz="1000" dirty="0" smtClean="0"/>
              <a:t>                   </a:t>
            </a:r>
            <a:r>
              <a:rPr lang="ru-RU" sz="1000" dirty="0" err="1" smtClean="0"/>
              <a:t>ppromp</a:t>
            </a:r>
            <a:r>
              <a:rPr lang="ru-RU" sz="1000" dirty="0" smtClean="0"/>
              <a:t>-</a:t>
            </a:r>
            <a:r>
              <a:rPr lang="ru-RU" sz="1000" dirty="0"/>
              <a:t>&gt;</a:t>
            </a:r>
            <a:r>
              <a:rPr lang="ru-RU" sz="1000" dirty="0" err="1"/>
              <a:t>next_semestr</a:t>
            </a:r>
            <a:r>
              <a:rPr lang="ru-RU" sz="1000" dirty="0"/>
              <a:t> = </a:t>
            </a:r>
            <a:r>
              <a:rPr lang="ru-RU" sz="1000" dirty="0" err="1"/>
              <a:t>pstartp</a:t>
            </a:r>
            <a:r>
              <a:rPr lang="ru-RU" sz="1000" dirty="0"/>
              <a:t>;</a:t>
            </a:r>
          </a:p>
          <a:p>
            <a:r>
              <a:rPr lang="ru-RU" sz="1000" dirty="0" smtClean="0"/>
              <a:t>                    </a:t>
            </a:r>
            <a:r>
              <a:rPr lang="ru-RU" sz="1000" dirty="0" err="1" smtClean="0"/>
              <a:t>file_load.seekg</a:t>
            </a:r>
            <a:r>
              <a:rPr lang="ru-RU" sz="1000" dirty="0" smtClean="0"/>
              <a:t>(1</a:t>
            </a:r>
            <a:r>
              <a:rPr lang="ru-RU" sz="1000" dirty="0"/>
              <a:t>, </a:t>
            </a:r>
            <a:r>
              <a:rPr lang="ru-RU" sz="1000" dirty="0" err="1"/>
              <a:t>ios</a:t>
            </a:r>
            <a:r>
              <a:rPr lang="ru-RU" sz="1000" dirty="0"/>
              <a:t>::</a:t>
            </a:r>
            <a:r>
              <a:rPr lang="ru-RU" sz="1000" dirty="0" err="1"/>
              <a:t>cur</a:t>
            </a:r>
            <a:r>
              <a:rPr lang="ru-RU" sz="1000" dirty="0"/>
              <a:t>);</a:t>
            </a:r>
          </a:p>
          <a:p>
            <a:r>
              <a:rPr lang="ru-RU" sz="1000" dirty="0" smtClean="0"/>
              <a:t>                     </a:t>
            </a:r>
            <a:r>
              <a:rPr lang="ru-RU" sz="1000" dirty="0" err="1" smtClean="0"/>
              <a:t>break</a:t>
            </a:r>
            <a:r>
              <a:rPr lang="ru-RU" sz="1000" dirty="0"/>
              <a:t>;</a:t>
            </a:r>
          </a:p>
          <a:p>
            <a:r>
              <a:rPr lang="ru-RU" sz="1000" dirty="0" smtClean="0"/>
              <a:t>                     }</a:t>
            </a:r>
            <a:endParaRPr lang="ru-RU" sz="1000" dirty="0"/>
          </a:p>
          <a:p>
            <a:r>
              <a:rPr lang="ru-RU" sz="1000" dirty="0" smtClean="0"/>
              <a:t>} </a:t>
            </a:r>
            <a:r>
              <a:rPr lang="ru-RU" sz="1000" dirty="0" err="1"/>
              <a:t>while</a:t>
            </a:r>
            <a:r>
              <a:rPr lang="ru-RU" sz="1000" dirty="0"/>
              <a:t> (1);</a:t>
            </a:r>
          </a:p>
          <a:p>
            <a:r>
              <a:rPr lang="ru-RU" sz="1000" dirty="0" smtClean="0"/>
              <a:t> </a:t>
            </a:r>
            <a:r>
              <a:rPr lang="ru-RU" sz="1000" dirty="0" err="1" smtClean="0"/>
              <a:t>if</a:t>
            </a:r>
            <a:r>
              <a:rPr lang="ru-RU" sz="1000" dirty="0" smtClean="0"/>
              <a:t> </a:t>
            </a:r>
            <a:r>
              <a:rPr lang="ru-RU" sz="1000" dirty="0"/>
              <a:t>(</a:t>
            </a:r>
            <a:r>
              <a:rPr lang="ru-RU" sz="1000" dirty="0" err="1"/>
              <a:t>file_load.peek</a:t>
            </a:r>
            <a:r>
              <a:rPr lang="ru-RU" sz="1000" dirty="0"/>
              <a:t>() != EOF) </a:t>
            </a:r>
            <a:r>
              <a:rPr lang="ru-RU" sz="1000" dirty="0" smtClean="0"/>
              <a:t>{</a:t>
            </a:r>
            <a:r>
              <a:rPr lang="ru-RU" sz="1000" dirty="0"/>
              <a:t>				</a:t>
            </a:r>
            <a:r>
              <a:rPr lang="ru-RU" sz="1000" dirty="0" err="1"/>
              <a:t>ptec</a:t>
            </a:r>
            <a:r>
              <a:rPr lang="ru-RU" sz="1000" dirty="0"/>
              <a:t> = </a:t>
            </a:r>
            <a:r>
              <a:rPr lang="ru-RU" sz="1000" dirty="0" err="1"/>
              <a:t>new</a:t>
            </a:r>
            <a:r>
              <a:rPr lang="ru-RU" sz="1000" dirty="0"/>
              <a:t> </a:t>
            </a:r>
            <a:r>
              <a:rPr lang="ru-RU" sz="1000" dirty="0" err="1"/>
              <a:t>student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ru-RU" sz="1000" dirty="0" err="1" smtClean="0"/>
              <a:t>pprom</a:t>
            </a:r>
            <a:r>
              <a:rPr lang="ru-RU" sz="1000" dirty="0" smtClean="0"/>
              <a:t>-</a:t>
            </a:r>
            <a:r>
              <a:rPr lang="ru-RU" sz="1000" dirty="0"/>
              <a:t>&gt;</a:t>
            </a:r>
            <a:r>
              <a:rPr lang="ru-RU" sz="1000" dirty="0" err="1"/>
              <a:t>next_student</a:t>
            </a:r>
            <a:r>
              <a:rPr lang="ru-RU" sz="1000" dirty="0"/>
              <a:t> = </a:t>
            </a:r>
            <a:r>
              <a:rPr lang="ru-RU" sz="1000" dirty="0" err="1"/>
              <a:t>ptec</a:t>
            </a:r>
            <a:r>
              <a:rPr lang="ru-RU" sz="1000" dirty="0"/>
              <a:t>;</a:t>
            </a:r>
          </a:p>
          <a:p>
            <a:r>
              <a:rPr lang="ru-RU" sz="1000" dirty="0"/>
              <a:t>	</a:t>
            </a:r>
            <a:r>
              <a:rPr lang="ru-RU" sz="1000" dirty="0" err="1" smtClean="0"/>
              <a:t>pprom</a:t>
            </a:r>
            <a:r>
              <a:rPr lang="ru-RU" sz="1000" dirty="0" smtClean="0"/>
              <a:t> </a:t>
            </a:r>
            <a:r>
              <a:rPr lang="ru-RU" sz="1000" dirty="0"/>
              <a:t>= </a:t>
            </a:r>
            <a:r>
              <a:rPr lang="ru-RU" sz="1000" dirty="0" err="1"/>
              <a:t>ptec</a:t>
            </a:r>
            <a:r>
              <a:rPr lang="ru-RU" sz="1000" dirty="0"/>
              <a:t>;</a:t>
            </a:r>
          </a:p>
          <a:p>
            <a:r>
              <a:rPr lang="ru-RU" sz="1000" dirty="0" smtClean="0"/>
              <a:t>}</a:t>
            </a:r>
            <a:endParaRPr lang="ru-RU" sz="1000" dirty="0"/>
          </a:p>
          <a:p>
            <a:r>
              <a:rPr lang="ru-RU" sz="1000" dirty="0" err="1" smtClean="0"/>
              <a:t>else</a:t>
            </a:r>
            <a:r>
              <a:rPr lang="ru-RU" sz="1000" dirty="0" smtClean="0"/>
              <a:t> </a:t>
            </a:r>
            <a:r>
              <a:rPr lang="ru-RU" sz="1000" dirty="0"/>
              <a:t>{</a:t>
            </a:r>
          </a:p>
          <a:p>
            <a:r>
              <a:rPr lang="ru-RU" sz="1000" dirty="0" smtClean="0"/>
              <a:t>       </a:t>
            </a:r>
            <a:r>
              <a:rPr lang="ru-RU" sz="1000" dirty="0" err="1" smtClean="0"/>
              <a:t>pprom</a:t>
            </a:r>
            <a:r>
              <a:rPr lang="ru-RU" sz="1000" dirty="0" smtClean="0"/>
              <a:t>-</a:t>
            </a:r>
            <a:r>
              <a:rPr lang="ru-RU" sz="1000" dirty="0"/>
              <a:t>&gt;</a:t>
            </a:r>
            <a:r>
              <a:rPr lang="ru-RU" sz="1000" dirty="0" err="1"/>
              <a:t>next_student</a:t>
            </a:r>
            <a:r>
              <a:rPr lang="ru-RU" sz="1000" dirty="0"/>
              <a:t> = </a:t>
            </a:r>
            <a:r>
              <a:rPr lang="ru-RU" sz="1000" dirty="0" err="1"/>
              <a:t>pstart</a:t>
            </a:r>
            <a:r>
              <a:rPr lang="ru-RU" sz="1000" dirty="0"/>
              <a:t>;</a:t>
            </a:r>
          </a:p>
          <a:p>
            <a:r>
              <a:rPr lang="ru-RU" sz="1000" dirty="0" smtClean="0"/>
              <a:t>        </a:t>
            </a:r>
            <a:r>
              <a:rPr lang="ru-RU" sz="1000" dirty="0" err="1" smtClean="0"/>
              <a:t>break</a:t>
            </a:r>
            <a:r>
              <a:rPr lang="ru-RU" sz="1000" dirty="0"/>
              <a:t>;</a:t>
            </a:r>
          </a:p>
          <a:p>
            <a:r>
              <a:rPr lang="ru-RU" sz="1000" dirty="0" smtClean="0"/>
              <a:t>}</a:t>
            </a:r>
            <a:endParaRPr lang="ru-RU" sz="1000" dirty="0"/>
          </a:p>
          <a:p>
            <a:r>
              <a:rPr lang="ru-RU" sz="1000" dirty="0" smtClean="0"/>
              <a:t>}</a:t>
            </a:r>
            <a:endParaRPr lang="ru-RU" sz="1000" dirty="0"/>
          </a:p>
          <a:p>
            <a:r>
              <a:rPr lang="ru-RU" sz="1000" dirty="0" smtClean="0"/>
              <a:t>}</a:t>
            </a:r>
          </a:p>
          <a:p>
            <a:r>
              <a:rPr lang="ru-RU" sz="1000" dirty="0" err="1" smtClean="0"/>
              <a:t>else</a:t>
            </a:r>
            <a:r>
              <a:rPr lang="ru-RU" sz="1000" dirty="0" smtClean="0"/>
              <a:t> </a:t>
            </a:r>
            <a:r>
              <a:rPr lang="ru-RU" sz="1000" dirty="0"/>
              <a:t>{ </a:t>
            </a:r>
            <a:r>
              <a:rPr lang="ru-RU" sz="1000" dirty="0" err="1"/>
              <a:t>cout</a:t>
            </a:r>
            <a:r>
              <a:rPr lang="ru-RU" sz="1000" dirty="0"/>
              <a:t> &lt;&lt; "Файл пустой из него нечего загружать" &lt;&lt; </a:t>
            </a:r>
            <a:r>
              <a:rPr lang="ru-RU" sz="1000" dirty="0" err="1"/>
              <a:t>endl</a:t>
            </a:r>
            <a:r>
              <a:rPr lang="ru-RU" sz="1000" dirty="0" smtClean="0"/>
              <a:t>;}</a:t>
            </a:r>
            <a:endParaRPr lang="ru-RU" sz="1000" dirty="0"/>
          </a:p>
          <a:p>
            <a:r>
              <a:rPr lang="ru-RU" sz="1000" dirty="0" smtClean="0"/>
              <a:t> </a:t>
            </a:r>
            <a:r>
              <a:rPr lang="ru-RU" sz="1000" dirty="0" err="1" smtClean="0"/>
              <a:t>file_load.close</a:t>
            </a:r>
            <a:r>
              <a:rPr lang="ru-RU" sz="1000" dirty="0"/>
              <a:t>();</a:t>
            </a:r>
          </a:p>
          <a:p>
            <a:r>
              <a:rPr lang="ru-RU" sz="1000" dirty="0" smtClean="0"/>
              <a:t> </a:t>
            </a:r>
            <a:r>
              <a:rPr lang="ru-RU" sz="1000" dirty="0" err="1" smtClean="0"/>
              <a:t>return</a:t>
            </a:r>
            <a:r>
              <a:rPr lang="ru-RU" sz="1000" dirty="0" smtClean="0"/>
              <a:t> </a:t>
            </a:r>
            <a:r>
              <a:rPr lang="ru-RU" sz="1000" dirty="0" err="1"/>
              <a:t>pstart</a:t>
            </a:r>
            <a:r>
              <a:rPr lang="ru-RU" sz="1000" dirty="0"/>
              <a:t>;</a:t>
            </a:r>
          </a:p>
          <a:p>
            <a:r>
              <a:rPr lang="ru-RU" sz="1000" dirty="0" smtClean="0"/>
              <a:t>}</a:t>
            </a:r>
            <a:endParaRPr lang="ru-RU" sz="1000" dirty="0"/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9900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 </a:t>
            </a:r>
            <a:endParaRPr lang="ru-RU" sz="900" dirty="0"/>
          </a:p>
          <a:p>
            <a:r>
              <a:rPr lang="en-US" dirty="0" smtClean="0"/>
              <a:t>student</a:t>
            </a:r>
            <a:r>
              <a:rPr lang="en-US" dirty="0"/>
              <a:t>* </a:t>
            </a:r>
            <a:r>
              <a:rPr lang="en-US" dirty="0" err="1"/>
              <a:t>pstart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, * </a:t>
            </a:r>
            <a:r>
              <a:rPr lang="en-US" dirty="0" err="1"/>
              <a:t>pprom</a:t>
            </a:r>
            <a:r>
              <a:rPr lang="en-US" dirty="0"/>
              <a:t>, * </a:t>
            </a:r>
            <a:r>
              <a:rPr lang="en-US" dirty="0" err="1"/>
              <a:t>ptec</a:t>
            </a:r>
            <a:r>
              <a:rPr lang="en-US" dirty="0" smtClean="0"/>
              <a:t>;</a:t>
            </a:r>
            <a:r>
              <a:rPr lang="en-US" sz="900" dirty="0"/>
              <a:t>			</a:t>
            </a:r>
            <a:endParaRPr lang="ru-RU" sz="900" dirty="0"/>
          </a:p>
          <a:p>
            <a:r>
              <a:rPr lang="en-US" dirty="0" err="1" smtClean="0"/>
              <a:t>pstart</a:t>
            </a:r>
            <a:r>
              <a:rPr lang="en-US" dirty="0" smtClean="0"/>
              <a:t> </a:t>
            </a:r>
            <a:r>
              <a:rPr lang="en-US" dirty="0"/>
              <a:t>= new(student);</a:t>
            </a:r>
            <a:endParaRPr lang="ru-RU" dirty="0"/>
          </a:p>
          <a:p>
            <a:r>
              <a:rPr lang="en-US" sz="900" dirty="0"/>
              <a:t>		</a:t>
            </a:r>
            <a:r>
              <a:rPr lang="en-US" sz="900" dirty="0" smtClean="0"/>
              <a:t>	</a:t>
            </a:r>
            <a:endParaRPr lang="ru-RU" sz="9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39844" y="1166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Использование динамической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9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19872" y="116632"/>
            <a:ext cx="534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Функция добавления или удаления записей в файле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49678" y="620688"/>
            <a:ext cx="916788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student* </a:t>
            </a:r>
            <a:r>
              <a:rPr lang="en-US" sz="1400" dirty="0" err="1"/>
              <a:t>metods</a:t>
            </a:r>
            <a:r>
              <a:rPr lang="en-US" sz="1400" dirty="0"/>
              <a:t>::</a:t>
            </a:r>
            <a:r>
              <a:rPr lang="en-US" sz="1400" dirty="0" err="1"/>
              <a:t>delet</a:t>
            </a:r>
            <a:r>
              <a:rPr lang="en-US" sz="1400" dirty="0"/>
              <a:t>(student* </a:t>
            </a:r>
            <a:r>
              <a:rPr lang="en-US" sz="1400" dirty="0" err="1"/>
              <a:t>pstart</a:t>
            </a:r>
            <a:r>
              <a:rPr lang="en-US" sz="1400" dirty="0"/>
              <a:t>) {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menu, </a:t>
            </a:r>
            <a:r>
              <a:rPr lang="en-US" sz="1400" dirty="0" err="1"/>
              <a:t>flugs</a:t>
            </a:r>
            <a:r>
              <a:rPr lang="en-US" sz="1400" dirty="0"/>
              <a:t> = 0, </a:t>
            </a:r>
            <a:r>
              <a:rPr lang="en-US" sz="1400" dirty="0" err="1"/>
              <a:t>flugp</a:t>
            </a:r>
            <a:r>
              <a:rPr lang="en-US" sz="1400" dirty="0"/>
              <a:t> = 0;</a:t>
            </a:r>
            <a:endParaRPr lang="ru-RU" sz="1400" dirty="0"/>
          </a:p>
          <a:p>
            <a:r>
              <a:rPr lang="en-US" sz="1400" dirty="0"/>
              <a:t> </a:t>
            </a:r>
            <a:endParaRPr lang="ru-RU" sz="1400" dirty="0"/>
          </a:p>
          <a:p>
            <a:r>
              <a:rPr lang="en-US" sz="1400" dirty="0"/>
              <a:t>	while (1) {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ru-RU" sz="1400" dirty="0" err="1" smtClean="0"/>
              <a:t>cout</a:t>
            </a:r>
            <a:r>
              <a:rPr lang="ru-RU" sz="1400" dirty="0" smtClean="0"/>
              <a:t> </a:t>
            </a:r>
            <a:r>
              <a:rPr lang="ru-RU" sz="1400" dirty="0"/>
              <a:t>&lt;&lt; "1.Удалить запись о студенте" &lt;&lt; </a:t>
            </a:r>
            <a:r>
              <a:rPr lang="ru-RU" sz="1400" dirty="0" err="1"/>
              <a:t>endl</a:t>
            </a:r>
            <a:r>
              <a:rPr lang="ru-RU" sz="1400" dirty="0"/>
              <a:t> &lt;&lt; "2.Удалить запись сессии у студента" &lt;&lt; </a:t>
            </a:r>
            <a:r>
              <a:rPr lang="ru-RU" sz="1400" dirty="0" err="1"/>
              <a:t>endl</a:t>
            </a:r>
            <a:r>
              <a:rPr lang="ru-RU" sz="1400" dirty="0"/>
              <a:t> &lt;&lt; "3.Удалить запись о предмете" &lt;&lt; </a:t>
            </a:r>
            <a:r>
              <a:rPr lang="ru-RU" sz="1400" dirty="0" err="1"/>
              <a:t>endl</a:t>
            </a:r>
            <a:r>
              <a:rPr lang="ru-RU" sz="1400" dirty="0"/>
              <a:t> &lt;&lt; "4.Выход из меню" </a:t>
            </a:r>
            <a:r>
              <a:rPr lang="en-US" sz="1400" dirty="0"/>
              <a:t>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check_potok</a:t>
            </a:r>
            <a:r>
              <a:rPr lang="en-US" sz="1400" dirty="0"/>
              <a:t>();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menu </a:t>
            </a:r>
            <a:r>
              <a:rPr lang="en-US" sz="1400" dirty="0"/>
              <a:t>= </a:t>
            </a:r>
            <a:r>
              <a:rPr lang="en-US" sz="1400" dirty="0" err="1"/>
              <a:t>check_input_int</a:t>
            </a:r>
            <a:r>
              <a:rPr lang="en-US" sz="1400" dirty="0"/>
              <a:t>();</a:t>
            </a:r>
            <a:endParaRPr lang="ru-RU"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if </a:t>
            </a:r>
            <a:r>
              <a:rPr lang="en-US" sz="1400" dirty="0"/>
              <a:t>(menu &gt; 0 &amp;&amp; menu &lt; 4) {</a:t>
            </a:r>
            <a:endParaRPr lang="ru-RU" sz="1400" dirty="0"/>
          </a:p>
          <a:p>
            <a:r>
              <a:rPr lang="en-US" sz="1400" dirty="0"/>
              <a:t>		</a:t>
            </a:r>
            <a:r>
              <a:rPr lang="en-US" sz="1400" dirty="0" smtClean="0"/>
              <a:t>student</a:t>
            </a:r>
            <a:r>
              <a:rPr lang="en-US" sz="1400" dirty="0"/>
              <a:t>* </a:t>
            </a:r>
            <a:r>
              <a:rPr lang="en-US" sz="1400" dirty="0" err="1"/>
              <a:t>pprom</a:t>
            </a:r>
            <a:r>
              <a:rPr lang="en-US" sz="1400" dirty="0"/>
              <a:t> = </a:t>
            </a:r>
            <a:r>
              <a:rPr lang="en-US" sz="1400" dirty="0" err="1"/>
              <a:t>searchs</a:t>
            </a:r>
            <a:r>
              <a:rPr lang="en-US" sz="1400" dirty="0"/>
              <a:t>(</a:t>
            </a:r>
            <a:r>
              <a:rPr lang="en-US" sz="1400" dirty="0" err="1"/>
              <a:t>pstart</a:t>
            </a:r>
            <a:r>
              <a:rPr lang="en-US" sz="1400" dirty="0"/>
              <a:t>);</a:t>
            </a:r>
            <a:endParaRPr lang="ru-RU" sz="1400" dirty="0"/>
          </a:p>
          <a:p>
            <a:r>
              <a:rPr lang="en-US" sz="1400" dirty="0"/>
              <a:t>		</a:t>
            </a:r>
            <a:r>
              <a:rPr lang="en-US" sz="1400" dirty="0" smtClean="0"/>
              <a:t>if </a:t>
            </a:r>
            <a:r>
              <a:rPr lang="en-US" sz="1400" dirty="0"/>
              <a:t>(menu == 1) {</a:t>
            </a:r>
            <a:endParaRPr lang="ru-RU" sz="1400" dirty="0"/>
          </a:p>
          <a:p>
            <a:r>
              <a:rPr lang="en-US" sz="1400" dirty="0"/>
              <a:t>			</a:t>
            </a:r>
            <a:r>
              <a:rPr lang="en-US" sz="1400" dirty="0" smtClean="0"/>
              <a:t>student</a:t>
            </a:r>
            <a:r>
              <a:rPr lang="en-US" sz="1400" dirty="0"/>
              <a:t>* </a:t>
            </a:r>
            <a:r>
              <a:rPr lang="en-US" sz="1400" dirty="0" err="1"/>
              <a:t>ptecp</a:t>
            </a:r>
            <a:r>
              <a:rPr lang="en-US" sz="1400" dirty="0"/>
              <a:t> = </a:t>
            </a:r>
            <a:r>
              <a:rPr lang="en-US" sz="1400" dirty="0" err="1"/>
              <a:t>pstart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		</a:t>
            </a: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pprom</a:t>
            </a:r>
            <a:r>
              <a:rPr lang="en-US" sz="1400" dirty="0"/>
              <a:t> == 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next_student</a:t>
            </a:r>
            <a:r>
              <a:rPr lang="en-US" sz="1400" dirty="0"/>
              <a:t>) {</a:t>
            </a:r>
            <a:endParaRPr lang="ru-RU" sz="1400" dirty="0"/>
          </a:p>
          <a:p>
            <a:r>
              <a:rPr lang="en-US" sz="1400" dirty="0"/>
              <a:t>				</a:t>
            </a:r>
            <a:r>
              <a:rPr lang="ru-RU" sz="1400" dirty="0" err="1" smtClean="0"/>
              <a:t>cout</a:t>
            </a:r>
            <a:r>
              <a:rPr lang="ru-RU" sz="1400" dirty="0" smtClean="0"/>
              <a:t> </a:t>
            </a:r>
            <a:r>
              <a:rPr lang="ru-RU" sz="1400" dirty="0"/>
              <a:t>&lt;&lt; "В файле была всего одна запись о студенте, </a:t>
            </a:r>
            <a:r>
              <a:rPr lang="ru-RU" sz="1400" dirty="0" err="1"/>
              <a:t>послее</a:t>
            </a:r>
            <a:r>
              <a:rPr lang="ru-RU" sz="1400" dirty="0"/>
              <a:t> её удаления файл будет пустым" &lt;&lt; </a:t>
            </a:r>
            <a:r>
              <a:rPr lang="ru-RU" sz="1400" dirty="0" err="1"/>
              <a:t>endl</a:t>
            </a:r>
            <a:r>
              <a:rPr lang="ru-RU" sz="1400" dirty="0"/>
              <a:t>;</a:t>
            </a:r>
          </a:p>
          <a:p>
            <a:r>
              <a:rPr lang="ru-RU" sz="1400" dirty="0"/>
              <a:t>				</a:t>
            </a:r>
            <a:r>
              <a:rPr lang="en-US" sz="1400" dirty="0" smtClean="0"/>
              <a:t>delete </a:t>
            </a:r>
            <a:r>
              <a:rPr lang="en-US" sz="1400" dirty="0" err="1"/>
              <a:t>pprom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			</a:t>
            </a:r>
            <a:r>
              <a:rPr lang="en-US" sz="1400" dirty="0" smtClean="0"/>
              <a:t>return </a:t>
            </a:r>
            <a:r>
              <a:rPr lang="en-US" sz="1400" dirty="0" err="1"/>
              <a:t>nullptr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		</a:t>
            </a:r>
            <a:r>
              <a:rPr lang="en-US" sz="1400" dirty="0" smtClean="0"/>
              <a:t>}</a:t>
            </a:r>
            <a:endParaRPr lang="ru-RU" sz="1400" dirty="0"/>
          </a:p>
          <a:p>
            <a:r>
              <a:rPr lang="en-US" sz="1400" dirty="0"/>
              <a:t>			</a:t>
            </a:r>
            <a:r>
              <a:rPr lang="en-US" sz="1400" dirty="0" smtClean="0"/>
              <a:t>while </a:t>
            </a:r>
            <a:r>
              <a:rPr lang="en-US" sz="1400" dirty="0"/>
              <a:t>(</a:t>
            </a:r>
            <a:r>
              <a:rPr lang="en-US" sz="1400" dirty="0" err="1"/>
              <a:t>ptecp</a:t>
            </a:r>
            <a:r>
              <a:rPr lang="en-US" sz="1400" dirty="0"/>
              <a:t>-&gt;</a:t>
            </a:r>
            <a:r>
              <a:rPr lang="en-US" sz="1400" dirty="0" err="1"/>
              <a:t>next_student</a:t>
            </a:r>
            <a:r>
              <a:rPr lang="en-US" sz="1400" dirty="0"/>
              <a:t> != </a:t>
            </a:r>
            <a:r>
              <a:rPr lang="en-US" sz="1400" dirty="0" err="1"/>
              <a:t>pprom</a:t>
            </a:r>
            <a:r>
              <a:rPr lang="en-US" sz="1400" dirty="0"/>
              <a:t>) {</a:t>
            </a:r>
            <a:endParaRPr lang="ru-RU" sz="1400" dirty="0"/>
          </a:p>
          <a:p>
            <a:r>
              <a:rPr lang="en-US" sz="1400" dirty="0"/>
              <a:t>				</a:t>
            </a:r>
            <a:r>
              <a:rPr lang="en-US" sz="1400" dirty="0" err="1" smtClean="0"/>
              <a:t>ptecp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ptecp</a:t>
            </a:r>
            <a:r>
              <a:rPr lang="en-US" sz="1400" dirty="0"/>
              <a:t>-&gt;</a:t>
            </a:r>
            <a:r>
              <a:rPr lang="en-US" sz="1400" dirty="0" err="1"/>
              <a:t>next_student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		</a:t>
            </a:r>
            <a:r>
              <a:rPr lang="en-US" sz="1400" dirty="0" smtClean="0"/>
              <a:t>}</a:t>
            </a:r>
            <a:endParaRPr lang="ru-RU" sz="1400" dirty="0"/>
          </a:p>
          <a:p>
            <a:r>
              <a:rPr lang="en-US" sz="1400" dirty="0"/>
              <a:t>			</a:t>
            </a: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pprom</a:t>
            </a:r>
            <a:r>
              <a:rPr lang="en-US" sz="1400" dirty="0"/>
              <a:t> == </a:t>
            </a:r>
            <a:r>
              <a:rPr lang="en-US" sz="1400" dirty="0" err="1"/>
              <a:t>pstart</a:t>
            </a:r>
            <a:r>
              <a:rPr lang="en-US" sz="1400" dirty="0"/>
              <a:t>) {</a:t>
            </a:r>
            <a:endParaRPr lang="ru-RU" sz="1400" dirty="0"/>
          </a:p>
          <a:p>
            <a:r>
              <a:rPr lang="en-US" sz="1400" dirty="0"/>
              <a:t>				</a:t>
            </a:r>
            <a:r>
              <a:rPr lang="en-US" sz="1400" dirty="0" err="1" smtClean="0"/>
              <a:t>pstart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next_student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		</a:t>
            </a:r>
            <a:r>
              <a:rPr lang="en-US" sz="1400" dirty="0" smtClean="0"/>
              <a:t>}</a:t>
            </a:r>
            <a:endParaRPr lang="ru-RU" sz="1400" dirty="0"/>
          </a:p>
          <a:p>
            <a:r>
              <a:rPr lang="en-US" sz="1400" dirty="0"/>
              <a:t>			</a:t>
            </a:r>
            <a:r>
              <a:rPr lang="en-US" sz="1400" dirty="0" err="1" smtClean="0"/>
              <a:t>ptecp</a:t>
            </a:r>
            <a:r>
              <a:rPr lang="en-US" sz="1400" dirty="0" smtClean="0"/>
              <a:t>-</a:t>
            </a:r>
            <a:r>
              <a:rPr lang="en-US" sz="1400" dirty="0"/>
              <a:t>&gt;</a:t>
            </a:r>
            <a:r>
              <a:rPr lang="en-US" sz="1400" dirty="0" err="1"/>
              <a:t>next_student</a:t>
            </a:r>
            <a:r>
              <a:rPr lang="en-US" sz="1400" dirty="0"/>
              <a:t> = </a:t>
            </a:r>
            <a:r>
              <a:rPr lang="en-US" sz="1400" dirty="0" err="1"/>
              <a:t>pprom</a:t>
            </a:r>
            <a:r>
              <a:rPr lang="en-US" sz="1400" dirty="0"/>
              <a:t>-&gt;</a:t>
            </a:r>
            <a:r>
              <a:rPr lang="en-US" sz="1400" dirty="0" err="1"/>
              <a:t>next_student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		</a:t>
            </a:r>
            <a:r>
              <a:rPr lang="en-US" sz="1400" dirty="0" smtClean="0"/>
              <a:t>delete </a:t>
            </a:r>
            <a:r>
              <a:rPr lang="en-US" sz="1400" dirty="0" err="1"/>
              <a:t>pprom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		</a:t>
            </a:r>
            <a:r>
              <a:rPr lang="en-US" sz="1400" dirty="0" smtClean="0"/>
              <a:t>}</a:t>
            </a:r>
            <a:endParaRPr lang="ru-RU" sz="1400" dirty="0"/>
          </a:p>
          <a:p>
            <a:r>
              <a:rPr lang="en-US" sz="1000" dirty="0"/>
              <a:t>		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9417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904" y="188640"/>
            <a:ext cx="385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Функция изменения записей в файле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" y="0"/>
            <a:ext cx="91440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metods</a:t>
            </a:r>
            <a:r>
              <a:rPr lang="en-US" sz="1200" dirty="0"/>
              <a:t>::change(student* </a:t>
            </a:r>
            <a:r>
              <a:rPr lang="en-US" sz="1200" dirty="0" err="1"/>
              <a:t>pstart</a:t>
            </a:r>
            <a:r>
              <a:rPr lang="en-US" sz="1200" dirty="0"/>
              <a:t>) {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menu, </a:t>
            </a:r>
            <a:r>
              <a:rPr lang="en-US" sz="1200" dirty="0" err="1"/>
              <a:t>flugs</a:t>
            </a:r>
            <a:r>
              <a:rPr lang="en-US" sz="1200" dirty="0"/>
              <a:t> = 0, </a:t>
            </a:r>
            <a:r>
              <a:rPr lang="en-US" sz="1200" dirty="0" err="1"/>
              <a:t>flugp</a:t>
            </a:r>
            <a:r>
              <a:rPr lang="en-US" sz="1200" dirty="0"/>
              <a:t> = 0</a:t>
            </a:r>
            <a:r>
              <a:rPr lang="en-US" sz="1200" dirty="0" smtClean="0"/>
              <a:t>;</a:t>
            </a:r>
            <a:endParaRPr lang="ru-RU" sz="1200" dirty="0"/>
          </a:p>
          <a:p>
            <a:r>
              <a:rPr lang="en-US" sz="1200" dirty="0"/>
              <a:t>	student* </a:t>
            </a:r>
            <a:r>
              <a:rPr lang="en-US" sz="1200" dirty="0" err="1"/>
              <a:t>pprom</a:t>
            </a:r>
            <a:r>
              <a:rPr lang="en-US" sz="1200" dirty="0"/>
              <a:t> = </a:t>
            </a:r>
            <a:r>
              <a:rPr lang="en-US" sz="1200" dirty="0" err="1"/>
              <a:t>searchs</a:t>
            </a:r>
            <a:r>
              <a:rPr lang="en-US" sz="1200" dirty="0"/>
              <a:t>(</a:t>
            </a:r>
            <a:r>
              <a:rPr lang="en-US" sz="1200" dirty="0" err="1"/>
              <a:t>pstart</a:t>
            </a:r>
            <a:r>
              <a:rPr lang="en-US" sz="1200" dirty="0"/>
              <a:t>);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dirty="0" err="1"/>
              <a:t>pprom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char menu1[] = { "1.</a:t>
            </a:r>
            <a:r>
              <a:rPr lang="ru-RU" sz="1200" dirty="0"/>
              <a:t>Изменить ФИО</a:t>
            </a:r>
            <a:r>
              <a:rPr lang="en-US" sz="1200" dirty="0"/>
              <a:t>" };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ru-RU" sz="1200" dirty="0" err="1"/>
              <a:t>char</a:t>
            </a:r>
            <a:r>
              <a:rPr lang="ru-RU" sz="1200" dirty="0"/>
              <a:t> menu2[] = { "2.Изменить пол" };</a:t>
            </a:r>
          </a:p>
          <a:p>
            <a:r>
              <a:rPr lang="ru-RU" sz="1200" dirty="0"/>
              <a:t>	</a:t>
            </a:r>
            <a:r>
              <a:rPr lang="ru-RU" sz="1200" dirty="0" err="1"/>
              <a:t>char</a:t>
            </a:r>
            <a:r>
              <a:rPr lang="ru-RU" sz="1200" dirty="0"/>
              <a:t> menu3[] = { "3.Изменить данные о дате рождения" };</a:t>
            </a:r>
          </a:p>
          <a:p>
            <a:r>
              <a:rPr lang="ru-RU" sz="1200" dirty="0"/>
              <a:t>	</a:t>
            </a:r>
            <a:r>
              <a:rPr lang="ru-RU" sz="1200" dirty="0" err="1"/>
              <a:t>char</a:t>
            </a:r>
            <a:r>
              <a:rPr lang="ru-RU" sz="1200" dirty="0"/>
              <a:t> menu4[] = { "4.Изменить данные об институте" };</a:t>
            </a:r>
          </a:p>
          <a:p>
            <a:r>
              <a:rPr lang="ru-RU" sz="1200" dirty="0"/>
              <a:t>	</a:t>
            </a:r>
            <a:r>
              <a:rPr lang="ru-RU" sz="1200" dirty="0" err="1"/>
              <a:t>char</a:t>
            </a:r>
            <a:r>
              <a:rPr lang="ru-RU" sz="1200" dirty="0"/>
              <a:t> menu5[] = { "5.Изменить данные о </a:t>
            </a:r>
            <a:r>
              <a:rPr lang="ru-RU" sz="1200" dirty="0" err="1"/>
              <a:t>сесиях</a:t>
            </a:r>
            <a:r>
              <a:rPr lang="ru-RU" sz="1200" dirty="0"/>
              <a:t>" };</a:t>
            </a:r>
          </a:p>
          <a:p>
            <a:r>
              <a:rPr lang="ru-RU" sz="1200" dirty="0"/>
              <a:t>	</a:t>
            </a:r>
            <a:r>
              <a:rPr lang="ru-RU" sz="1200" dirty="0" err="1"/>
              <a:t>char</a:t>
            </a:r>
            <a:r>
              <a:rPr lang="ru-RU" sz="1200" dirty="0"/>
              <a:t> menu6[] = { "6.Выйти из этого меню" </a:t>
            </a:r>
            <a:r>
              <a:rPr lang="en-US" sz="1200" dirty="0"/>
              <a:t>};</a:t>
            </a:r>
            <a:endParaRPr lang="ru-RU" sz="1200" dirty="0"/>
          </a:p>
          <a:p>
            <a:r>
              <a:rPr lang="en-US" sz="1200" dirty="0"/>
              <a:t>	while (1) {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cout</a:t>
            </a:r>
            <a:r>
              <a:rPr lang="en-US" sz="1200" dirty="0" smtClean="0"/>
              <a:t> </a:t>
            </a:r>
            <a:r>
              <a:rPr lang="en-US" sz="1200" dirty="0"/>
              <a:t>&lt;&lt; menu1 &lt;&lt; </a:t>
            </a:r>
            <a:r>
              <a:rPr lang="en-US" sz="1200" dirty="0" err="1"/>
              <a:t>endl</a:t>
            </a:r>
            <a:r>
              <a:rPr lang="en-US" sz="1200" dirty="0"/>
              <a:t> &lt;&lt; menu2 &lt;&lt; </a:t>
            </a:r>
            <a:r>
              <a:rPr lang="en-US" sz="1200" dirty="0" err="1"/>
              <a:t>endl</a:t>
            </a:r>
            <a:r>
              <a:rPr lang="en-US" sz="1200" dirty="0"/>
              <a:t> &lt;&lt; menu3 &lt;&lt; </a:t>
            </a:r>
            <a:r>
              <a:rPr lang="en-US" sz="1200" dirty="0" err="1"/>
              <a:t>endl</a:t>
            </a:r>
            <a:r>
              <a:rPr lang="en-US" sz="1200" dirty="0"/>
              <a:t> &lt;&lt; menu4 &lt;&lt; </a:t>
            </a:r>
            <a:r>
              <a:rPr lang="en-US" sz="1200" dirty="0" err="1"/>
              <a:t>endl</a:t>
            </a:r>
            <a:r>
              <a:rPr lang="en-US" sz="1200" dirty="0"/>
              <a:t> &lt;&lt; menu5 &lt;&lt; </a:t>
            </a:r>
            <a:r>
              <a:rPr lang="en-US" sz="1200" dirty="0" err="1"/>
              <a:t>endl</a:t>
            </a:r>
            <a:r>
              <a:rPr lang="en-US" sz="1200" dirty="0"/>
              <a:t> &lt;&lt; menu6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check_potok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menu </a:t>
            </a:r>
            <a:r>
              <a:rPr lang="en-US" sz="1200" dirty="0"/>
              <a:t>= </a:t>
            </a:r>
            <a:r>
              <a:rPr lang="en-US" sz="1200" dirty="0" err="1"/>
              <a:t>check_input_int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if </a:t>
            </a:r>
            <a:r>
              <a:rPr lang="en-US" sz="1200" dirty="0"/>
              <a:t>(menu == 1) {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en-US" sz="1200" dirty="0" smtClean="0"/>
              <a:t>while </a:t>
            </a:r>
            <a:r>
              <a:rPr lang="en-US" sz="1200" dirty="0"/>
              <a:t>(1) {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ru-RU" sz="1200" dirty="0" smtClean="0"/>
              <a:t>       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</a:t>
            </a:r>
            <a:r>
              <a:rPr lang="en-US" sz="1200" dirty="0"/>
              <a:t>&lt;&lt; "1.</a:t>
            </a:r>
            <a:r>
              <a:rPr lang="ru-RU" sz="1200" dirty="0"/>
              <a:t>Изменить Фамилию</a:t>
            </a:r>
            <a:r>
              <a:rPr lang="en-US" sz="1200" dirty="0"/>
              <a:t>" </a:t>
            </a:r>
            <a:r>
              <a:rPr lang="ru-RU" sz="1200" dirty="0"/>
              <a:t>&lt;&lt; </a:t>
            </a:r>
            <a:r>
              <a:rPr lang="ru-RU" sz="1200" dirty="0" err="1"/>
              <a:t>endl</a:t>
            </a:r>
            <a:r>
              <a:rPr lang="ru-RU" sz="1200" dirty="0"/>
              <a:t> &lt;&lt; "2.Изменить Имя" &lt;&lt; </a:t>
            </a:r>
            <a:r>
              <a:rPr lang="ru-RU" sz="1200" dirty="0" err="1"/>
              <a:t>endl</a:t>
            </a:r>
            <a:r>
              <a:rPr lang="ru-RU" sz="1200" dirty="0"/>
              <a:t> &lt;&lt; "3.Изменить Отчество" &lt;&lt; </a:t>
            </a:r>
            <a:r>
              <a:rPr lang="ru-RU" sz="1200" dirty="0" err="1"/>
              <a:t>endl</a:t>
            </a:r>
            <a:r>
              <a:rPr lang="ru-RU" sz="1200" dirty="0"/>
              <a:t> &lt;&lt; "4.Выйти из этого меню" </a:t>
            </a:r>
            <a:r>
              <a:rPr lang="en-US" sz="1200" dirty="0"/>
              <a:t>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err="1" smtClean="0"/>
              <a:t>check_potok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menu </a:t>
            </a:r>
            <a:r>
              <a:rPr lang="en-US" sz="1200" dirty="0"/>
              <a:t>= </a:t>
            </a:r>
            <a:r>
              <a:rPr lang="en-US" sz="1200" dirty="0" err="1"/>
              <a:t>check_input_int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err="1" smtClean="0"/>
              <a:t>check_potok</a:t>
            </a:r>
            <a:r>
              <a:rPr lang="en-US" sz="1200" dirty="0" smtClean="0"/>
              <a:t>(1</a:t>
            </a:r>
            <a:r>
              <a:rPr lang="en-US" sz="1200" dirty="0"/>
              <a:t>);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if </a:t>
            </a:r>
            <a:r>
              <a:rPr lang="en-US" sz="1200" dirty="0"/>
              <a:t>(menu == 1) {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ru-RU" sz="1200" dirty="0" err="1" smtClean="0"/>
              <a:t>cout</a:t>
            </a:r>
            <a:r>
              <a:rPr lang="ru-RU" sz="1200" dirty="0" smtClean="0"/>
              <a:t> </a:t>
            </a:r>
            <a:r>
              <a:rPr lang="ru-RU" sz="1200" dirty="0"/>
              <a:t>&lt;&lt; "Введите новую фамилию" &lt;&lt; </a:t>
            </a:r>
            <a:r>
              <a:rPr lang="ru-RU" sz="1200" dirty="0" err="1"/>
              <a:t>endl</a:t>
            </a:r>
            <a:r>
              <a:rPr lang="ru-RU" sz="1200" dirty="0"/>
              <a:t>;</a:t>
            </a:r>
          </a:p>
          <a:p>
            <a:r>
              <a:rPr lang="ru-RU" sz="1200" dirty="0"/>
              <a:t>				</a:t>
            </a:r>
            <a:r>
              <a:rPr lang="en-US" sz="1200" dirty="0" err="1" smtClean="0"/>
              <a:t>cin.getline</a:t>
            </a:r>
            <a:r>
              <a:rPr lang="en-US" sz="1200" dirty="0" smtClean="0"/>
              <a:t>(</a:t>
            </a:r>
            <a:r>
              <a:rPr lang="en-US" sz="1200" dirty="0" err="1" smtClean="0"/>
              <a:t>pprom</a:t>
            </a:r>
            <a:r>
              <a:rPr lang="en-US" sz="1200" dirty="0" smtClean="0"/>
              <a:t>-</a:t>
            </a:r>
            <a:r>
              <a:rPr lang="en-US" sz="1200" dirty="0"/>
              <a:t>&gt;</a:t>
            </a:r>
            <a:r>
              <a:rPr lang="en-US" sz="1200" dirty="0" err="1"/>
              <a:t>fio.surname</a:t>
            </a:r>
            <a:r>
              <a:rPr lang="en-US" sz="1200" dirty="0"/>
              <a:t>, 20);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}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if </a:t>
            </a:r>
            <a:r>
              <a:rPr lang="en-US" sz="1200" dirty="0"/>
              <a:t>(menu == 2) {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en-US" sz="1200" dirty="0" err="1" smtClean="0"/>
              <a:t>cout</a:t>
            </a:r>
            <a:r>
              <a:rPr lang="en-US" sz="1200" dirty="0" smtClean="0"/>
              <a:t> </a:t>
            </a:r>
            <a:r>
              <a:rPr lang="en-US" sz="1200" dirty="0"/>
              <a:t>&lt;&lt; "</a:t>
            </a:r>
            <a:r>
              <a:rPr lang="ru-RU" sz="1200" dirty="0"/>
              <a:t>Введите новое имя</a:t>
            </a:r>
            <a:r>
              <a:rPr lang="en-US" sz="1200" dirty="0"/>
              <a:t>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en-US" sz="1200" dirty="0" err="1" smtClean="0"/>
              <a:t>cin.getline</a:t>
            </a:r>
            <a:r>
              <a:rPr lang="en-US" sz="1200" dirty="0" smtClean="0"/>
              <a:t>(</a:t>
            </a:r>
            <a:r>
              <a:rPr lang="en-US" sz="1200" dirty="0" err="1" smtClean="0"/>
              <a:t>pprom</a:t>
            </a:r>
            <a:r>
              <a:rPr lang="en-US" sz="1200" dirty="0" smtClean="0"/>
              <a:t>-</a:t>
            </a:r>
            <a:r>
              <a:rPr lang="en-US" sz="1200" dirty="0"/>
              <a:t>&gt;fio.name, 20);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ru-RU" sz="1200" dirty="0" smtClean="0"/>
              <a:t>}</a:t>
            </a:r>
            <a:endParaRPr lang="ru-RU" sz="1200" dirty="0"/>
          </a:p>
          <a:p>
            <a:r>
              <a:rPr lang="ru-RU" sz="1200" dirty="0"/>
              <a:t>			</a:t>
            </a:r>
            <a:r>
              <a:rPr lang="ru-RU" sz="1200" dirty="0" err="1" smtClean="0"/>
              <a:t>if</a:t>
            </a:r>
            <a:r>
              <a:rPr lang="ru-RU" sz="1200" dirty="0" smtClean="0"/>
              <a:t> </a:t>
            </a:r>
            <a:r>
              <a:rPr lang="ru-RU" sz="1200" dirty="0"/>
              <a:t>(</a:t>
            </a:r>
            <a:r>
              <a:rPr lang="ru-RU" sz="1200" dirty="0" err="1"/>
              <a:t>menu</a:t>
            </a:r>
            <a:r>
              <a:rPr lang="ru-RU" sz="1200" dirty="0"/>
              <a:t> == 3) {</a:t>
            </a:r>
          </a:p>
          <a:p>
            <a:r>
              <a:rPr lang="ru-RU" sz="1200" dirty="0"/>
              <a:t>				</a:t>
            </a:r>
            <a:r>
              <a:rPr lang="ru-RU" sz="1200" dirty="0" err="1" smtClean="0"/>
              <a:t>cout</a:t>
            </a:r>
            <a:r>
              <a:rPr lang="ru-RU" sz="1200" dirty="0" smtClean="0"/>
              <a:t> </a:t>
            </a:r>
            <a:r>
              <a:rPr lang="ru-RU" sz="1200" dirty="0"/>
              <a:t>&lt;&lt; "Введите новое отчество" &lt;&lt; </a:t>
            </a:r>
            <a:r>
              <a:rPr lang="ru-RU" sz="1200" dirty="0" err="1"/>
              <a:t>endl</a:t>
            </a:r>
            <a:r>
              <a:rPr lang="ru-RU" sz="1200" dirty="0"/>
              <a:t>;</a:t>
            </a:r>
          </a:p>
          <a:p>
            <a:r>
              <a:rPr lang="ru-RU" sz="1200" dirty="0"/>
              <a:t>				</a:t>
            </a:r>
            <a:r>
              <a:rPr lang="en-US" sz="1200" dirty="0" err="1" smtClean="0"/>
              <a:t>cin.getline</a:t>
            </a:r>
            <a:r>
              <a:rPr lang="en-US" sz="1200" dirty="0" smtClean="0"/>
              <a:t>(</a:t>
            </a:r>
            <a:r>
              <a:rPr lang="en-US" sz="1200" dirty="0" err="1" smtClean="0"/>
              <a:t>pprom</a:t>
            </a:r>
            <a:r>
              <a:rPr lang="en-US" sz="1200" dirty="0" smtClean="0"/>
              <a:t>-</a:t>
            </a:r>
            <a:r>
              <a:rPr lang="en-US" sz="1200" dirty="0"/>
              <a:t>&gt;</a:t>
            </a:r>
            <a:r>
              <a:rPr lang="en-US" sz="1200" dirty="0" err="1"/>
              <a:t>fio.otchestvo</a:t>
            </a:r>
            <a:r>
              <a:rPr lang="en-US" sz="1200" dirty="0"/>
              <a:t>, 20);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}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if </a:t>
            </a:r>
            <a:r>
              <a:rPr lang="en-US" sz="1200" dirty="0"/>
              <a:t>(menu == 4) {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en-US" sz="1200" dirty="0" smtClean="0"/>
              <a:t>break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}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if </a:t>
            </a:r>
            <a:r>
              <a:rPr lang="en-US" sz="1200" dirty="0"/>
              <a:t>(menu &lt; 1 || menu &gt; 4) {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ru-RU" sz="1200" dirty="0" err="1" smtClean="0"/>
              <a:t>cout</a:t>
            </a:r>
            <a:r>
              <a:rPr lang="ru-RU" sz="1200" dirty="0" smtClean="0"/>
              <a:t> </a:t>
            </a:r>
            <a:r>
              <a:rPr lang="ru-RU" sz="1200" dirty="0"/>
              <a:t>&lt;&lt; "Вы не выбрали </a:t>
            </a:r>
            <a:r>
              <a:rPr lang="ru-RU" sz="1200" dirty="0" err="1"/>
              <a:t>ниодного</a:t>
            </a:r>
            <a:r>
              <a:rPr lang="ru-RU" sz="1200" dirty="0"/>
              <a:t> пункта меню. Хотите выйти? да-1 , нет-0" &lt;&lt; </a:t>
            </a:r>
            <a:r>
              <a:rPr lang="ru-RU" sz="1200" dirty="0" err="1"/>
              <a:t>endl</a:t>
            </a:r>
            <a:r>
              <a:rPr lang="ru-RU" sz="1200" dirty="0"/>
              <a:t>;</a:t>
            </a:r>
          </a:p>
          <a:p>
            <a:r>
              <a:rPr lang="ru-RU" sz="1200" dirty="0"/>
              <a:t>				</a:t>
            </a:r>
            <a:r>
              <a:rPr lang="en-US" sz="1200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check_input_int</a:t>
            </a:r>
            <a:r>
              <a:rPr lang="en-US" sz="1200" dirty="0"/>
              <a:t>() &gt; 0) break;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smtClean="0"/>
              <a:t>}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en-US" sz="1200" dirty="0" smtClean="0"/>
              <a:t>}</a:t>
            </a:r>
            <a:endParaRPr lang="ru-RU" sz="1200" dirty="0"/>
          </a:p>
          <a:p>
            <a:r>
              <a:rPr lang="en-US" sz="1200" dirty="0"/>
              <a:t>		</a:t>
            </a:r>
            <a:r>
              <a:rPr lang="en-US" sz="1200" dirty="0" smtClean="0"/>
              <a:t>menu </a:t>
            </a:r>
            <a:r>
              <a:rPr lang="en-US" sz="1200" dirty="0"/>
              <a:t>= 1;</a:t>
            </a:r>
            <a:endParaRPr lang="ru-RU" sz="1200" dirty="0"/>
          </a:p>
          <a:p>
            <a:r>
              <a:rPr lang="en-US" sz="1200" dirty="0"/>
              <a:t>		}</a:t>
            </a:r>
            <a:endParaRPr lang="ru-RU" sz="1200" dirty="0"/>
          </a:p>
          <a:p>
            <a:r>
              <a:rPr lang="en-US" sz="1200" dirty="0"/>
              <a:t>		if (menu == 2) {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en-US" sz="1200" dirty="0" err="1"/>
              <a:t>check_potok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			</a:t>
            </a:r>
            <a:r>
              <a:rPr lang="ru-RU" sz="1200" dirty="0" err="1"/>
              <a:t>cout</a:t>
            </a:r>
            <a:r>
              <a:rPr lang="ru-RU" sz="1200" dirty="0"/>
              <a:t> &lt;&lt; "Введите новый пол" &lt;&lt; </a:t>
            </a:r>
            <a:r>
              <a:rPr lang="ru-RU" sz="1200" dirty="0" err="1"/>
              <a:t>endl</a:t>
            </a:r>
            <a:r>
              <a:rPr lang="ru-RU" sz="1200" dirty="0"/>
              <a:t>;</a:t>
            </a:r>
          </a:p>
          <a:p>
            <a:r>
              <a:rPr lang="ru-RU" sz="1200" dirty="0"/>
              <a:t>			</a:t>
            </a:r>
            <a:r>
              <a:rPr lang="en-US" sz="1200" dirty="0"/>
              <a:t>do {</a:t>
            </a:r>
            <a:endParaRPr lang="ru-RU" sz="1200" dirty="0"/>
          </a:p>
          <a:p>
            <a:r>
              <a:rPr lang="en-US" sz="1200" dirty="0"/>
              <a:t>				</a:t>
            </a:r>
            <a:r>
              <a:rPr lang="en-US" sz="1200" dirty="0" err="1"/>
              <a:t>cin</a:t>
            </a:r>
            <a:r>
              <a:rPr lang="en-US" sz="1200" dirty="0"/>
              <a:t> &gt;&gt; </a:t>
            </a:r>
            <a:r>
              <a:rPr lang="en-US" sz="1200" dirty="0" err="1"/>
              <a:t>pprom</a:t>
            </a:r>
            <a:r>
              <a:rPr lang="en-US" sz="1200" dirty="0"/>
              <a:t>-&gt;pol;</a:t>
            </a:r>
            <a:endParaRPr lang="ru-RU" sz="1200" dirty="0"/>
          </a:p>
          <a:p>
            <a:r>
              <a:rPr lang="en-US" sz="1200" dirty="0"/>
              <a:t>				if (</a:t>
            </a:r>
            <a:r>
              <a:rPr lang="en-US" sz="1200" dirty="0" err="1"/>
              <a:t>pprom</a:t>
            </a:r>
            <a:r>
              <a:rPr lang="en-US" sz="1200" dirty="0"/>
              <a:t>-&gt;pol == '</a:t>
            </a:r>
            <a:r>
              <a:rPr lang="ru-RU" sz="1200" dirty="0"/>
              <a:t>м</a:t>
            </a:r>
            <a:r>
              <a:rPr lang="en-US" sz="1200" dirty="0"/>
              <a:t>' || </a:t>
            </a:r>
            <a:r>
              <a:rPr lang="en-US" sz="1200" dirty="0" err="1"/>
              <a:t>pprom</a:t>
            </a:r>
            <a:r>
              <a:rPr lang="en-US" sz="1200" dirty="0"/>
              <a:t>-&gt;pol == '</a:t>
            </a:r>
            <a:r>
              <a:rPr lang="ru-RU" sz="1200" dirty="0"/>
              <a:t>ж</a:t>
            </a:r>
            <a:r>
              <a:rPr lang="en-US" sz="1200" dirty="0"/>
              <a:t>') {</a:t>
            </a:r>
            <a:endParaRPr lang="ru-RU" sz="1200" dirty="0"/>
          </a:p>
          <a:p>
            <a:r>
              <a:rPr lang="en-US" sz="1200" dirty="0"/>
              <a:t>					</a:t>
            </a:r>
            <a:r>
              <a:rPr lang="ru-RU" sz="1200" dirty="0" err="1"/>
              <a:t>check_potok</a:t>
            </a:r>
            <a:r>
              <a:rPr lang="ru-RU" sz="1200" dirty="0"/>
              <a:t>();</a:t>
            </a:r>
          </a:p>
          <a:p>
            <a:r>
              <a:rPr lang="ru-RU" sz="12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956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290</Words>
  <Application>Microsoft Office PowerPoint</Application>
  <PresentationFormat>Экран (4:3)</PresentationFormat>
  <Paragraphs>639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Курсовая работа по дисциплине «Языки программирования»</vt:lpstr>
      <vt:lpstr>Реализована загрузка данных с клавиатуры</vt:lpstr>
      <vt:lpstr>Презентация PowerPoint</vt:lpstr>
      <vt:lpstr>Программа запускается и верно выполняет задание согласно варианту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«Языки программирования»</dc:title>
  <dc:creator>Maxim Gladyshev</dc:creator>
  <cp:lastModifiedBy>Maxim Gladyshev</cp:lastModifiedBy>
  <cp:revision>23</cp:revision>
  <dcterms:created xsi:type="dcterms:W3CDTF">2020-05-26T16:04:51Z</dcterms:created>
  <dcterms:modified xsi:type="dcterms:W3CDTF">2020-06-05T11:35:32Z</dcterms:modified>
</cp:coreProperties>
</file>