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56" r:id="rId4"/>
    <p:sldId id="262" r:id="rId5"/>
    <p:sldId id="259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5AD74E-C1E2-FF49-897B-50F9D544BD37}">
          <p14:sldIdLst>
            <p14:sldId id="256"/>
            <p14:sldId id="262"/>
            <p14:sldId id="259"/>
            <p14:sldId id="257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3714"/>
  </p:normalViewPr>
  <p:slideViewPr>
    <p:cSldViewPr snapToGrid="0">
      <p:cViewPr varScale="1">
        <p:scale>
          <a:sx n="108" d="100"/>
          <a:sy n="108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7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010C6C5-A3FE-98AC-6716-924D5ED8F5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C07DFC-A13C-9A26-3367-2EAB6DD61D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518EA-BB8D-974C-AF33-9AB32814CAEC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29A52F-0FFC-FA10-4AF0-2D59EEB40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1A0BE1-8602-1821-DC22-B740BE155F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7DFD1-F743-694D-B2B3-47BC9BF76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25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5C2-6730-6440-90B8-00743CE1160D}" type="datetimeFigureOut">
              <a:rPr lang="ru-RU" smtClean="0"/>
              <a:t>19.06.2023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DFF0-39A0-9C49-A360-C51F707730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7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A323-9848-491B-9CBC-0DD46535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A12AE3-D4A3-D36B-99A4-1FA35D7F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1637B-1950-75FD-0D3B-9E9788A5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B02E-6675-C641-AC25-E3B73EE93220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8B52D5-D085-7A9F-AA88-16A27D88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A364F2-E183-F97E-F743-515F8758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AF01E4-875B-891F-DB31-B42C04C09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42EB4F-78A4-4ED7-8961-FFF2933E8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92812-F4DD-4175-2E92-F99B3A5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EED-4EAD-BB49-9D1F-C7BC3379F575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E7491-233C-A021-F13E-B68B848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46D2D-5DE0-B081-6F3F-AF0A56E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9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0E610-51AF-ED9E-1CA2-D9828F947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64314-8CF2-16B2-472F-278E81832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64213-921F-3355-0E7C-1CADBBC2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139F-41AE-B54D-91B3-9FA77D133DFF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475BD-27FA-0B93-82BD-2AF9A05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E8830-99D5-900E-D122-C2A1850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5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229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6186B44-A637-865D-31BA-731366E487C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86680"/>
            <a:ext cx="661035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4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9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3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8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59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81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1B6B-077F-6A0A-361D-8691D685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07"/>
            <a:ext cx="10515600" cy="51435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50175-1A9A-D7A3-1430-C15E1B40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0B810-F8BA-6624-DD8E-D763571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22D0-D777-9A44-B4FE-DE43244043A2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B426B1-B314-87AA-69B8-94618485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E5EDC-2859-9C75-50C3-7E9839A6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BD840F1-47F2-4F4B-9999-6F44C7C1977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19200"/>
            <a:ext cx="6610350" cy="0"/>
          </a:xfrm>
          <a:prstGeom prst="line">
            <a:avLst/>
          </a:prstGeom>
          <a:ln w="22225">
            <a:solidFill>
              <a:srgbClr val="02BB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5AF4-DB2D-73E6-1E08-84A31C2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3440B-F27B-3077-A478-C3DDC6F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BC110-4832-5814-BE0E-F1EDF87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3E9A-B659-5F49-A741-A71BE20D2159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D3B5A-3185-D8E4-8841-E224A407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4C4D5-DF51-B3F8-AEDF-5F56B216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1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24BD-E212-6FFD-128C-7FAC6BC9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15F13-5C60-663F-DE05-F3D3A16C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378B-834F-F0AF-6C4A-6D0A7604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29E2C-4ACF-7AC4-4FED-D73CD102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187-C009-734D-862F-584560A85713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60D76-FCBE-B8E0-034E-9E39EA88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15F70D-D781-EBE1-FBB9-A48901F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1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7B584-525C-72D7-55F2-4EDC7EA5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84D7-FF73-530F-F445-7610F32D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FE1893-5FB2-5C72-8B88-18AC9FD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7D452C-D493-B54A-38F6-DEA723B1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E811A0-7A59-C92C-DA94-32E177A5B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EFD941-20E1-1793-D6D0-0831AB31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62B-855A-954E-BF41-D1CA9272FE0D}" type="datetime1">
              <a:rPr lang="ru-RU" smtClean="0"/>
              <a:t>19.06.2023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F423E-7818-A5BE-833E-AE84098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130D-C595-44BD-EC29-73589B3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08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A1CB1-9435-9EE3-9603-BFF6350B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C86F94-D499-D8F2-048D-EA99159F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106-D305-144B-BC41-9A8277706B0C}" type="datetime1">
              <a:rPr lang="ru-RU" smtClean="0"/>
              <a:t>19.06.2023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A2839-F525-6316-9A28-3CD4CD52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94C90-94BC-9B43-60CC-5516A0CC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703294-2ED4-7E78-EE71-FDAE2B2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0686-6308-5144-AD6D-3A897ED3948B}" type="datetime1">
              <a:rPr lang="ru-RU" smtClean="0"/>
              <a:t>19.06.2023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7D4AD-11E5-B16B-EDB2-F5D88BF5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5A3219-06F4-E8FB-CE9A-258F3A9F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6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C3EBC-0F6E-1F37-9911-E748640F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B3202-EDDD-C201-EDFB-2CB31617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3AD10E-1EE0-986D-25F4-B17AF311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BEFEB-8274-7AE5-EDC9-F4CFE836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6931-3DAF-9442-822C-7D82A2A075F2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F0E6FF-5FFE-A0BA-1DB5-B8D9BD9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C63A3-5D8C-B388-3E92-E64F093B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8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68C72-781B-E10F-0350-96700511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92F702-9B4B-4F1D-BF41-6AA71BC3C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95DA9C-F6B3-00F4-65A9-6FC75451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03B00-0498-8914-4505-124FEC95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38C4-7435-5241-A7B3-7E75747E286E}" type="datetime1">
              <a:rPr lang="ru-RU" smtClean="0"/>
              <a:t>19.06.2023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00834C-9A31-2722-5A8C-33573692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9CEC85-796D-4077-0C0B-3D06D3E8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2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5D1134-FCF7-49CB-87F8-F2DDAED820C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91349" y="187627"/>
            <a:ext cx="1431040" cy="437055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82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2BBB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18873F-27FC-872A-CA33-4DD0956B5B5C}"/>
              </a:ext>
            </a:extLst>
          </p:cNvPr>
          <p:cNvSpPr/>
          <p:nvPr userDrawn="1"/>
        </p:nvSpPr>
        <p:spPr>
          <a:xfrm>
            <a:off x="10756900" y="230188"/>
            <a:ext cx="1193800" cy="39449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bg1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63888F-2EFB-4ECB-ACE2-83CD8DDE00F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691348" y="187628"/>
            <a:ext cx="1431040" cy="4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69F0652-E8A3-4241-B039-613D0742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84A6D3-5F3E-07AA-354B-F2DCBF05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05CF-C647-484A-9636-603C7D856A71}" type="datetime1">
              <a:rPr lang="ru-RU" smtClean="0"/>
              <a:t>19.06.2023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ABF342-05B3-8ABF-0F9C-C1D970A9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5D3F5-B3E1-BC00-C52B-6B74ABAF8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rgbClr val="02BBB5"/>
                </a:solidFill>
              </a:defRPr>
            </a:lvl1pPr>
          </a:lstStyle>
          <a:p>
            <a:fld id="{65178B5D-1FA4-8142-9A6F-7E75DC9B1E5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B2E9592-466B-2202-0E5B-250769B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021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B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710AF2-3023-7CEF-5D33-DE791423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1" y="-558800"/>
            <a:ext cx="5993953" cy="590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3E629A-584B-48BE-3053-5390316D7472}"/>
              </a:ext>
            </a:extLst>
          </p:cNvPr>
          <p:cNvSpPr txBox="1"/>
          <p:nvPr/>
        </p:nvSpPr>
        <p:spPr>
          <a:xfrm>
            <a:off x="4450033" y="4508500"/>
            <a:ext cx="32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Ваш сотрудник мечты. Быстро.</a:t>
            </a:r>
          </a:p>
        </p:txBody>
      </p:sp>
    </p:spTree>
    <p:extLst>
      <p:ext uri="{BB962C8B-B14F-4D97-AF65-F5344CB8AC3E}">
        <p14:creationId xmlns:p14="http://schemas.microsoft.com/office/powerpoint/2010/main" val="128002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332BB-EAE6-B841-1813-6BFA754E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07"/>
            <a:ext cx="6619043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F16304-7ED1-3EBA-1651-172093C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07DF3-9A0E-F280-3AB7-F6A3AFF7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0776"/>
            <a:ext cx="6001478" cy="1949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E7BC87-47DB-F399-E5E4-03AD8E8A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33" y="1080305"/>
            <a:ext cx="4143953" cy="243874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F8E22A-729E-F489-7FFC-E77068B5C113}"/>
              </a:ext>
            </a:extLst>
          </p:cNvPr>
          <p:cNvCxnSpPr>
            <a:cxnSpLocks/>
          </p:cNvCxnSpPr>
          <p:nvPr/>
        </p:nvCxnSpPr>
        <p:spPr>
          <a:xfrm>
            <a:off x="5353235" y="2082637"/>
            <a:ext cx="2459115" cy="5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E81735-D157-C798-8C5B-3A2C01C9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21" y="3519045"/>
            <a:ext cx="3437830" cy="3154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7FF303-E7BF-87AE-BC32-97B0CB7ABA60}"/>
              </a:ext>
            </a:extLst>
          </p:cNvPr>
          <p:cNvSpPr/>
          <p:nvPr/>
        </p:nvSpPr>
        <p:spPr>
          <a:xfrm rot="20686481">
            <a:off x="8651289" y="3255885"/>
            <a:ext cx="754602" cy="346229"/>
          </a:xfrm>
          <a:prstGeom prst="rect">
            <a:avLst/>
          </a:prstGeom>
          <a:ln>
            <a:solidFill>
              <a:srgbClr val="02BBB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1B29E2C-1B9C-98DF-F736-1AA88A889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907" y="3777932"/>
            <a:ext cx="3850494" cy="2353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3C0FAA7-0918-6125-5B79-3FAFF56AE276}"/>
              </a:ext>
            </a:extLst>
          </p:cNvPr>
          <p:cNvCxnSpPr/>
          <p:nvPr/>
        </p:nvCxnSpPr>
        <p:spPr>
          <a:xfrm flipH="1">
            <a:off x="7812350" y="3293616"/>
            <a:ext cx="2432481" cy="69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08FF00C-AE2A-3BA3-AB54-BE2C2610431C}"/>
              </a:ext>
            </a:extLst>
          </p:cNvPr>
          <p:cNvCxnSpPr>
            <a:cxnSpLocks/>
          </p:cNvCxnSpPr>
          <p:nvPr/>
        </p:nvCxnSpPr>
        <p:spPr>
          <a:xfrm flipH="1" flipV="1">
            <a:off x="4170754" y="4598634"/>
            <a:ext cx="1341340" cy="79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9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149A0AE-C1E3-3FD5-6BE4-BCE356BE5459}"/>
              </a:ext>
            </a:extLst>
          </p:cNvPr>
          <p:cNvSpPr/>
          <p:nvPr/>
        </p:nvSpPr>
        <p:spPr>
          <a:xfrm>
            <a:off x="5994915" y="7869684"/>
            <a:ext cx="2761758" cy="672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B745A-E76C-D27C-F6B8-1C85CCE4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Сколько стоит?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B41596-F04A-FF0D-8DBD-C1BAF2126C34}"/>
              </a:ext>
            </a:extLst>
          </p:cNvPr>
          <p:cNvSpPr/>
          <p:nvPr/>
        </p:nvSpPr>
        <p:spPr>
          <a:xfrm>
            <a:off x="532669" y="1377220"/>
            <a:ext cx="10821131" cy="3042652"/>
          </a:xfrm>
          <a:prstGeom prst="roundRect">
            <a:avLst/>
          </a:prstGeom>
          <a:ln>
            <a:solidFill>
              <a:srgbClr val="02BBB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6D948-1B26-2F1F-9B7E-C70828476AF3}"/>
              </a:ext>
            </a:extLst>
          </p:cNvPr>
          <p:cNvSpPr txBox="1"/>
          <p:nvPr/>
        </p:nvSpPr>
        <p:spPr>
          <a:xfrm>
            <a:off x="1125439" y="1583631"/>
            <a:ext cx="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Junior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29F5C-2075-31C2-B03D-17327E5D4E6F}"/>
              </a:ext>
            </a:extLst>
          </p:cNvPr>
          <p:cNvSpPr txBox="1"/>
          <p:nvPr/>
        </p:nvSpPr>
        <p:spPr>
          <a:xfrm>
            <a:off x="2504622" y="1335727"/>
            <a:ext cx="78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Senior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85C9C-0589-EFFE-10DA-C28A8FF5DE75}"/>
              </a:ext>
            </a:extLst>
          </p:cNvPr>
          <p:cNvSpPr txBox="1"/>
          <p:nvPr/>
        </p:nvSpPr>
        <p:spPr>
          <a:xfrm>
            <a:off x="3877607" y="1520393"/>
            <a:ext cx="87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308BD-A416-5D09-C81F-922930520DF5}"/>
              </a:ext>
            </a:extLst>
          </p:cNvPr>
          <p:cNvSpPr txBox="1"/>
          <p:nvPr/>
        </p:nvSpPr>
        <p:spPr>
          <a:xfrm>
            <a:off x="768550" y="2898546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ru-RU" dirty="0"/>
              <a:t>100.000 </a:t>
            </a:r>
            <a:r>
              <a:rPr lang="ru-RU" dirty="0" err="1"/>
              <a:t>руб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82E9A-1F5B-1F25-14C7-248685BA8FB8}"/>
              </a:ext>
            </a:extLst>
          </p:cNvPr>
          <p:cNvSpPr txBox="1"/>
          <p:nvPr/>
        </p:nvSpPr>
        <p:spPr>
          <a:xfrm>
            <a:off x="2287231" y="3708335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ru-RU" dirty="0"/>
              <a:t>300.000 </a:t>
            </a:r>
            <a:r>
              <a:rPr lang="ru-RU" dirty="0" err="1"/>
              <a:t>руб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FDFE2-66E2-08AD-E22F-E519D77B94D9}"/>
              </a:ext>
            </a:extLst>
          </p:cNvPr>
          <p:cNvSpPr txBox="1"/>
          <p:nvPr/>
        </p:nvSpPr>
        <p:spPr>
          <a:xfrm>
            <a:off x="3891047" y="3004226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ru-RU" dirty="0"/>
              <a:t>200.000 </a:t>
            </a:r>
            <a:r>
              <a:rPr lang="ru-RU" dirty="0" err="1"/>
              <a:t>руб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A2B5BA-A689-BC9F-B0FF-CC0535887A86}"/>
              </a:ext>
            </a:extLst>
          </p:cNvPr>
          <p:cNvSpPr/>
          <p:nvPr/>
        </p:nvSpPr>
        <p:spPr>
          <a:xfrm>
            <a:off x="5943234" y="1922280"/>
            <a:ext cx="3923190" cy="1952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02BB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</a:t>
            </a:r>
            <a:r>
              <a:rPr lang="ru-RU" sz="3600" dirty="0">
                <a:ln w="0"/>
                <a:solidFill>
                  <a:srgbClr val="02BB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тысяч </a:t>
            </a:r>
            <a:r>
              <a:rPr lang="ru-RU" sz="3600" dirty="0" err="1">
                <a:ln w="0"/>
                <a:solidFill>
                  <a:srgbClr val="02BB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руб</a:t>
            </a:r>
            <a:endParaRPr lang="ru-RU" sz="3600" dirty="0">
              <a:ln w="0"/>
              <a:solidFill>
                <a:srgbClr val="02BBB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4A1A7-1D87-A85C-E874-FC7B8B1B10A5}"/>
              </a:ext>
            </a:extLst>
          </p:cNvPr>
          <p:cNvSpPr txBox="1"/>
          <p:nvPr/>
        </p:nvSpPr>
        <p:spPr>
          <a:xfrm>
            <a:off x="5337705" y="1398965"/>
            <a:ext cx="3814349" cy="369332"/>
          </a:xfrm>
          <a:prstGeom prst="rect">
            <a:avLst/>
          </a:prstGeom>
          <a:solidFill>
            <a:srgbClr val="02BBB5"/>
          </a:solidFill>
          <a:ln>
            <a:solidFill>
              <a:srgbClr val="02BBB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Дальнейшая разработка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09F28-D611-72C3-4F2F-4361EE2D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11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7ABEF-FB4C-4774-DE57-AA6754397738}"/>
              </a:ext>
            </a:extLst>
          </p:cNvPr>
          <p:cNvSpPr txBox="1"/>
          <p:nvPr/>
        </p:nvSpPr>
        <p:spPr>
          <a:xfrm>
            <a:off x="4486279" y="5820285"/>
            <a:ext cx="1349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Зарплата</a:t>
            </a:r>
          </a:p>
          <a:p>
            <a:r>
              <a:rPr lang="en-US" dirty="0"/>
              <a:t>2</a:t>
            </a:r>
            <a:r>
              <a:rPr lang="ru-RU" dirty="0"/>
              <a:t>00.000 </a:t>
            </a:r>
            <a:r>
              <a:rPr lang="ru-RU" dirty="0" err="1"/>
              <a:t>руб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61B2-D754-8E77-85CE-DE017BFF7693}"/>
              </a:ext>
            </a:extLst>
          </p:cNvPr>
          <p:cNvSpPr txBox="1"/>
          <p:nvPr/>
        </p:nvSpPr>
        <p:spPr>
          <a:xfrm>
            <a:off x="4639872" y="4378771"/>
            <a:ext cx="9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DevOps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E310A8-CE36-6684-1DCE-573DC0ED27ED}"/>
              </a:ext>
            </a:extLst>
          </p:cNvPr>
          <p:cNvSpPr/>
          <p:nvPr/>
        </p:nvSpPr>
        <p:spPr>
          <a:xfrm>
            <a:off x="5943234" y="4669354"/>
            <a:ext cx="3923190" cy="19525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02BB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200</a:t>
            </a:r>
            <a:r>
              <a:rPr lang="ru-RU" sz="3600" dirty="0">
                <a:ln w="0"/>
                <a:solidFill>
                  <a:srgbClr val="02BB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тысяч </a:t>
            </a:r>
            <a:r>
              <a:rPr lang="ru-RU" sz="3600" dirty="0" err="1">
                <a:ln w="0"/>
                <a:solidFill>
                  <a:srgbClr val="02BB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руб</a:t>
            </a:r>
            <a:endParaRPr lang="ru-RU" sz="3600" dirty="0">
              <a:ln w="0"/>
              <a:solidFill>
                <a:srgbClr val="02BBB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BE1D1-5DA3-C1CC-8D39-34D75301D096}"/>
              </a:ext>
            </a:extLst>
          </p:cNvPr>
          <p:cNvSpPr txBox="1"/>
          <p:nvPr/>
        </p:nvSpPr>
        <p:spPr>
          <a:xfrm>
            <a:off x="6587608" y="4421553"/>
            <a:ext cx="3814349" cy="369332"/>
          </a:xfrm>
          <a:prstGeom prst="rect">
            <a:avLst/>
          </a:prstGeom>
          <a:solidFill>
            <a:srgbClr val="02BBB5"/>
          </a:solidFill>
          <a:ln>
            <a:solidFill>
              <a:srgbClr val="02BBB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Поддержка системы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19BE9A-E322-2043-82C3-53EF22C19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042" y="1005925"/>
            <a:ext cx="3504299" cy="3260456"/>
          </a:xfrm>
          <a:prstGeom prst="rect">
            <a:avLst/>
          </a:prstGeom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34D2DEED-6828-822A-9EF4-683DF65A86E3}"/>
              </a:ext>
            </a:extLst>
          </p:cNvPr>
          <p:cNvSpPr txBox="1">
            <a:spLocks/>
          </p:cNvSpPr>
          <p:nvPr/>
        </p:nvSpPr>
        <p:spPr>
          <a:xfrm>
            <a:off x="1913871" y="5169761"/>
            <a:ext cx="2023448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02BBB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Без учета затрат на оборудование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AAB10A-3655-6B32-70E3-DF0269FD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7" y="4786194"/>
            <a:ext cx="820546" cy="10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B745A-E76C-D27C-F6B8-1C85CCE4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Планы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09F28-D611-72C3-4F2F-4361EE2D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12</a:t>
            </a:fld>
            <a:endParaRPr lang="ru-RU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88BD42F4-AC59-AF51-42AA-8810336B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ru-RU" dirty="0"/>
              <a:t>Работа с предприятиями Росатома</a:t>
            </a:r>
          </a:p>
          <a:p>
            <a:r>
              <a:rPr lang="ru-RU" dirty="0"/>
              <a:t>Расширение команды: поиск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ru-RU" dirty="0"/>
              <a:t>и интегратора</a:t>
            </a:r>
          </a:p>
          <a:p>
            <a:r>
              <a:rPr lang="ru-RU" dirty="0"/>
              <a:t>Расширение функционала: интеграция с популярными агрегаторами вакансий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00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47236-883E-146B-B1D2-3FF4DCCB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17" y="1100718"/>
            <a:ext cx="4920766" cy="2328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9FF82-49D9-4FA1-9252-6B6FAE6C4229}"/>
              </a:ext>
            </a:extLst>
          </p:cNvPr>
          <p:cNvSpPr txBox="1"/>
          <p:nvPr/>
        </p:nvSpPr>
        <p:spPr>
          <a:xfrm>
            <a:off x="4508064" y="4131475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2BBB5"/>
                </a:solidFill>
                <a:latin typeface="+mn-lt"/>
                <a:cs typeface="Courier New" panose="02070309020205020404" pitchFamily="49" charset="0"/>
              </a:rPr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E64233-C2ED-05CA-0284-36504DAA0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9" y="5757282"/>
            <a:ext cx="1778000" cy="635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8C40F2-2142-1CAD-B4DE-CF4D88B183B4}"/>
              </a:ext>
            </a:extLst>
          </p:cNvPr>
          <p:cNvSpPr/>
          <p:nvPr/>
        </p:nvSpPr>
        <p:spPr>
          <a:xfrm>
            <a:off x="9753600" y="152400"/>
            <a:ext cx="2286000" cy="78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D62C9-E9CA-1761-4E9A-A4939013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E1C087-2D4E-0557-BF76-0E127749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BDCFC-3C63-A594-2914-3EC29048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21" y="1821397"/>
            <a:ext cx="2336013" cy="33461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C213CA-2DCC-4891-5183-4B23DC49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8" y="1821396"/>
            <a:ext cx="2336013" cy="33461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57478F-CA83-3B6C-FF00-DDB35EB1B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825" y="1829696"/>
            <a:ext cx="2336013" cy="33461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2FB0B81-00C0-00A9-02E2-54E73B2D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848" y="4996946"/>
            <a:ext cx="1541966" cy="15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2BBB5"/>
                </a:solidFill>
              </a:rPr>
              <a:t>Технологии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3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35AFAB-01E8-BEBA-3D60-7A0E9335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96" y="1347565"/>
            <a:ext cx="1814089" cy="18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PNG Vector (SVG) Free Download">
            <a:extLst>
              <a:ext uri="{FF2B5EF4-FFF2-40B4-BE49-F238E27FC236}">
                <a16:creationId xmlns:a16="http://schemas.microsoft.com/office/drawing/2014/main" id="{836116D9-D30F-29A1-6DCA-3AB2123E4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85" y="1326369"/>
            <a:ext cx="1342426" cy="18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PostgreSQL Logo in SVG Vector or PNG File Format - Logo.wine">
            <a:extLst>
              <a:ext uri="{FF2B5EF4-FFF2-40B4-BE49-F238E27FC236}">
                <a16:creationId xmlns:a16="http://schemas.microsoft.com/office/drawing/2014/main" id="{FDDB294A-34F8-CCC9-AC56-117ACB58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96" y="1347565"/>
            <a:ext cx="2892398" cy="19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ring Boot">
            <a:extLst>
              <a:ext uri="{FF2B5EF4-FFF2-40B4-BE49-F238E27FC236}">
                <a16:creationId xmlns:a16="http://schemas.microsoft.com/office/drawing/2014/main" id="{F4BB0640-1D37-38B8-CF01-0E663F7E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10" y="4079553"/>
            <a:ext cx="2011047" cy="180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imeng-logo – PrimeFaces">
            <a:extLst>
              <a:ext uri="{FF2B5EF4-FFF2-40B4-BE49-F238E27FC236}">
                <a16:creationId xmlns:a16="http://schemas.microsoft.com/office/drawing/2014/main" id="{6F4F0202-8137-59BF-AB27-7F6D6CCD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87" y="4079553"/>
            <a:ext cx="1920425" cy="19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w Logo, We Are AG Grid">
            <a:extLst>
              <a:ext uri="{FF2B5EF4-FFF2-40B4-BE49-F238E27FC236}">
                <a16:creationId xmlns:a16="http://schemas.microsoft.com/office/drawing/2014/main" id="{40A55501-5789-EA2B-24CE-E95B2C86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3" y="4195222"/>
            <a:ext cx="4584073" cy="15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7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7E1A-5ED8-2597-B917-7678AE9E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799"/>
            <a:ext cx="10515600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Требуемые ресурсы</a:t>
            </a:r>
            <a:endParaRPr lang="ru-RU" dirty="0">
              <a:solidFill>
                <a:srgbClr val="02BBB5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F5793-3952-F9E2-0A01-9AC2F882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ru-RU" dirty="0"/>
              <a:t>Клиентское устройство с браузером </a:t>
            </a:r>
            <a:r>
              <a:rPr lang="en-US" dirty="0"/>
              <a:t>Google Chrome </a:t>
            </a:r>
            <a:r>
              <a:rPr lang="ru-RU" dirty="0"/>
              <a:t>на борту</a:t>
            </a:r>
            <a:endParaRPr lang="en-US" dirty="0"/>
          </a:p>
          <a:p>
            <a:r>
              <a:rPr lang="ru-RU" dirty="0"/>
              <a:t>Сервер с </a:t>
            </a:r>
            <a:r>
              <a:rPr lang="en-US" dirty="0"/>
              <a:t>PostgreSQL</a:t>
            </a:r>
          </a:p>
          <a:p>
            <a:r>
              <a:rPr lang="ru-RU" dirty="0"/>
              <a:t>Сервер для развёртки </a:t>
            </a:r>
            <a:r>
              <a:rPr lang="en-US" dirty="0"/>
              <a:t>Java-</a:t>
            </a:r>
            <a:r>
              <a:rPr lang="ru-RU" dirty="0"/>
              <a:t>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A21482-E911-8832-ABD5-946EA1FC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9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178F3-63FB-DDCF-F642-C678AF6A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Бизнес процесс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62C84B-BE47-23D8-C5ED-8CBC8F7E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F14F3A-B5D0-2ADA-EF9F-C1F2C9CB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05" y="1942243"/>
            <a:ext cx="6110158" cy="34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B7B6F-EAE5-182A-0848-7A6A34AE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Заведение вакансии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15E8D-22FF-A1DB-7DE7-A03678F7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F0B96-6303-1373-A795-C8507780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23591"/>
            <a:ext cx="6436440" cy="3405861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06ABAAD-ADF1-EEEF-3A35-4311C81CC693}"/>
              </a:ext>
            </a:extLst>
          </p:cNvPr>
          <p:cNvCxnSpPr/>
          <p:nvPr/>
        </p:nvCxnSpPr>
        <p:spPr>
          <a:xfrm flipH="1">
            <a:off x="3018408" y="1624613"/>
            <a:ext cx="1589103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368D79-49A1-DBD1-3BA7-33F6ACF6E203}"/>
              </a:ext>
            </a:extLst>
          </p:cNvPr>
          <p:cNvSpPr txBox="1"/>
          <p:nvPr/>
        </p:nvSpPr>
        <p:spPr>
          <a:xfrm rot="20669290">
            <a:off x="3486639" y="1486114"/>
            <a:ext cx="1454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Создать вакансию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9E1144-99EF-1157-383B-22651DC9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97" y="1492651"/>
            <a:ext cx="4847208" cy="4052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EDB02A-B3E0-557E-83DD-AC70D41A2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06" y="5641811"/>
            <a:ext cx="9289997" cy="110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242A09-C4BE-8599-AF7D-90CA80CBBFFB}"/>
              </a:ext>
            </a:extLst>
          </p:cNvPr>
          <p:cNvCxnSpPr>
            <a:cxnSpLocks/>
          </p:cNvCxnSpPr>
          <p:nvPr/>
        </p:nvCxnSpPr>
        <p:spPr>
          <a:xfrm flipH="1">
            <a:off x="7936637" y="5433134"/>
            <a:ext cx="1278384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2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B8E06-BD5C-AAE1-ABF8-28B34494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Уведомления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687F9-88C8-DFFA-562D-29D31BC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73410-18EA-8B40-3FAE-01DA44F3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37" y="1985444"/>
            <a:ext cx="2695951" cy="8097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1F4D6D-2DE0-05CC-A465-FD810A74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52" y="1985444"/>
            <a:ext cx="3268941" cy="809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9D56E5-5848-D8F3-E093-FD303B272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244" y="3329765"/>
            <a:ext cx="3648075" cy="173355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6BE5760-DC6F-EEDC-08DA-5718415E38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302123" y="2795182"/>
            <a:ext cx="1634470" cy="45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39285D-48BC-E989-8588-42CF42466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70580">
            <a:off x="2303705" y="4029371"/>
            <a:ext cx="3752850" cy="24574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ADE292-BF46-0F7A-C1B2-1709B9AE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25" y="2997916"/>
            <a:ext cx="1237070" cy="12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5358A92-23FC-30CD-25D2-3484AEFB4C1A}"/>
              </a:ext>
            </a:extLst>
          </p:cNvPr>
          <p:cNvCxnSpPr>
            <a:stCxn id="2050" idx="3"/>
          </p:cNvCxnSpPr>
          <p:nvPr/>
        </p:nvCxnSpPr>
        <p:spPr>
          <a:xfrm>
            <a:off x="2228295" y="3616451"/>
            <a:ext cx="1367161" cy="44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0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003EC-348D-6956-9758-C691AA0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Собеседование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0AE6D-716D-D63D-051F-534E6027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A31760-052A-BC8D-E577-88B9C480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363"/>
            <a:ext cx="3472973" cy="3909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E048D7-E83E-6525-11DA-F553FE0C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13" y="1482513"/>
            <a:ext cx="4782087" cy="5024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6A0369-5078-81D1-92AD-8DD6F8225D7C}"/>
              </a:ext>
            </a:extLst>
          </p:cNvPr>
          <p:cNvCxnSpPr>
            <a:cxnSpLocks/>
          </p:cNvCxnSpPr>
          <p:nvPr/>
        </p:nvCxnSpPr>
        <p:spPr>
          <a:xfrm flipV="1">
            <a:off x="3009530" y="4971495"/>
            <a:ext cx="2032987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CA2CE9-CF20-9A16-F268-61E42945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802" y="2312725"/>
            <a:ext cx="3917995" cy="3360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B1ABEF9-55E6-BD0F-5618-9FEB7D17E677}"/>
              </a:ext>
            </a:extLst>
          </p:cNvPr>
          <p:cNvCxnSpPr/>
          <p:nvPr/>
        </p:nvCxnSpPr>
        <p:spPr>
          <a:xfrm flipV="1">
            <a:off x="7048870" y="5255581"/>
            <a:ext cx="1438182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61581-6E9B-F223-AB01-6EA5B63B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кандидата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2B03AC-8B26-CF3E-09EA-55AFB0B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B5D-1FA4-8142-9A6F-7E75DC9B1E52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42C11-29E6-3FCB-4940-F7B3706F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06" y="1484477"/>
            <a:ext cx="4195069" cy="3889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4EDF86-1268-D249-2596-F176BC99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56" y="1996578"/>
            <a:ext cx="5764165" cy="377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7FCBA31-9182-9917-CBE1-8DC41DF9FDA2}"/>
              </a:ext>
            </a:extLst>
          </p:cNvPr>
          <p:cNvCxnSpPr/>
          <p:nvPr/>
        </p:nvCxnSpPr>
        <p:spPr>
          <a:xfrm flipV="1">
            <a:off x="4142913" y="2432481"/>
            <a:ext cx="1953087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336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FFAN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 LOGO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109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WHITE</vt:lpstr>
      <vt:lpstr>TIFFANY</vt:lpstr>
      <vt:lpstr>NO LOGO</vt:lpstr>
      <vt:lpstr>Презентация PowerPoint</vt:lpstr>
      <vt:lpstr>Команда</vt:lpstr>
      <vt:lpstr>Технологии</vt:lpstr>
      <vt:lpstr>Требуемые ресурсы</vt:lpstr>
      <vt:lpstr>Бизнес процесс</vt:lpstr>
      <vt:lpstr>Заведение вакансии</vt:lpstr>
      <vt:lpstr>Уведомления</vt:lpstr>
      <vt:lpstr>Собеседование</vt:lpstr>
      <vt:lpstr>Оценка кандидата</vt:lpstr>
      <vt:lpstr>Обратная связь</vt:lpstr>
      <vt:lpstr>Сколько стоит?</vt:lpstr>
      <vt:lpstr>Планы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Sidorov</dc:creator>
  <cp:lastModifiedBy>user</cp:lastModifiedBy>
  <cp:revision>37</cp:revision>
  <dcterms:created xsi:type="dcterms:W3CDTF">2023-06-03T17:02:58Z</dcterms:created>
  <dcterms:modified xsi:type="dcterms:W3CDTF">2023-06-19T12:54:25Z</dcterms:modified>
</cp:coreProperties>
</file>