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2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5AD74E-C1E2-FF49-897B-50F9D544BD37}">
          <p14:sldIdLst>
            <p14:sldId id="256"/>
            <p14:sldId id="262"/>
            <p14:sldId id="257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3714"/>
  </p:normalViewPr>
  <p:slideViewPr>
    <p:cSldViewPr snapToGrid="0">
      <p:cViewPr varScale="1">
        <p:scale>
          <a:sx n="108" d="100"/>
          <a:sy n="108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10C6C5-A3FE-98AC-6716-924D5ED8F5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C07DFC-A13C-9A26-3367-2EAB6DD61D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18EA-BB8D-974C-AF33-9AB32814CAEC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29A52F-0FFC-FA10-4AF0-2D59EEB40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1A0BE1-8602-1821-DC22-B740BE155F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DFD1-F743-694D-B2B3-47BC9BF76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2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5C2-6730-6440-90B8-00743CE1160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DFF0-39A0-9C49-A360-C51F70773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A323-9848-491B-9CBC-0DD46535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12AE3-D4A3-D36B-99A4-1FA35D7F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1637B-1950-75FD-0D3B-9E9788A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02E-6675-C641-AC25-E3B73EE93220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B52D5-D085-7A9F-AA88-16A27D8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364F2-E183-F97E-F743-515F8758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F01E4-875B-891F-DB31-B42C04C0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2EB4F-78A4-4ED7-8961-FFF2933E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2812-F4DD-4175-2E92-F99B3A5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EED-4EAD-BB49-9D1F-C7BC3379F57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E7491-233C-A021-F13E-B68B848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46D2D-5DE0-B081-6F3F-AF0A56E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5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2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6186B44-A637-865D-31BA-731366E487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6680"/>
            <a:ext cx="661035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9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3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8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9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10515600" cy="51435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BD840F1-47F2-4F4B-9999-6F44C7C197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6610350" cy="0"/>
          </a:xfrm>
          <a:prstGeom prst="line">
            <a:avLst/>
          </a:prstGeom>
          <a:ln w="22225">
            <a:solidFill>
              <a:srgbClr val="02B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703294-2ED4-7E78-EE71-FDAE2B2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0686-6308-5144-AD6D-3A897ED3948B}" type="datetime1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7D4AD-11E5-B16B-EDB2-F5D88BF5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5A3219-06F4-E8FB-CE9A-258F3A9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C3EBC-0F6E-1F37-9911-E748640F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3202-EDDD-C201-EDFB-2CB3161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AD10E-1EE0-986D-25F4-B17AF311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BEFEB-8274-7AE5-EDC9-F4CFE83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6931-3DAF-9442-822C-7D82A2A075F2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0E6FF-5FFE-A0BA-1DB5-B8D9BD9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C63A3-5D8C-B388-3E92-E64F093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8C72-781B-E10F-0350-967005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2F702-9B4B-4F1D-BF41-6AA71BC3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95DA9C-F6B3-00F4-65A9-6FC75451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03B00-0498-8914-4505-124FEC95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8C4-7435-5241-A7B3-7E75747E286E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0834C-9A31-2722-5A8C-3357369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CEC85-796D-4077-0C0B-3D06D3E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2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5D1134-FCF7-49CB-87F8-F2DDAED820C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1349" y="187627"/>
            <a:ext cx="1431040" cy="43705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82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2BBB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18873F-27FC-872A-CA33-4DD0956B5B5C}"/>
              </a:ext>
            </a:extLst>
          </p:cNvPr>
          <p:cNvSpPr/>
          <p:nvPr userDrawn="1"/>
        </p:nvSpPr>
        <p:spPr>
          <a:xfrm>
            <a:off x="10756900" y="230188"/>
            <a:ext cx="1193800" cy="39449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bg1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3888F-2EFB-4ECB-ACE2-83CD8DDE00F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691348" y="187628"/>
            <a:ext cx="1431040" cy="4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02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10AF2-3023-7CEF-5D33-DE79142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1" y="-558800"/>
            <a:ext cx="5993953" cy="590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629A-584B-48BE-3053-5390316D7472}"/>
              </a:ext>
            </a:extLst>
          </p:cNvPr>
          <p:cNvSpPr txBox="1"/>
          <p:nvPr/>
        </p:nvSpPr>
        <p:spPr>
          <a:xfrm>
            <a:off x="4450033" y="4508500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Ваш сотрудник мечты. Быстро.</a:t>
            </a:r>
          </a:p>
        </p:txBody>
      </p:sp>
    </p:spTree>
    <p:extLst>
      <p:ext uri="{BB962C8B-B14F-4D97-AF65-F5344CB8AC3E}">
        <p14:creationId xmlns:p14="http://schemas.microsoft.com/office/powerpoint/2010/main" val="128002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332BB-EAE6-B841-1813-6BFA754E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Отправка </a:t>
            </a:r>
            <a:r>
              <a:rPr lang="ru-RU" dirty="0" err="1"/>
              <a:t>оффера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F16304-7ED1-3EBA-1651-172093C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07DF3-9A0E-F280-3AB7-F6A3AFF7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776"/>
            <a:ext cx="6001478" cy="1949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7BC87-47DB-F399-E5E4-03AD8E8A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33" y="1080305"/>
            <a:ext cx="4143953" cy="243874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F8E22A-729E-F489-7FFC-E77068B5C113}"/>
              </a:ext>
            </a:extLst>
          </p:cNvPr>
          <p:cNvCxnSpPr>
            <a:cxnSpLocks/>
          </p:cNvCxnSpPr>
          <p:nvPr/>
        </p:nvCxnSpPr>
        <p:spPr>
          <a:xfrm>
            <a:off x="5353235" y="2082637"/>
            <a:ext cx="2459115" cy="5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E81735-D157-C798-8C5B-3A2C01C9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21" y="3519045"/>
            <a:ext cx="3437830" cy="3154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7FF303-E7BF-87AE-BC32-97B0CB7ABA60}"/>
              </a:ext>
            </a:extLst>
          </p:cNvPr>
          <p:cNvSpPr/>
          <p:nvPr/>
        </p:nvSpPr>
        <p:spPr>
          <a:xfrm rot="20686481">
            <a:off x="8651289" y="3255885"/>
            <a:ext cx="754602" cy="346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1B29E2C-1B9C-98DF-F736-1AA88A889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907" y="3777932"/>
            <a:ext cx="3850494" cy="2353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3C0FAA7-0918-6125-5B79-3FAFF56AE276}"/>
              </a:ext>
            </a:extLst>
          </p:cNvPr>
          <p:cNvCxnSpPr/>
          <p:nvPr/>
        </p:nvCxnSpPr>
        <p:spPr>
          <a:xfrm flipH="1">
            <a:off x="7812350" y="3293616"/>
            <a:ext cx="2432481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08FF00C-AE2A-3BA3-AB54-BE2C2610431C}"/>
              </a:ext>
            </a:extLst>
          </p:cNvPr>
          <p:cNvCxnSpPr>
            <a:cxnSpLocks/>
          </p:cNvCxnSpPr>
          <p:nvPr/>
        </p:nvCxnSpPr>
        <p:spPr>
          <a:xfrm flipH="1" flipV="1">
            <a:off x="4170754" y="4598634"/>
            <a:ext cx="1341340" cy="79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9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B745A-E76C-D27C-F6B8-1C85CCE4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Сколько стоит?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B41596-F04A-FF0D-8DBD-C1BAF2126C34}"/>
              </a:ext>
            </a:extLst>
          </p:cNvPr>
          <p:cNvSpPr/>
          <p:nvPr/>
        </p:nvSpPr>
        <p:spPr>
          <a:xfrm>
            <a:off x="532669" y="1377220"/>
            <a:ext cx="11029105" cy="3042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D948-1B26-2F1F-9B7E-C70828476AF3}"/>
              </a:ext>
            </a:extLst>
          </p:cNvPr>
          <p:cNvSpPr txBox="1"/>
          <p:nvPr/>
        </p:nvSpPr>
        <p:spPr>
          <a:xfrm>
            <a:off x="1125439" y="1583631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29F5C-2075-31C2-B03D-17327E5D4E6F}"/>
              </a:ext>
            </a:extLst>
          </p:cNvPr>
          <p:cNvSpPr txBox="1"/>
          <p:nvPr/>
        </p:nvSpPr>
        <p:spPr>
          <a:xfrm>
            <a:off x="2504622" y="1335727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85C9C-0589-EFFE-10DA-C28A8FF5DE75}"/>
              </a:ext>
            </a:extLst>
          </p:cNvPr>
          <p:cNvSpPr txBox="1"/>
          <p:nvPr/>
        </p:nvSpPr>
        <p:spPr>
          <a:xfrm>
            <a:off x="3877607" y="1520393"/>
            <a:ext cx="87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308BD-A416-5D09-C81F-922930520DF5}"/>
              </a:ext>
            </a:extLst>
          </p:cNvPr>
          <p:cNvSpPr txBox="1"/>
          <p:nvPr/>
        </p:nvSpPr>
        <p:spPr>
          <a:xfrm>
            <a:off x="768550" y="2898546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100.000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82E9A-1F5B-1F25-14C7-248685BA8FB8}"/>
              </a:ext>
            </a:extLst>
          </p:cNvPr>
          <p:cNvSpPr txBox="1"/>
          <p:nvPr/>
        </p:nvSpPr>
        <p:spPr>
          <a:xfrm>
            <a:off x="2287231" y="3708335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300.000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FDFE2-66E2-08AD-E22F-E519D77B94D9}"/>
              </a:ext>
            </a:extLst>
          </p:cNvPr>
          <p:cNvSpPr txBox="1"/>
          <p:nvPr/>
        </p:nvSpPr>
        <p:spPr>
          <a:xfrm>
            <a:off x="3891047" y="3004226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200.000 </a:t>
            </a:r>
            <a:r>
              <a:rPr lang="ru-RU" dirty="0" err="1"/>
              <a:t>руб</a:t>
            </a:r>
            <a:endParaRPr lang="ru-RU" dirty="0"/>
          </a:p>
        </p:txBody>
      </p:sp>
      <p:pic>
        <p:nvPicPr>
          <p:cNvPr id="3078" name="Picture 6" descr="Is approximately equal to - Free shapes and symbols icons">
            <a:extLst>
              <a:ext uri="{FF2B5EF4-FFF2-40B4-BE49-F238E27FC236}">
                <a16:creationId xmlns:a16="http://schemas.microsoft.com/office/drawing/2014/main" id="{1A41A087-F922-4E35-9C5A-1BB768BE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13" y="2276013"/>
            <a:ext cx="1189052" cy="11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A2B5BA-A689-BC9F-B0FF-CC0535887A86}"/>
              </a:ext>
            </a:extLst>
          </p:cNvPr>
          <p:cNvSpPr/>
          <p:nvPr/>
        </p:nvSpPr>
        <p:spPr>
          <a:xfrm>
            <a:off x="7075164" y="1922280"/>
            <a:ext cx="3923190" cy="1952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r>
              <a:rPr lang="ru-RU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тысяч рублей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4A1A7-1D87-A85C-E874-FC7B8B1B10A5}"/>
              </a:ext>
            </a:extLst>
          </p:cNvPr>
          <p:cNvSpPr txBox="1"/>
          <p:nvPr/>
        </p:nvSpPr>
        <p:spPr>
          <a:xfrm>
            <a:off x="5337705" y="1398965"/>
            <a:ext cx="381434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Дальнейшая разработка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09F28-D611-72C3-4F2F-4361EE2D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11</a:t>
            </a:fld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149A0AE-C1E3-3FD5-6BE4-BCE356BE5459}"/>
              </a:ext>
            </a:extLst>
          </p:cNvPr>
          <p:cNvSpPr/>
          <p:nvPr/>
        </p:nvSpPr>
        <p:spPr>
          <a:xfrm>
            <a:off x="4048217" y="4419872"/>
            <a:ext cx="7661430" cy="2390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7ABEF-FB4C-4774-DE57-AA6754397738}"/>
              </a:ext>
            </a:extLst>
          </p:cNvPr>
          <p:cNvSpPr txBox="1"/>
          <p:nvPr/>
        </p:nvSpPr>
        <p:spPr>
          <a:xfrm>
            <a:off x="4459638" y="6204530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en-US" dirty="0"/>
              <a:t>2</a:t>
            </a:r>
            <a:r>
              <a:rPr lang="ru-RU" dirty="0"/>
              <a:t>00.000 </a:t>
            </a:r>
            <a:r>
              <a:rPr lang="ru-RU" dirty="0" err="1"/>
              <a:t>руб</a:t>
            </a:r>
            <a:endParaRPr lang="ru-RU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86D9A4F-F9B5-27D3-89A3-3DFD7E0F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60" y="4581988"/>
            <a:ext cx="1809966" cy="180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3F61B2-D754-8E77-85CE-DE017BFF7693}"/>
              </a:ext>
            </a:extLst>
          </p:cNvPr>
          <p:cNvSpPr txBox="1"/>
          <p:nvPr/>
        </p:nvSpPr>
        <p:spPr>
          <a:xfrm>
            <a:off x="4639872" y="4378771"/>
            <a:ext cx="9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  <a:endParaRPr lang="ru-RU" dirty="0"/>
          </a:p>
        </p:txBody>
      </p:sp>
      <p:pic>
        <p:nvPicPr>
          <p:cNvPr id="21" name="Picture 6" descr="Is approximately equal to - Free shapes and symbols icons">
            <a:extLst>
              <a:ext uri="{FF2B5EF4-FFF2-40B4-BE49-F238E27FC236}">
                <a16:creationId xmlns:a16="http://schemas.microsoft.com/office/drawing/2014/main" id="{3673EC27-6DC0-9DC8-2621-4DA84640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53" y="5015478"/>
            <a:ext cx="1189052" cy="11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E310A8-CE36-6684-1DCE-573DC0ED27ED}"/>
              </a:ext>
            </a:extLst>
          </p:cNvPr>
          <p:cNvSpPr/>
          <p:nvPr/>
        </p:nvSpPr>
        <p:spPr>
          <a:xfrm>
            <a:off x="7893828" y="4504514"/>
            <a:ext cx="3923190" cy="1952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ru-RU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тысяч рублей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BE1D1-5DA3-C1CC-8D39-34D75301D096}"/>
              </a:ext>
            </a:extLst>
          </p:cNvPr>
          <p:cNvSpPr txBox="1"/>
          <p:nvPr/>
        </p:nvSpPr>
        <p:spPr>
          <a:xfrm>
            <a:off x="6587608" y="4421553"/>
            <a:ext cx="381434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Поддержка системы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9BE9A-E322-2043-82C3-53EF22C1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49" y="785911"/>
            <a:ext cx="3923190" cy="3650199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B7E6C9D-56DB-3AC6-7119-BE759719046C}"/>
              </a:ext>
            </a:extLst>
          </p:cNvPr>
          <p:cNvSpPr/>
          <p:nvPr/>
        </p:nvSpPr>
        <p:spPr>
          <a:xfrm>
            <a:off x="532669" y="4790885"/>
            <a:ext cx="3252864" cy="1805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Расчет цены без учета затрат на серверные станции</a:t>
            </a:r>
          </a:p>
        </p:txBody>
      </p:sp>
    </p:spTree>
    <p:extLst>
      <p:ext uri="{BB962C8B-B14F-4D97-AF65-F5344CB8AC3E}">
        <p14:creationId xmlns:p14="http://schemas.microsoft.com/office/powerpoint/2010/main" val="8998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47236-883E-146B-B1D2-3FF4DCC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17" y="1100718"/>
            <a:ext cx="4920766" cy="232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9FF82-49D9-4FA1-9252-6B6FAE6C4229}"/>
              </a:ext>
            </a:extLst>
          </p:cNvPr>
          <p:cNvSpPr txBox="1"/>
          <p:nvPr/>
        </p:nvSpPr>
        <p:spPr>
          <a:xfrm>
            <a:off x="4508064" y="4131475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2BBB5"/>
                </a:solidFill>
                <a:latin typeface="+mn-lt"/>
                <a:cs typeface="Courier New" panose="02070309020205020404" pitchFamily="49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E64233-C2ED-05CA-0284-36504DAA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9" y="5757282"/>
            <a:ext cx="1778000" cy="635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8C40F2-2142-1CAD-B4DE-CF4D88B183B4}"/>
              </a:ext>
            </a:extLst>
          </p:cNvPr>
          <p:cNvSpPr/>
          <p:nvPr/>
        </p:nvSpPr>
        <p:spPr>
          <a:xfrm>
            <a:off x="9753600" y="152400"/>
            <a:ext cx="2286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D62C9-E9CA-1761-4E9A-A4939013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E1C087-2D4E-0557-BF76-0E127749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BDCFC-3C63-A594-2914-3EC29048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1" y="1821397"/>
            <a:ext cx="2336013" cy="3346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C213CA-2DCC-4891-5183-4B23DC49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8" y="1821396"/>
            <a:ext cx="2336013" cy="3346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7478F-CA83-3B6C-FF00-DDB35EB1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825" y="1829696"/>
            <a:ext cx="2336013" cy="33461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FB0B81-00C0-00A9-02E2-54E73B2D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848" y="4996946"/>
            <a:ext cx="1541966" cy="1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10515600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Ресурсы</a:t>
            </a:r>
            <a:r>
              <a:rPr lang="en-US" dirty="0"/>
              <a:t> (Deploy)</a:t>
            </a:r>
            <a:endParaRPr lang="ru-RU" dirty="0">
              <a:solidFill>
                <a:srgbClr val="02BBB5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Nginx</a:t>
            </a:r>
          </a:p>
          <a:p>
            <a:r>
              <a:rPr lang="en-US" dirty="0"/>
              <a:t>Postgres</a:t>
            </a:r>
          </a:p>
          <a:p>
            <a:r>
              <a:rPr lang="en-US" dirty="0" err="1"/>
              <a:t>Js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2BBB5"/>
                </a:solidFill>
              </a:rPr>
              <a:t>Стек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5AFAB-01E8-BEBA-3D60-7A0E9335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3" y="1347565"/>
            <a:ext cx="2166891" cy="21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PNG Vector (SVG) Free Download">
            <a:extLst>
              <a:ext uri="{FF2B5EF4-FFF2-40B4-BE49-F238E27FC236}">
                <a16:creationId xmlns:a16="http://schemas.microsoft.com/office/drawing/2014/main" id="{836116D9-D30F-29A1-6DCA-3AB2123E4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81" y="1347565"/>
            <a:ext cx="1342426" cy="18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PostgreSQL Logo in SVG Vector or PNG File Format - Logo.wine">
            <a:extLst>
              <a:ext uri="{FF2B5EF4-FFF2-40B4-BE49-F238E27FC236}">
                <a16:creationId xmlns:a16="http://schemas.microsoft.com/office/drawing/2014/main" id="{FDDB294A-34F8-CCC9-AC56-117ACB58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90" y="947531"/>
            <a:ext cx="3850387" cy="25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Boot">
            <a:extLst>
              <a:ext uri="{FF2B5EF4-FFF2-40B4-BE49-F238E27FC236}">
                <a16:creationId xmlns:a16="http://schemas.microsoft.com/office/drawing/2014/main" id="{F4BB0640-1D37-38B8-CF01-0E663F7E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3" y="3979518"/>
            <a:ext cx="2159521" cy="19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meng-logo – PrimeFaces">
            <a:extLst>
              <a:ext uri="{FF2B5EF4-FFF2-40B4-BE49-F238E27FC236}">
                <a16:creationId xmlns:a16="http://schemas.microsoft.com/office/drawing/2014/main" id="{6F4F0202-8137-59BF-AB27-7F6D6CCD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48" y="3866489"/>
            <a:ext cx="2166891" cy="21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w Logo, We Are AG Grid">
            <a:extLst>
              <a:ext uri="{FF2B5EF4-FFF2-40B4-BE49-F238E27FC236}">
                <a16:creationId xmlns:a16="http://schemas.microsoft.com/office/drawing/2014/main" id="{40A55501-5789-EA2B-24CE-E95B2C86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97" y="3841642"/>
            <a:ext cx="6858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178F3-63FB-DDCF-F642-C678AF6A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62C84B-BE47-23D8-C5ED-8CBC8F7E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F14F3A-B5D0-2ADA-EF9F-C1F2C9CB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05" y="1942243"/>
            <a:ext cx="6110158" cy="34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B7B6F-EAE5-182A-0848-7A6A34A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Заведение вакансии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15E8D-22FF-A1DB-7DE7-A03678F7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F0B96-6303-1373-A795-C8507780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3591"/>
            <a:ext cx="6436440" cy="340586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06ABAAD-ADF1-EEEF-3A35-4311C81CC693}"/>
              </a:ext>
            </a:extLst>
          </p:cNvPr>
          <p:cNvCxnSpPr/>
          <p:nvPr/>
        </p:nvCxnSpPr>
        <p:spPr>
          <a:xfrm flipH="1">
            <a:off x="3018408" y="1624613"/>
            <a:ext cx="1589103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368D79-49A1-DBD1-3BA7-33F6ACF6E203}"/>
              </a:ext>
            </a:extLst>
          </p:cNvPr>
          <p:cNvSpPr txBox="1"/>
          <p:nvPr/>
        </p:nvSpPr>
        <p:spPr>
          <a:xfrm rot="20669290">
            <a:off x="3486639" y="1486114"/>
            <a:ext cx="145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Создать вакансию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E1144-99EF-1157-383B-22651DC9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97" y="1492651"/>
            <a:ext cx="4847208" cy="4052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EDB02A-B3E0-557E-83DD-AC70D41A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06" y="5641811"/>
            <a:ext cx="9289997" cy="110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242A09-C4BE-8599-AF7D-90CA80CBBFFB}"/>
              </a:ext>
            </a:extLst>
          </p:cNvPr>
          <p:cNvCxnSpPr>
            <a:cxnSpLocks/>
          </p:cNvCxnSpPr>
          <p:nvPr/>
        </p:nvCxnSpPr>
        <p:spPr>
          <a:xfrm flipH="1">
            <a:off x="7936637" y="5433134"/>
            <a:ext cx="1278384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2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B8E06-BD5C-AAE1-ABF8-28B3449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Уведомления по вакансиям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687F9-88C8-DFFA-562D-29D31BC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73410-18EA-8B40-3FAE-01DA44F3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37" y="1985444"/>
            <a:ext cx="2695951" cy="809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1F4D6D-2DE0-05CC-A465-FD810A74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52" y="1985444"/>
            <a:ext cx="3268941" cy="809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9D56E5-5848-D8F3-E093-FD303B27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244" y="3329765"/>
            <a:ext cx="3648075" cy="173355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6BE5760-DC6F-EEDC-08DA-5718415E38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02123" y="2795182"/>
            <a:ext cx="1634470" cy="45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39285D-48BC-E989-8588-42CF42466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0580">
            <a:off x="2303705" y="4029371"/>
            <a:ext cx="3752850" cy="24574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ADE292-BF46-0F7A-C1B2-1709B9AE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25" y="2997916"/>
            <a:ext cx="1237070" cy="12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5358A92-23FC-30CD-25D2-3484AEFB4C1A}"/>
              </a:ext>
            </a:extLst>
          </p:cNvPr>
          <p:cNvCxnSpPr>
            <a:stCxn id="2050" idx="3"/>
          </p:cNvCxnSpPr>
          <p:nvPr/>
        </p:nvCxnSpPr>
        <p:spPr>
          <a:xfrm>
            <a:off x="2228295" y="3616451"/>
            <a:ext cx="1367161" cy="44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0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003EC-348D-6956-9758-C691AA0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Приглашение на собеседование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0AE6D-716D-D63D-051F-534E6027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A31760-052A-BC8D-E577-88B9C48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363"/>
            <a:ext cx="3472973" cy="3909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E048D7-E83E-6525-11DA-F553FE0C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3" y="1331589"/>
            <a:ext cx="4782087" cy="5024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6A0369-5078-81D1-92AD-8DD6F8225D7C}"/>
              </a:ext>
            </a:extLst>
          </p:cNvPr>
          <p:cNvCxnSpPr>
            <a:cxnSpLocks/>
          </p:cNvCxnSpPr>
          <p:nvPr/>
        </p:nvCxnSpPr>
        <p:spPr>
          <a:xfrm flipV="1">
            <a:off x="3009530" y="4971495"/>
            <a:ext cx="2032987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CA2CE9-CF20-9A16-F268-61E42945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5" y="2312725"/>
            <a:ext cx="3551792" cy="336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B1ABEF9-55E6-BD0F-5618-9FEB7D17E677}"/>
              </a:ext>
            </a:extLst>
          </p:cNvPr>
          <p:cNvCxnSpPr/>
          <p:nvPr/>
        </p:nvCxnSpPr>
        <p:spPr>
          <a:xfrm flipV="1">
            <a:off x="7048870" y="5255581"/>
            <a:ext cx="1438182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61581-6E9B-F223-AB01-6EA5B63B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кандидата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2B03AC-8B26-CF3E-09EA-55AFB0B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42C11-29E6-3FCB-4940-F7B3706F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06" y="1484477"/>
            <a:ext cx="4195069" cy="3889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4EDF86-1268-D249-2596-F176BC99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56" y="1996578"/>
            <a:ext cx="5764165" cy="377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7FCBA31-9182-9917-CBE1-8DC41DF9FDA2}"/>
              </a:ext>
            </a:extLst>
          </p:cNvPr>
          <p:cNvCxnSpPr/>
          <p:nvPr/>
        </p:nvCxnSpPr>
        <p:spPr>
          <a:xfrm flipV="1">
            <a:off x="4142913" y="2432481"/>
            <a:ext cx="1953087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336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FFAN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 LOGO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85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WHITE</vt:lpstr>
      <vt:lpstr>TIFFANY</vt:lpstr>
      <vt:lpstr>NO LOGO</vt:lpstr>
      <vt:lpstr>Презентация PowerPoint</vt:lpstr>
      <vt:lpstr>Команда</vt:lpstr>
      <vt:lpstr>Ресурсы (Deploy)</vt:lpstr>
      <vt:lpstr>Стек</vt:lpstr>
      <vt:lpstr>Бизнес Модель</vt:lpstr>
      <vt:lpstr>Заведение вакансии</vt:lpstr>
      <vt:lpstr>Уведомления по вакансиям</vt:lpstr>
      <vt:lpstr>Приглашение на собеседование</vt:lpstr>
      <vt:lpstr>Оценка кандидата</vt:lpstr>
      <vt:lpstr>Отправка оффера</vt:lpstr>
      <vt:lpstr>Сколько стоит?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user</cp:lastModifiedBy>
  <cp:revision>28</cp:revision>
  <dcterms:created xsi:type="dcterms:W3CDTF">2023-06-03T17:02:58Z</dcterms:created>
  <dcterms:modified xsi:type="dcterms:W3CDTF">2023-06-19T11:49:16Z</dcterms:modified>
</cp:coreProperties>
</file>