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85AD74E-C1E2-FF49-897B-50F9D544BD37}">
          <p14:sldIdLst>
            <p14:sldId id="256"/>
            <p14:sldId id="257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B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3662"/>
  </p:normalViewPr>
  <p:slideViewPr>
    <p:cSldViewPr snapToGrid="0">
      <p:cViewPr varScale="1">
        <p:scale>
          <a:sx n="115" d="100"/>
          <a:sy n="115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407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010C6C5-A3FE-98AC-6716-924D5ED8F5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2C07DFC-A13C-9A26-3367-2EAB6DD61D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518EA-BB8D-974C-AF33-9AB32814CAEC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29A52F-0FFC-FA10-4AF0-2D59EEB404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1A0BE1-8602-1821-DC22-B740BE155F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7DFD1-F743-694D-B2B3-47BC9BF76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025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655C2-6730-6440-90B8-00743CE1160D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ADFF0-39A0-9C49-A360-C51F707730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67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0E610-51AF-ED9E-1CA2-D9828F947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864314-8CF2-16B2-472F-278E81832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F64213-921F-3355-0E7C-1CADBBC2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139F-41AE-B54D-91B3-9FA77D133DFF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B475BD-27FA-0B93-82BD-2AF9A05A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5E8830-99D5-900E-D122-C2A1850C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93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CA323-9848-491B-9CBC-0DD46535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A12AE3-D4A3-D36B-99A4-1FA35D7F2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71637B-1950-75FD-0D3B-9E9788A5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B02E-6675-C641-AC25-E3B73EE93220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8B52D5-D085-7A9F-AA88-16A27D88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A364F2-E183-F97E-F743-515F8758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75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AF01E4-875B-891F-DB31-B42C04C09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42EB4F-78A4-4ED7-8961-FFF2933E8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B92812-F4DD-4175-2E92-F99B3A50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9EED-4EAD-BB49-9D1F-C7BC3379F575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5E7491-233C-A021-F13E-B68B8482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A46D2D-5DE0-B081-6F3F-AF0A56E7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19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E1B6B-077F-6A0A-361D-8691D685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F50175-1A9A-D7A3-1430-C15E1B408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A0B810-F8BA-6624-DD8E-D7635718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22D0-D777-9A44-B4FE-DE43244043A2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B426B1-B314-87AA-69B8-94618485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8E5EDC-2859-9C75-50C3-7E9839A6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1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65AF4-DB2D-73E6-1E08-84A31C2D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23440B-F27B-3077-A478-C3DDC6FFA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8BC110-4832-5814-BE0E-F1EDF87B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3E9A-B659-5F49-A741-A71BE20D2159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2D3B5A-3185-D8E4-8841-E224A407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74C4D5-DF51-B3F8-AEDF-5F56B216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11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A24BD-E212-6FFD-128C-7FAC6BC9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715F13-5C60-663F-DE05-F3D3A16CF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72378B-834F-F0AF-6C4A-6D0A7604C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C29E2C-4ACF-7AC4-4FED-D73CD102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187-C009-734D-862F-584560A85713}" type="datetime1">
              <a:rPr lang="ru-RU" smtClean="0"/>
              <a:t>03.06.2023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660D76-FCBE-B8E0-034E-9E39EA88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15F70D-D781-EBE1-FBB9-A48901FD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16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7B584-525C-72D7-55F2-4EDC7EA59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AB84D7-FF73-530F-F445-7610F32D6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FE1893-5FB2-5C72-8B88-18AC9FD0A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7D452C-D493-B54A-38F6-DEA723B11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9E811A0-7A59-C92C-DA94-32E177A5B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BEFD941-20E1-1793-D6D0-0831AB31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62B-855A-954E-BF41-D1CA9272FE0D}" type="datetime1">
              <a:rPr lang="ru-RU" smtClean="0"/>
              <a:t>03.06.2023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2F423E-7818-A5BE-833E-AE84098B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CD130D-C595-44BD-EC29-73589B3B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08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A1CB1-9435-9EE3-9603-BFF6350B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C86F94-D499-D8F2-048D-EA99159F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9E106-D305-144B-BC41-9A8277706B0C}" type="datetime1">
              <a:rPr lang="ru-RU" smtClean="0"/>
              <a:t>03.06.2023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AA2839-F525-6316-9A28-3CD4CD52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194C90-94BC-9B43-60CC-5516A0CC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D703294-2ED4-7E78-EE71-FDAE2B25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0686-6308-5144-AD6D-3A897ED3948B}" type="datetime1">
              <a:rPr lang="ru-RU" smtClean="0"/>
              <a:t>03.06.2023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37D4AD-11E5-B16B-EDB2-F5D88BF5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5A3219-06F4-E8FB-CE9A-258F3A9F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56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C3EBC-0F6E-1F37-9911-E748640F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3202-EDDD-C201-EDFB-2CB31617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3AD10E-1EE0-986D-25F4-B17AF3111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FBEFEB-8274-7AE5-EDC9-F4CFE836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6931-3DAF-9442-822C-7D82A2A075F2}" type="datetime1">
              <a:rPr lang="ru-RU" smtClean="0"/>
              <a:t>03.06.2023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F0E6FF-5FFE-A0BA-1DB5-B8D9BD9A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5C63A3-5D8C-B388-3E92-E64F093B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87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68C72-781B-E10F-0350-96700511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A92F702-9B4B-4F1D-BF41-6AA71BC3C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95DA9C-F6B3-00F4-65A9-6FC75451B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A03B00-0498-8914-4505-124FEC95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38C4-7435-5241-A7B3-7E75747E286E}" type="datetime1">
              <a:rPr lang="ru-RU" smtClean="0"/>
              <a:t>03.06.2023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00834C-9A31-2722-5A8C-33573692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9CEC85-796D-4077-0C0B-3D06D3E8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82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418873F-27FC-872A-CA33-4DD0956B5B5C}"/>
              </a:ext>
            </a:extLst>
          </p:cNvPr>
          <p:cNvSpPr/>
          <p:nvPr userDrawn="1"/>
        </p:nvSpPr>
        <p:spPr>
          <a:xfrm>
            <a:off x="10756900" y="230188"/>
            <a:ext cx="1193800" cy="394494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9F0652-E8A3-4241-B039-613D07425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84A6D3-5F3E-07AA-354B-F2DCBF056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05CF-C647-484A-9636-603C7D856A71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ABF342-05B3-8ABF-0F9C-C1D970A9F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55D3F5-B3E1-BC00-C52B-6B74ABAF8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rgbClr val="02BBB5"/>
                </a:solidFill>
              </a:defRPr>
            </a:lvl1pPr>
          </a:lstStyle>
          <a:p>
            <a:fld id="{65178B5D-1FA4-8142-9A6F-7E75DC9B1E5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2E9592-466B-2202-0E5B-250769B6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6820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B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710AF2-3023-7CEF-5D33-DE791423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021" y="-558800"/>
            <a:ext cx="5993953" cy="59072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3E629A-584B-48BE-3053-5390316D7472}"/>
              </a:ext>
            </a:extLst>
          </p:cNvPr>
          <p:cNvSpPr txBox="1"/>
          <p:nvPr/>
        </p:nvSpPr>
        <p:spPr>
          <a:xfrm>
            <a:off x="4450033" y="4508500"/>
            <a:ext cx="329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Ваш сотрудник мечты. Быстро.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0AB2B-4479-7BA9-DFA4-B87C30540091}"/>
              </a:ext>
            </a:extLst>
          </p:cNvPr>
          <p:cNvSpPr txBox="1"/>
          <p:nvPr/>
        </p:nvSpPr>
        <p:spPr>
          <a:xfrm>
            <a:off x="9092974" y="5570977"/>
            <a:ext cx="3074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Сидоров Артем Павлович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Давидюк Сергей Витальевич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Наноев Алексей Русланович</a:t>
            </a:r>
          </a:p>
        </p:txBody>
      </p:sp>
    </p:spTree>
    <p:extLst>
      <p:ext uri="{BB962C8B-B14F-4D97-AF65-F5344CB8AC3E}">
        <p14:creationId xmlns:p14="http://schemas.microsoft.com/office/powerpoint/2010/main" val="128002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37E1A-5ED8-2597-B917-7678AE9E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2BBB5"/>
                </a:solidFill>
              </a:rPr>
              <a:t>Наша концепция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4F5793-3952-F9E2-0A01-9AC2F8822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/>
              <a:t>Парам пам пам</a:t>
            </a:r>
          </a:p>
          <a:p>
            <a:r>
              <a:rPr lang="ru-RU" dirty="0"/>
              <a:t>Ту ту ту</a:t>
            </a:r>
          </a:p>
          <a:p>
            <a:r>
              <a:rPr lang="ru-RU" dirty="0"/>
              <a:t>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A21482-E911-8832-ABD5-946EA1FC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94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37E1A-5ED8-2597-B917-7678AE9E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2BBB5"/>
                </a:solidFill>
              </a:rPr>
              <a:t>Наша концепция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4F5793-3952-F9E2-0A01-9AC2F8822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/>
              <a:t>Парам пам пам</a:t>
            </a:r>
          </a:p>
          <a:p>
            <a:r>
              <a:rPr lang="ru-RU" dirty="0"/>
              <a:t>Ту ту ту</a:t>
            </a:r>
          </a:p>
          <a:p>
            <a:r>
              <a:rPr lang="ru-RU" dirty="0"/>
              <a:t>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A21482-E911-8832-ABD5-946EA1FC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257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B47236-883E-146B-B1D2-3FF4DCCB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617" y="1100718"/>
            <a:ext cx="4920766" cy="23282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99FF82-49D9-4FA1-9252-6B6FAE6C4229}"/>
              </a:ext>
            </a:extLst>
          </p:cNvPr>
          <p:cNvSpPr txBox="1"/>
          <p:nvPr/>
        </p:nvSpPr>
        <p:spPr>
          <a:xfrm>
            <a:off x="4508064" y="4131475"/>
            <a:ext cx="317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2BBB5"/>
                </a:solidFill>
                <a:latin typeface="+mn-lt"/>
                <a:cs typeface="Courier New" panose="02070309020205020404" pitchFamily="49" charset="0"/>
              </a:rPr>
              <a:t>Спасибо за внимание!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E64233-C2ED-05CA-0284-36504DAA0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999" y="5757282"/>
            <a:ext cx="1778000" cy="635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78C40F2-2142-1CAD-B4DE-CF4D88B183B4}"/>
              </a:ext>
            </a:extLst>
          </p:cNvPr>
          <p:cNvSpPr/>
          <p:nvPr/>
        </p:nvSpPr>
        <p:spPr>
          <a:xfrm>
            <a:off x="9753600" y="152400"/>
            <a:ext cx="2286000" cy="787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6865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39</Words>
  <Application>Microsoft Macintosh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Наша концепция</vt:lpstr>
      <vt:lpstr>Наша концепция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 Sidorov</dc:creator>
  <cp:lastModifiedBy>Artem Sidorov</cp:lastModifiedBy>
  <cp:revision>2</cp:revision>
  <dcterms:created xsi:type="dcterms:W3CDTF">2023-06-03T17:02:58Z</dcterms:created>
  <dcterms:modified xsi:type="dcterms:W3CDTF">2023-06-03T18:24:42Z</dcterms:modified>
</cp:coreProperties>
</file>