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  <p:sldMasterId id="2147483769" r:id="rId2"/>
    <p:sldMasterId id="2147483772" r:id="rId3"/>
    <p:sldMasterId id="2147483794" r:id="rId4"/>
    <p:sldMasterId id="2147483803" r:id="rId5"/>
    <p:sldMasterId id="2147483811" r:id="rId6"/>
    <p:sldMasterId id="2147483780" r:id="rId7"/>
  </p:sldMasterIdLst>
  <p:notesMasterIdLst>
    <p:notesMasterId r:id="rId36"/>
  </p:notesMasterIdLst>
  <p:handoutMasterIdLst>
    <p:handoutMasterId r:id="rId37"/>
  </p:handoutMasterIdLst>
  <p:sldIdLst>
    <p:sldId id="264" r:id="rId8"/>
    <p:sldId id="286" r:id="rId9"/>
    <p:sldId id="309" r:id="rId10"/>
    <p:sldId id="310" r:id="rId11"/>
    <p:sldId id="308" r:id="rId12"/>
    <p:sldId id="287" r:id="rId13"/>
    <p:sldId id="311" r:id="rId14"/>
    <p:sldId id="285" r:id="rId15"/>
    <p:sldId id="306" r:id="rId16"/>
    <p:sldId id="307" r:id="rId17"/>
    <p:sldId id="316" r:id="rId18"/>
    <p:sldId id="317" r:id="rId19"/>
    <p:sldId id="323" r:id="rId20"/>
    <p:sldId id="324" r:id="rId21"/>
    <p:sldId id="321" r:id="rId22"/>
    <p:sldId id="325" r:id="rId23"/>
    <p:sldId id="326" r:id="rId24"/>
    <p:sldId id="329" r:id="rId25"/>
    <p:sldId id="330" r:id="rId26"/>
    <p:sldId id="327" r:id="rId27"/>
    <p:sldId id="332" r:id="rId28"/>
    <p:sldId id="333" r:id="rId29"/>
    <p:sldId id="318" r:id="rId30"/>
    <p:sldId id="331" r:id="rId31"/>
    <p:sldId id="334" r:id="rId32"/>
    <p:sldId id="314" r:id="rId33"/>
    <p:sldId id="315" r:id="rId34"/>
    <p:sldId id="277" r:id="rId35"/>
  </p:sldIdLst>
  <p:sldSz cx="9144000" cy="51482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orient="horz" pos="3028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272">
          <p15:clr>
            <a:srgbClr val="A4A3A4"/>
          </p15:clr>
        </p15:guide>
        <p15:guide id="6" orient="horz" pos="2971">
          <p15:clr>
            <a:srgbClr val="A4A3A4"/>
          </p15:clr>
        </p15:guide>
        <p15:guide id="7" orient="horz" pos="930">
          <p15:clr>
            <a:srgbClr val="A4A3A4"/>
          </p15:clr>
        </p15:guide>
        <p15:guide id="8" orient="horz" pos="1337">
          <p15:clr>
            <a:srgbClr val="A4A3A4"/>
          </p15:clr>
        </p15:guide>
        <p15:guide id="9" orient="horz" pos="2086">
          <p15:clr>
            <a:srgbClr val="A4A3A4"/>
          </p15:clr>
        </p15:guide>
        <p15:guide id="10" orient="horz" pos="729">
          <p15:clr>
            <a:srgbClr val="A4A3A4"/>
          </p15:clr>
        </p15:guide>
        <p15:guide id="11" orient="horz" pos="435">
          <p15:clr>
            <a:srgbClr val="A4A3A4"/>
          </p15:clr>
        </p15:guide>
        <p15:guide id="12" orient="horz" pos="228">
          <p15:clr>
            <a:srgbClr val="A4A3A4"/>
          </p15:clr>
        </p15:guide>
        <p15:guide id="13" pos="2331">
          <p15:clr>
            <a:srgbClr val="A4A3A4"/>
          </p15:clr>
        </p15:guide>
        <p15:guide id="14" pos="726">
          <p15:clr>
            <a:srgbClr val="A4A3A4"/>
          </p15:clr>
        </p15:guide>
        <p15:guide id="15" pos="875">
          <p15:clr>
            <a:srgbClr val="A4A3A4"/>
          </p15:clr>
        </p15:guide>
        <p15:guide id="16" pos="1260">
          <p15:clr>
            <a:srgbClr val="A4A3A4"/>
          </p15:clr>
        </p15:guide>
        <p15:guide id="17" pos="1410">
          <p15:clr>
            <a:srgbClr val="A4A3A4"/>
          </p15:clr>
        </p15:guide>
        <p15:guide id="18" pos="1796">
          <p15:clr>
            <a:srgbClr val="A4A3A4"/>
          </p15:clr>
        </p15:guide>
        <p15:guide id="19" pos="1944">
          <p15:clr>
            <a:srgbClr val="A4A3A4"/>
          </p15:clr>
        </p15:guide>
        <p15:guide id="20" pos="2481">
          <p15:clr>
            <a:srgbClr val="A4A3A4"/>
          </p15:clr>
        </p15:guide>
        <p15:guide id="21" pos="2869">
          <p15:clr>
            <a:srgbClr val="A4A3A4"/>
          </p15:clr>
        </p15:guide>
        <p15:guide id="22" pos="3029">
          <p15:clr>
            <a:srgbClr val="A4A3A4"/>
          </p15:clr>
        </p15:guide>
        <p15:guide id="23" pos="3402">
          <p15:clr>
            <a:srgbClr val="A4A3A4"/>
          </p15:clr>
        </p15:guide>
        <p15:guide id="24" pos="3552">
          <p15:clr>
            <a:srgbClr val="A4A3A4"/>
          </p15:clr>
        </p15:guide>
        <p15:guide id="25" pos="3938">
          <p15:clr>
            <a:srgbClr val="A4A3A4"/>
          </p15:clr>
        </p15:guide>
        <p15:guide id="26" pos="4086">
          <p15:clr>
            <a:srgbClr val="A4A3A4"/>
          </p15:clr>
        </p15:guide>
        <p15:guide id="27" pos="4473">
          <p15:clr>
            <a:srgbClr val="A4A3A4"/>
          </p15:clr>
        </p15:guide>
        <p15:guide id="28" pos="4621">
          <p15:clr>
            <a:srgbClr val="A4A3A4"/>
          </p15:clr>
        </p15:guide>
        <p15:guide id="29" pos="5008">
          <p15:clr>
            <a:srgbClr val="A4A3A4"/>
          </p15:clr>
        </p15:guide>
        <p15:guide id="30" pos="5157">
          <p15:clr>
            <a:srgbClr val="A4A3A4"/>
          </p15:clr>
        </p15:guide>
        <p15:guide id="31" pos="5759">
          <p15:clr>
            <a:srgbClr val="A4A3A4"/>
          </p15:clr>
        </p15:guide>
        <p15:guide id="32" pos="4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A0"/>
    <a:srgbClr val="234EAD"/>
    <a:srgbClr val="394B97"/>
    <a:srgbClr val="343464"/>
    <a:srgbClr val="3A455E"/>
    <a:srgbClr val="404040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5814" autoAdjust="0"/>
  </p:normalViewPr>
  <p:slideViewPr>
    <p:cSldViewPr snapToGrid="0">
      <p:cViewPr varScale="1">
        <p:scale>
          <a:sx n="84" d="100"/>
          <a:sy n="84" d="100"/>
        </p:scale>
        <p:origin x="724" y="84"/>
      </p:cViewPr>
      <p:guideLst>
        <p:guide orient="horz" pos="261"/>
        <p:guide pos="340"/>
        <p:guide orient="horz" pos="3028"/>
        <p:guide pos="5511"/>
        <p:guide orient="horz" pos="272"/>
        <p:guide orient="horz" pos="2971"/>
        <p:guide orient="horz" pos="930"/>
        <p:guide orient="horz" pos="1337"/>
        <p:guide orient="horz" pos="2086"/>
        <p:guide orient="horz" pos="729"/>
        <p:guide orient="horz" pos="435"/>
        <p:guide orient="horz" pos="228"/>
        <p:guide pos="2331"/>
        <p:guide pos="726"/>
        <p:guide pos="875"/>
        <p:guide pos="1260"/>
        <p:guide pos="1410"/>
        <p:guide pos="1796"/>
        <p:guide pos="1944"/>
        <p:guide pos="2481"/>
        <p:guide pos="2869"/>
        <p:guide pos="3029"/>
        <p:guide pos="3402"/>
        <p:guide pos="3552"/>
        <p:guide pos="3938"/>
        <p:guide pos="4086"/>
        <p:guide pos="4473"/>
        <p:guide pos="4621"/>
        <p:guide pos="5008"/>
        <p:guide pos="5157"/>
        <p:guide pos="5759"/>
        <p:guide pos="4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72" d="100"/>
          <a:sy n="172" d="100"/>
        </p:scale>
        <p:origin x="6552" y="208"/>
      </p:cViewPr>
      <p:guideLst>
        <p:guide orient="horz" pos="2880"/>
        <p:guide pos="2160"/>
      </p:guideLst>
    </p:cSldViewPr>
  </p:notesViewPr>
  <p:gridSpacing cx="1080136" cy="108013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6A930-7C87-45FA-B9BE-3AEB63BF6C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E004272-4F1A-4EFB-9974-5844F3653BBA}">
      <dgm:prSet phldrT="[Текст]"/>
      <dgm:spPr/>
      <dgm:t>
        <a:bodyPr/>
        <a:lstStyle/>
        <a:p>
          <a:r>
            <a:rPr lang="ru-RU" dirty="0">
              <a:latin typeface="Rosatom"/>
            </a:rPr>
            <a:t>Оптимальность</a:t>
          </a:r>
          <a:r>
            <a:rPr lang="ru-RU" dirty="0"/>
            <a:t> загрузки производства</a:t>
          </a:r>
        </a:p>
      </dgm:t>
    </dgm:pt>
    <dgm:pt modelId="{4AAB66CD-0340-4868-B245-8676F44EB52F}" type="parTrans" cxnId="{B33E4150-A35D-4652-9EFF-3786812E161F}">
      <dgm:prSet/>
      <dgm:spPr/>
      <dgm:t>
        <a:bodyPr/>
        <a:lstStyle/>
        <a:p>
          <a:endParaRPr lang="ru-RU"/>
        </a:p>
      </dgm:t>
    </dgm:pt>
    <dgm:pt modelId="{F6A3AA0E-EE32-4474-ABEC-AD4A2A471EAE}" type="sibTrans" cxnId="{B33E4150-A35D-4652-9EFF-3786812E161F}">
      <dgm:prSet/>
      <dgm:spPr/>
      <dgm:t>
        <a:bodyPr/>
        <a:lstStyle/>
        <a:p>
          <a:endParaRPr lang="ru-RU"/>
        </a:p>
      </dgm:t>
    </dgm:pt>
    <dgm:pt modelId="{8899D743-261C-4C67-AA93-43821B467B39}">
      <dgm:prSet phldrT="[Текст]"/>
      <dgm:spPr/>
      <dgm:t>
        <a:bodyPr/>
        <a:lstStyle/>
        <a:p>
          <a:r>
            <a:rPr lang="ru-RU" dirty="0"/>
            <a:t>Длительность формирования производственного плана</a:t>
          </a:r>
        </a:p>
      </dgm:t>
    </dgm:pt>
    <dgm:pt modelId="{15472F96-DBEB-4A58-9218-A69E79718303}" type="parTrans" cxnId="{C30CA693-810E-42C3-8764-7E0AF643C7C9}">
      <dgm:prSet/>
      <dgm:spPr/>
      <dgm:t>
        <a:bodyPr/>
        <a:lstStyle/>
        <a:p>
          <a:endParaRPr lang="ru-RU"/>
        </a:p>
      </dgm:t>
    </dgm:pt>
    <dgm:pt modelId="{C8507701-3228-4864-952B-6A6472739C2E}" type="sibTrans" cxnId="{C30CA693-810E-42C3-8764-7E0AF643C7C9}">
      <dgm:prSet/>
      <dgm:spPr/>
      <dgm:t>
        <a:bodyPr/>
        <a:lstStyle/>
        <a:p>
          <a:endParaRPr lang="ru-RU"/>
        </a:p>
      </dgm:t>
    </dgm:pt>
    <dgm:pt modelId="{2DB83D3F-A541-4243-BF9F-1E0A843D09FF}">
      <dgm:prSet phldrT="[Текст]"/>
      <dgm:spPr/>
      <dgm:t>
        <a:bodyPr/>
        <a:lstStyle/>
        <a:p>
          <a:r>
            <a:rPr lang="ru-RU" dirty="0"/>
            <a:t>Автоматизация деятельности сотрудников производства </a:t>
          </a:r>
        </a:p>
      </dgm:t>
    </dgm:pt>
    <dgm:pt modelId="{D79BBEB0-2F76-420B-BA07-08CD3B5AD811}" type="parTrans" cxnId="{DCB12230-CEE5-4F81-B177-CCA0874E87F0}">
      <dgm:prSet/>
      <dgm:spPr/>
      <dgm:t>
        <a:bodyPr/>
        <a:lstStyle/>
        <a:p>
          <a:endParaRPr lang="ru-RU"/>
        </a:p>
      </dgm:t>
    </dgm:pt>
    <dgm:pt modelId="{A8259D53-55AF-47AE-B046-4DE30F352B6E}" type="sibTrans" cxnId="{DCB12230-CEE5-4F81-B177-CCA0874E87F0}">
      <dgm:prSet/>
      <dgm:spPr/>
      <dgm:t>
        <a:bodyPr/>
        <a:lstStyle/>
        <a:p>
          <a:endParaRPr lang="ru-RU"/>
        </a:p>
      </dgm:t>
    </dgm:pt>
    <dgm:pt modelId="{9AD3D813-7A52-4346-B588-7115C9A59988}" type="pres">
      <dgm:prSet presAssocID="{1B46A930-7C87-45FA-B9BE-3AEB63BF6C77}" presName="linearFlow" presStyleCnt="0">
        <dgm:presLayoutVars>
          <dgm:dir/>
          <dgm:resizeHandles val="exact"/>
        </dgm:presLayoutVars>
      </dgm:prSet>
      <dgm:spPr/>
    </dgm:pt>
    <dgm:pt modelId="{25576DE8-8F4E-4F44-837D-FB6AAE156174}" type="pres">
      <dgm:prSet presAssocID="{CE004272-4F1A-4EFB-9974-5844F3653BBA}" presName="composite" presStyleCnt="0"/>
      <dgm:spPr/>
    </dgm:pt>
    <dgm:pt modelId="{167184EC-A34E-492B-ACBD-7E6A9C3979F6}" type="pres">
      <dgm:prSet presAssocID="{CE004272-4F1A-4EFB-9974-5844F3653BBA}" presName="imgShp" presStyleLbl="fgImgPlace1" presStyleIdx="0" presStyleCnt="3"/>
      <dgm:spPr/>
    </dgm:pt>
    <dgm:pt modelId="{B19F8B62-1B6A-4F58-8781-BD8E7EFF824D}" type="pres">
      <dgm:prSet presAssocID="{CE004272-4F1A-4EFB-9974-5844F3653BBA}" presName="txShp" presStyleLbl="node1" presStyleIdx="0" presStyleCnt="3">
        <dgm:presLayoutVars>
          <dgm:bulletEnabled val="1"/>
        </dgm:presLayoutVars>
      </dgm:prSet>
      <dgm:spPr/>
    </dgm:pt>
    <dgm:pt modelId="{BD773BD5-87E0-4526-9C52-A3C1BECAD7C0}" type="pres">
      <dgm:prSet presAssocID="{F6A3AA0E-EE32-4474-ABEC-AD4A2A471EAE}" presName="spacing" presStyleCnt="0"/>
      <dgm:spPr/>
    </dgm:pt>
    <dgm:pt modelId="{CD480141-5D3E-46FF-9097-14D566EAD1EE}" type="pres">
      <dgm:prSet presAssocID="{8899D743-261C-4C67-AA93-43821B467B39}" presName="composite" presStyleCnt="0"/>
      <dgm:spPr/>
    </dgm:pt>
    <dgm:pt modelId="{327ED99E-C427-44C3-BB8C-871678EAD1B8}" type="pres">
      <dgm:prSet presAssocID="{8899D743-261C-4C67-AA93-43821B467B39}" presName="imgShp" presStyleLbl="fgImgPlace1" presStyleIdx="1" presStyleCnt="3"/>
      <dgm:spPr/>
    </dgm:pt>
    <dgm:pt modelId="{95587623-61DB-458F-BEE2-AA27CCADC07F}" type="pres">
      <dgm:prSet presAssocID="{8899D743-261C-4C67-AA93-43821B467B39}" presName="txShp" presStyleLbl="node1" presStyleIdx="1" presStyleCnt="3">
        <dgm:presLayoutVars>
          <dgm:bulletEnabled val="1"/>
        </dgm:presLayoutVars>
      </dgm:prSet>
      <dgm:spPr/>
    </dgm:pt>
    <dgm:pt modelId="{9B426A8D-B480-46C9-85AF-647DAFDA7BC7}" type="pres">
      <dgm:prSet presAssocID="{C8507701-3228-4864-952B-6A6472739C2E}" presName="spacing" presStyleCnt="0"/>
      <dgm:spPr/>
    </dgm:pt>
    <dgm:pt modelId="{BC56B60B-BA01-44B7-BED2-60F89B748440}" type="pres">
      <dgm:prSet presAssocID="{2DB83D3F-A541-4243-BF9F-1E0A843D09FF}" presName="composite" presStyleCnt="0"/>
      <dgm:spPr/>
    </dgm:pt>
    <dgm:pt modelId="{ABC827D6-7075-491C-9BCA-6E7B53DAF018}" type="pres">
      <dgm:prSet presAssocID="{2DB83D3F-A541-4243-BF9F-1E0A843D09FF}" presName="imgShp" presStyleLbl="fgImgPlace1" presStyleIdx="2" presStyleCnt="3"/>
      <dgm:spPr/>
    </dgm:pt>
    <dgm:pt modelId="{2F65D384-AD65-4212-81AD-55BDBB09CDBE}" type="pres">
      <dgm:prSet presAssocID="{2DB83D3F-A541-4243-BF9F-1E0A843D09FF}" presName="txShp" presStyleLbl="node1" presStyleIdx="2" presStyleCnt="3">
        <dgm:presLayoutVars>
          <dgm:bulletEnabled val="1"/>
        </dgm:presLayoutVars>
      </dgm:prSet>
      <dgm:spPr/>
    </dgm:pt>
  </dgm:ptLst>
  <dgm:cxnLst>
    <dgm:cxn modelId="{DCB12230-CEE5-4F81-B177-CCA0874E87F0}" srcId="{1B46A930-7C87-45FA-B9BE-3AEB63BF6C77}" destId="{2DB83D3F-A541-4243-BF9F-1E0A843D09FF}" srcOrd="2" destOrd="0" parTransId="{D79BBEB0-2F76-420B-BA07-08CD3B5AD811}" sibTransId="{A8259D53-55AF-47AE-B046-4DE30F352B6E}"/>
    <dgm:cxn modelId="{5CF00661-E6B8-4085-ADA8-E0020DA05A6A}" type="presOf" srcId="{1B46A930-7C87-45FA-B9BE-3AEB63BF6C77}" destId="{9AD3D813-7A52-4346-B588-7115C9A59988}" srcOrd="0" destOrd="0" presId="urn:microsoft.com/office/officeart/2005/8/layout/vList3"/>
    <dgm:cxn modelId="{B33E4150-A35D-4652-9EFF-3786812E161F}" srcId="{1B46A930-7C87-45FA-B9BE-3AEB63BF6C77}" destId="{CE004272-4F1A-4EFB-9974-5844F3653BBA}" srcOrd="0" destOrd="0" parTransId="{4AAB66CD-0340-4868-B245-8676F44EB52F}" sibTransId="{F6A3AA0E-EE32-4474-ABEC-AD4A2A471EAE}"/>
    <dgm:cxn modelId="{1B8AAC8A-2F33-4E1C-9D18-FDC45939DADB}" type="presOf" srcId="{CE004272-4F1A-4EFB-9974-5844F3653BBA}" destId="{B19F8B62-1B6A-4F58-8781-BD8E7EFF824D}" srcOrd="0" destOrd="0" presId="urn:microsoft.com/office/officeart/2005/8/layout/vList3"/>
    <dgm:cxn modelId="{C2AA9E8D-88F1-440D-9C22-443FFF709150}" type="presOf" srcId="{2DB83D3F-A541-4243-BF9F-1E0A843D09FF}" destId="{2F65D384-AD65-4212-81AD-55BDBB09CDBE}" srcOrd="0" destOrd="0" presId="urn:microsoft.com/office/officeart/2005/8/layout/vList3"/>
    <dgm:cxn modelId="{C30CA693-810E-42C3-8764-7E0AF643C7C9}" srcId="{1B46A930-7C87-45FA-B9BE-3AEB63BF6C77}" destId="{8899D743-261C-4C67-AA93-43821B467B39}" srcOrd="1" destOrd="0" parTransId="{15472F96-DBEB-4A58-9218-A69E79718303}" sibTransId="{C8507701-3228-4864-952B-6A6472739C2E}"/>
    <dgm:cxn modelId="{4E70679B-4BF7-42DB-B6E8-06BC5FE6D52B}" type="presOf" srcId="{8899D743-261C-4C67-AA93-43821B467B39}" destId="{95587623-61DB-458F-BEE2-AA27CCADC07F}" srcOrd="0" destOrd="0" presId="urn:microsoft.com/office/officeart/2005/8/layout/vList3"/>
    <dgm:cxn modelId="{97BF7F3A-A6DF-40CD-A267-601BD8665CCD}" type="presParOf" srcId="{9AD3D813-7A52-4346-B588-7115C9A59988}" destId="{25576DE8-8F4E-4F44-837D-FB6AAE156174}" srcOrd="0" destOrd="0" presId="urn:microsoft.com/office/officeart/2005/8/layout/vList3"/>
    <dgm:cxn modelId="{EF920081-E81A-4104-9E3A-294C9E01404F}" type="presParOf" srcId="{25576DE8-8F4E-4F44-837D-FB6AAE156174}" destId="{167184EC-A34E-492B-ACBD-7E6A9C3979F6}" srcOrd="0" destOrd="0" presId="urn:microsoft.com/office/officeart/2005/8/layout/vList3"/>
    <dgm:cxn modelId="{658F4998-E930-47E9-AC31-1597995E66D6}" type="presParOf" srcId="{25576DE8-8F4E-4F44-837D-FB6AAE156174}" destId="{B19F8B62-1B6A-4F58-8781-BD8E7EFF824D}" srcOrd="1" destOrd="0" presId="urn:microsoft.com/office/officeart/2005/8/layout/vList3"/>
    <dgm:cxn modelId="{1895096D-9E05-412E-BD15-980AAC82BF8A}" type="presParOf" srcId="{9AD3D813-7A52-4346-B588-7115C9A59988}" destId="{BD773BD5-87E0-4526-9C52-A3C1BECAD7C0}" srcOrd="1" destOrd="0" presId="urn:microsoft.com/office/officeart/2005/8/layout/vList3"/>
    <dgm:cxn modelId="{73D59CDB-388F-4DA3-BCAD-7903E1B8D07B}" type="presParOf" srcId="{9AD3D813-7A52-4346-B588-7115C9A59988}" destId="{CD480141-5D3E-46FF-9097-14D566EAD1EE}" srcOrd="2" destOrd="0" presId="urn:microsoft.com/office/officeart/2005/8/layout/vList3"/>
    <dgm:cxn modelId="{75BB44C5-CEBA-4029-A9F4-88F6BA1A338F}" type="presParOf" srcId="{CD480141-5D3E-46FF-9097-14D566EAD1EE}" destId="{327ED99E-C427-44C3-BB8C-871678EAD1B8}" srcOrd="0" destOrd="0" presId="urn:microsoft.com/office/officeart/2005/8/layout/vList3"/>
    <dgm:cxn modelId="{038807FB-F955-42DE-A1E9-37F70D513EB4}" type="presParOf" srcId="{CD480141-5D3E-46FF-9097-14D566EAD1EE}" destId="{95587623-61DB-458F-BEE2-AA27CCADC07F}" srcOrd="1" destOrd="0" presId="urn:microsoft.com/office/officeart/2005/8/layout/vList3"/>
    <dgm:cxn modelId="{3DA0C92E-1D43-4780-9208-1404DE7A68C4}" type="presParOf" srcId="{9AD3D813-7A52-4346-B588-7115C9A59988}" destId="{9B426A8D-B480-46C9-85AF-647DAFDA7BC7}" srcOrd="3" destOrd="0" presId="urn:microsoft.com/office/officeart/2005/8/layout/vList3"/>
    <dgm:cxn modelId="{E971455A-025F-4C43-87F2-3808435F0AA4}" type="presParOf" srcId="{9AD3D813-7A52-4346-B588-7115C9A59988}" destId="{BC56B60B-BA01-44B7-BED2-60F89B748440}" srcOrd="4" destOrd="0" presId="urn:microsoft.com/office/officeart/2005/8/layout/vList3"/>
    <dgm:cxn modelId="{6C5EA502-46C9-4421-9B98-4E2D0CFB17F3}" type="presParOf" srcId="{BC56B60B-BA01-44B7-BED2-60F89B748440}" destId="{ABC827D6-7075-491C-9BCA-6E7B53DAF018}" srcOrd="0" destOrd="0" presId="urn:microsoft.com/office/officeart/2005/8/layout/vList3"/>
    <dgm:cxn modelId="{3FDDE056-2E3F-4A59-981A-5B0DB6D285FC}" type="presParOf" srcId="{BC56B60B-BA01-44B7-BED2-60F89B748440}" destId="{2F65D384-AD65-4212-81AD-55BDBB09CD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3BCE1-2D40-40B3-9101-9EC30C0ADB0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A6E208E-D9F5-4E41-8B8F-4D87B219F40D}">
      <dgm:prSet phldrT="[Текст]"/>
      <dgm:spPr/>
      <dgm:t>
        <a:bodyPr/>
        <a:lstStyle/>
        <a:p>
          <a:r>
            <a:rPr lang="ru-RU" dirty="0">
              <a:latin typeface="Rosatom" panose="020B0503040504020204"/>
            </a:rPr>
            <a:t>Кроссплатформенность</a:t>
          </a:r>
        </a:p>
      </dgm:t>
    </dgm:pt>
    <dgm:pt modelId="{426EFD89-803F-4FD8-AA0C-40CBCD4CC671}" type="parTrans" cxnId="{A2DB5544-821C-4830-811C-BDEC23D82A37}">
      <dgm:prSet/>
      <dgm:spPr/>
      <dgm:t>
        <a:bodyPr/>
        <a:lstStyle/>
        <a:p>
          <a:endParaRPr lang="ru-RU"/>
        </a:p>
      </dgm:t>
    </dgm:pt>
    <dgm:pt modelId="{102EE720-E845-4870-8942-B905EDC5D88F}" type="sibTrans" cxnId="{A2DB5544-821C-4830-811C-BDEC23D82A37}">
      <dgm:prSet/>
      <dgm:spPr/>
      <dgm:t>
        <a:bodyPr/>
        <a:lstStyle/>
        <a:p>
          <a:endParaRPr lang="ru-RU"/>
        </a:p>
      </dgm:t>
    </dgm:pt>
    <dgm:pt modelId="{883D7FEB-5A4E-4CE8-943E-083C91EECCA9}">
      <dgm:prSet phldrT="[Текст]"/>
      <dgm:spPr/>
      <dgm:t>
        <a:bodyPr/>
        <a:lstStyle/>
        <a:p>
          <a:r>
            <a:rPr lang="ru-RU" dirty="0">
              <a:latin typeface="Rosatom"/>
            </a:rPr>
            <a:t>Визуализация аналитик</a:t>
          </a:r>
        </a:p>
      </dgm:t>
    </dgm:pt>
    <dgm:pt modelId="{35088F65-8477-4276-B7E8-B56F170C6198}" type="parTrans" cxnId="{C0D1664E-2CFB-4C65-8A03-509946A770F3}">
      <dgm:prSet/>
      <dgm:spPr/>
      <dgm:t>
        <a:bodyPr/>
        <a:lstStyle/>
        <a:p>
          <a:endParaRPr lang="ru-RU"/>
        </a:p>
      </dgm:t>
    </dgm:pt>
    <dgm:pt modelId="{0BBE980C-24B4-453D-84BE-50EDB40351AA}" type="sibTrans" cxnId="{C0D1664E-2CFB-4C65-8A03-509946A770F3}">
      <dgm:prSet/>
      <dgm:spPr/>
      <dgm:t>
        <a:bodyPr/>
        <a:lstStyle/>
        <a:p>
          <a:endParaRPr lang="ru-RU"/>
        </a:p>
      </dgm:t>
    </dgm:pt>
    <dgm:pt modelId="{8355424C-515F-4B6E-877A-F5449E724FA3}">
      <dgm:prSet phldrT="[Текст]"/>
      <dgm:spPr/>
      <dgm:t>
        <a:bodyPr/>
        <a:lstStyle/>
        <a:p>
          <a:r>
            <a:rPr lang="ru-RU" dirty="0"/>
            <a:t>Возможность вертикального и горизонтального масштабирования</a:t>
          </a:r>
        </a:p>
      </dgm:t>
    </dgm:pt>
    <dgm:pt modelId="{5129B816-DF24-423B-BF56-33CB10774633}" type="parTrans" cxnId="{CC3BDDE6-42EA-4C79-940D-042B074C8BC3}">
      <dgm:prSet/>
      <dgm:spPr/>
      <dgm:t>
        <a:bodyPr/>
        <a:lstStyle/>
        <a:p>
          <a:endParaRPr lang="ru-RU"/>
        </a:p>
      </dgm:t>
    </dgm:pt>
    <dgm:pt modelId="{20F75AAC-D776-480E-9E32-DC26667F7139}" type="sibTrans" cxnId="{CC3BDDE6-42EA-4C79-940D-042B074C8BC3}">
      <dgm:prSet/>
      <dgm:spPr/>
      <dgm:t>
        <a:bodyPr/>
        <a:lstStyle/>
        <a:p>
          <a:endParaRPr lang="ru-RU"/>
        </a:p>
      </dgm:t>
    </dgm:pt>
    <dgm:pt modelId="{23883442-BF51-4B76-B4FD-76725C0618B6}">
      <dgm:prSet phldrT="[Текст]"/>
      <dgm:spPr/>
      <dgm:t>
        <a:bodyPr/>
        <a:lstStyle/>
        <a:p>
          <a:r>
            <a:rPr lang="ru-RU" dirty="0"/>
            <a:t>Дружелюбный интуитивный интерфейс</a:t>
          </a:r>
        </a:p>
      </dgm:t>
    </dgm:pt>
    <dgm:pt modelId="{8AAEAACB-1396-4DC5-86F5-6C75643F483A}" type="parTrans" cxnId="{EE9A0546-E082-4D61-9D1F-9898230FEABB}">
      <dgm:prSet/>
      <dgm:spPr/>
      <dgm:t>
        <a:bodyPr/>
        <a:lstStyle/>
        <a:p>
          <a:endParaRPr lang="ru-RU"/>
        </a:p>
      </dgm:t>
    </dgm:pt>
    <dgm:pt modelId="{DECDC24F-C066-4A69-8879-1C7FBA83EE27}" type="sibTrans" cxnId="{EE9A0546-E082-4D61-9D1F-9898230FEABB}">
      <dgm:prSet/>
      <dgm:spPr/>
      <dgm:t>
        <a:bodyPr/>
        <a:lstStyle/>
        <a:p>
          <a:endParaRPr lang="ru-RU"/>
        </a:p>
      </dgm:t>
    </dgm:pt>
    <dgm:pt modelId="{0F3CF93D-7C25-4E15-8B09-1B52B1E3E191}">
      <dgm:prSet phldrT="[Текст]"/>
      <dgm:spPr/>
      <dgm:t>
        <a:bodyPr/>
        <a:lstStyle/>
        <a:p>
          <a:r>
            <a:rPr lang="ru-RU" dirty="0">
              <a:latin typeface="Rosatom" panose="020B0503040504020204"/>
            </a:rPr>
            <a:t>Защита от несанкционированного доступа</a:t>
          </a:r>
        </a:p>
      </dgm:t>
    </dgm:pt>
    <dgm:pt modelId="{E57B08A7-0FA3-48A3-813B-F038AF0AA1C4}" type="parTrans" cxnId="{D6175A7C-8F7A-4D37-947B-BB8C23A2BBBC}">
      <dgm:prSet/>
      <dgm:spPr/>
      <dgm:t>
        <a:bodyPr/>
        <a:lstStyle/>
        <a:p>
          <a:endParaRPr lang="ru-RU"/>
        </a:p>
      </dgm:t>
    </dgm:pt>
    <dgm:pt modelId="{74997127-F3DB-4A5A-9102-F94C579FB039}" type="sibTrans" cxnId="{D6175A7C-8F7A-4D37-947B-BB8C23A2BBBC}">
      <dgm:prSet/>
      <dgm:spPr/>
      <dgm:t>
        <a:bodyPr/>
        <a:lstStyle/>
        <a:p>
          <a:endParaRPr lang="ru-RU"/>
        </a:p>
      </dgm:t>
    </dgm:pt>
    <dgm:pt modelId="{EC6944DD-9C7A-48C0-BA69-EC61977529B9}">
      <dgm:prSet phldrT="[Текст]"/>
      <dgm:spPr/>
      <dgm:t>
        <a:bodyPr/>
        <a:lstStyle/>
        <a:p>
          <a:r>
            <a:rPr lang="ru-RU" dirty="0">
              <a:latin typeface="Rosatom" panose="020B0503040504020204"/>
            </a:rPr>
            <a:t>Ролевое разграничение прав</a:t>
          </a:r>
        </a:p>
      </dgm:t>
    </dgm:pt>
    <dgm:pt modelId="{D61E7748-1C5F-4AD1-A438-546637C0C0FC}" type="parTrans" cxnId="{DBB1856E-3925-48F4-957E-F90B4CA69BE5}">
      <dgm:prSet/>
      <dgm:spPr/>
      <dgm:t>
        <a:bodyPr/>
        <a:lstStyle/>
        <a:p>
          <a:endParaRPr lang="ru-RU"/>
        </a:p>
      </dgm:t>
    </dgm:pt>
    <dgm:pt modelId="{3DC4501A-6359-4175-AD6F-4200E82AD956}" type="sibTrans" cxnId="{DBB1856E-3925-48F4-957E-F90B4CA69BE5}">
      <dgm:prSet/>
      <dgm:spPr/>
      <dgm:t>
        <a:bodyPr/>
        <a:lstStyle/>
        <a:p>
          <a:endParaRPr lang="ru-RU"/>
        </a:p>
      </dgm:t>
    </dgm:pt>
    <dgm:pt modelId="{847E03EE-2501-46F9-9ECF-A292B9316451}" type="pres">
      <dgm:prSet presAssocID="{6903BCE1-2D40-40B3-9101-9EC30C0ADB03}" presName="linearFlow" presStyleCnt="0">
        <dgm:presLayoutVars>
          <dgm:dir/>
          <dgm:resizeHandles val="exact"/>
        </dgm:presLayoutVars>
      </dgm:prSet>
      <dgm:spPr/>
    </dgm:pt>
    <dgm:pt modelId="{51B72C54-5C21-4209-B841-15AD80E744F2}" type="pres">
      <dgm:prSet presAssocID="{2A6E208E-D9F5-4E41-8B8F-4D87B219F40D}" presName="composite" presStyleCnt="0"/>
      <dgm:spPr/>
    </dgm:pt>
    <dgm:pt modelId="{CBEA9D0B-C688-42D7-91B6-35176381F21F}" type="pres">
      <dgm:prSet presAssocID="{2A6E208E-D9F5-4E41-8B8F-4D87B219F40D}" presName="imgShp" presStyleLbl="fgImgPlace1" presStyleIdx="0" presStyleCnt="6"/>
      <dgm:spPr/>
    </dgm:pt>
    <dgm:pt modelId="{76DD50D0-EA9E-46F9-855E-01298F6F2673}" type="pres">
      <dgm:prSet presAssocID="{2A6E208E-D9F5-4E41-8B8F-4D87B219F40D}" presName="txShp" presStyleLbl="node1" presStyleIdx="0" presStyleCnt="6">
        <dgm:presLayoutVars>
          <dgm:bulletEnabled val="1"/>
        </dgm:presLayoutVars>
      </dgm:prSet>
      <dgm:spPr/>
    </dgm:pt>
    <dgm:pt modelId="{2379E86B-F735-4F0C-96AE-8148A2F1CB4F}" type="pres">
      <dgm:prSet presAssocID="{102EE720-E845-4870-8942-B905EDC5D88F}" presName="spacing" presStyleCnt="0"/>
      <dgm:spPr/>
    </dgm:pt>
    <dgm:pt modelId="{87B52437-7B38-4C0D-81FD-0BC205BB40B3}" type="pres">
      <dgm:prSet presAssocID="{0F3CF93D-7C25-4E15-8B09-1B52B1E3E191}" presName="composite" presStyleCnt="0"/>
      <dgm:spPr/>
    </dgm:pt>
    <dgm:pt modelId="{BD3DD405-6B69-4FAE-B5C8-EF9D2F3870F3}" type="pres">
      <dgm:prSet presAssocID="{0F3CF93D-7C25-4E15-8B09-1B52B1E3E191}" presName="imgShp" presStyleLbl="fgImgPlace1" presStyleIdx="1" presStyleCnt="6"/>
      <dgm:spPr/>
    </dgm:pt>
    <dgm:pt modelId="{C63C21D2-A439-4353-BF57-4B94227BAA9B}" type="pres">
      <dgm:prSet presAssocID="{0F3CF93D-7C25-4E15-8B09-1B52B1E3E191}" presName="txShp" presStyleLbl="node1" presStyleIdx="1" presStyleCnt="6">
        <dgm:presLayoutVars>
          <dgm:bulletEnabled val="1"/>
        </dgm:presLayoutVars>
      </dgm:prSet>
      <dgm:spPr/>
    </dgm:pt>
    <dgm:pt modelId="{E81078D4-1B2F-4ABA-ABE9-500BF04A8BE6}" type="pres">
      <dgm:prSet presAssocID="{74997127-F3DB-4A5A-9102-F94C579FB039}" presName="spacing" presStyleCnt="0"/>
      <dgm:spPr/>
    </dgm:pt>
    <dgm:pt modelId="{A7950893-C4F9-4971-B794-D01988381F52}" type="pres">
      <dgm:prSet presAssocID="{EC6944DD-9C7A-48C0-BA69-EC61977529B9}" presName="composite" presStyleCnt="0"/>
      <dgm:spPr/>
    </dgm:pt>
    <dgm:pt modelId="{F2A4C76A-B87B-4135-BA75-81C1C3341FE1}" type="pres">
      <dgm:prSet presAssocID="{EC6944DD-9C7A-48C0-BA69-EC61977529B9}" presName="imgShp" presStyleLbl="fgImgPlace1" presStyleIdx="2" presStyleCnt="6"/>
      <dgm:spPr/>
    </dgm:pt>
    <dgm:pt modelId="{9D534E79-C9CB-4E3B-A77F-9D1A053BAA89}" type="pres">
      <dgm:prSet presAssocID="{EC6944DD-9C7A-48C0-BA69-EC61977529B9}" presName="txShp" presStyleLbl="node1" presStyleIdx="2" presStyleCnt="6">
        <dgm:presLayoutVars>
          <dgm:bulletEnabled val="1"/>
        </dgm:presLayoutVars>
      </dgm:prSet>
      <dgm:spPr/>
    </dgm:pt>
    <dgm:pt modelId="{77EB8803-9749-4331-9DE3-AD699526D2EC}" type="pres">
      <dgm:prSet presAssocID="{3DC4501A-6359-4175-AD6F-4200E82AD956}" presName="spacing" presStyleCnt="0"/>
      <dgm:spPr/>
    </dgm:pt>
    <dgm:pt modelId="{C1B8AAA3-7DAE-4C54-82C4-623912D50839}" type="pres">
      <dgm:prSet presAssocID="{23883442-BF51-4B76-B4FD-76725C0618B6}" presName="composite" presStyleCnt="0"/>
      <dgm:spPr/>
    </dgm:pt>
    <dgm:pt modelId="{312DDD94-92DA-4E0D-8856-30442ECF5AA6}" type="pres">
      <dgm:prSet presAssocID="{23883442-BF51-4B76-B4FD-76725C0618B6}" presName="imgShp" presStyleLbl="fgImgPlace1" presStyleIdx="3" presStyleCnt="6"/>
      <dgm:spPr/>
    </dgm:pt>
    <dgm:pt modelId="{16527503-8424-4AE2-85A3-23C94DE8D14A}" type="pres">
      <dgm:prSet presAssocID="{23883442-BF51-4B76-B4FD-76725C0618B6}" presName="txShp" presStyleLbl="node1" presStyleIdx="3" presStyleCnt="6">
        <dgm:presLayoutVars>
          <dgm:bulletEnabled val="1"/>
        </dgm:presLayoutVars>
      </dgm:prSet>
      <dgm:spPr/>
    </dgm:pt>
    <dgm:pt modelId="{21D3EDDF-14DA-43DB-BA72-D03F85ECE54E}" type="pres">
      <dgm:prSet presAssocID="{DECDC24F-C066-4A69-8879-1C7FBA83EE27}" presName="spacing" presStyleCnt="0"/>
      <dgm:spPr/>
    </dgm:pt>
    <dgm:pt modelId="{FBB42E25-5B5E-4946-A512-BC91432CA051}" type="pres">
      <dgm:prSet presAssocID="{883D7FEB-5A4E-4CE8-943E-083C91EECCA9}" presName="composite" presStyleCnt="0"/>
      <dgm:spPr/>
    </dgm:pt>
    <dgm:pt modelId="{8A8EEF0C-8C1F-4735-9192-BAB4520E89C0}" type="pres">
      <dgm:prSet presAssocID="{883D7FEB-5A4E-4CE8-943E-083C91EECCA9}" presName="imgShp" presStyleLbl="fgImgPlace1" presStyleIdx="4" presStyleCnt="6"/>
      <dgm:spPr/>
    </dgm:pt>
    <dgm:pt modelId="{D6CB3D7E-64EA-41D5-8207-BDBCFE8402DF}" type="pres">
      <dgm:prSet presAssocID="{883D7FEB-5A4E-4CE8-943E-083C91EECCA9}" presName="txShp" presStyleLbl="node1" presStyleIdx="4" presStyleCnt="6">
        <dgm:presLayoutVars>
          <dgm:bulletEnabled val="1"/>
        </dgm:presLayoutVars>
      </dgm:prSet>
      <dgm:spPr/>
    </dgm:pt>
    <dgm:pt modelId="{7FB37A2D-4EFD-4AD9-A450-9AFFBD3DCEE8}" type="pres">
      <dgm:prSet presAssocID="{0BBE980C-24B4-453D-84BE-50EDB40351AA}" presName="spacing" presStyleCnt="0"/>
      <dgm:spPr/>
    </dgm:pt>
    <dgm:pt modelId="{66774CA9-2C63-470E-923B-A70544BBAEF8}" type="pres">
      <dgm:prSet presAssocID="{8355424C-515F-4B6E-877A-F5449E724FA3}" presName="composite" presStyleCnt="0"/>
      <dgm:spPr/>
    </dgm:pt>
    <dgm:pt modelId="{22666C6B-B3F1-4FB1-A76F-B8BA974A38A1}" type="pres">
      <dgm:prSet presAssocID="{8355424C-515F-4B6E-877A-F5449E724FA3}" presName="imgShp" presStyleLbl="fgImgPlace1" presStyleIdx="5" presStyleCnt="6"/>
      <dgm:spPr/>
    </dgm:pt>
    <dgm:pt modelId="{11920DD5-2E25-4620-BE73-27A12E51AD9C}" type="pres">
      <dgm:prSet presAssocID="{8355424C-515F-4B6E-877A-F5449E724FA3}" presName="txShp" presStyleLbl="node1" presStyleIdx="5" presStyleCnt="6">
        <dgm:presLayoutVars>
          <dgm:bulletEnabled val="1"/>
        </dgm:presLayoutVars>
      </dgm:prSet>
      <dgm:spPr/>
    </dgm:pt>
  </dgm:ptLst>
  <dgm:cxnLst>
    <dgm:cxn modelId="{50613207-4AF5-481C-BEE6-197F0B213D42}" type="presOf" srcId="{2A6E208E-D9F5-4E41-8B8F-4D87B219F40D}" destId="{76DD50D0-EA9E-46F9-855E-01298F6F2673}" srcOrd="0" destOrd="0" presId="urn:microsoft.com/office/officeart/2005/8/layout/vList3"/>
    <dgm:cxn modelId="{04238120-8FE5-4E77-8F4B-75DF490049C1}" type="presOf" srcId="{EC6944DD-9C7A-48C0-BA69-EC61977529B9}" destId="{9D534E79-C9CB-4E3B-A77F-9D1A053BAA89}" srcOrd="0" destOrd="0" presId="urn:microsoft.com/office/officeart/2005/8/layout/vList3"/>
    <dgm:cxn modelId="{9F747739-1343-4D1F-B5D2-7D6ECEEF9A86}" type="presOf" srcId="{23883442-BF51-4B76-B4FD-76725C0618B6}" destId="{16527503-8424-4AE2-85A3-23C94DE8D14A}" srcOrd="0" destOrd="0" presId="urn:microsoft.com/office/officeart/2005/8/layout/vList3"/>
    <dgm:cxn modelId="{A2DB5544-821C-4830-811C-BDEC23D82A37}" srcId="{6903BCE1-2D40-40B3-9101-9EC30C0ADB03}" destId="{2A6E208E-D9F5-4E41-8B8F-4D87B219F40D}" srcOrd="0" destOrd="0" parTransId="{426EFD89-803F-4FD8-AA0C-40CBCD4CC671}" sibTransId="{102EE720-E845-4870-8942-B905EDC5D88F}"/>
    <dgm:cxn modelId="{EE9A0546-E082-4D61-9D1F-9898230FEABB}" srcId="{6903BCE1-2D40-40B3-9101-9EC30C0ADB03}" destId="{23883442-BF51-4B76-B4FD-76725C0618B6}" srcOrd="3" destOrd="0" parTransId="{8AAEAACB-1396-4DC5-86F5-6C75643F483A}" sibTransId="{DECDC24F-C066-4A69-8879-1C7FBA83EE27}"/>
    <dgm:cxn modelId="{F9166948-3DFD-4A59-A4CB-547A5846EBCD}" type="presOf" srcId="{8355424C-515F-4B6E-877A-F5449E724FA3}" destId="{11920DD5-2E25-4620-BE73-27A12E51AD9C}" srcOrd="0" destOrd="0" presId="urn:microsoft.com/office/officeart/2005/8/layout/vList3"/>
    <dgm:cxn modelId="{C0D1664E-2CFB-4C65-8A03-509946A770F3}" srcId="{6903BCE1-2D40-40B3-9101-9EC30C0ADB03}" destId="{883D7FEB-5A4E-4CE8-943E-083C91EECCA9}" srcOrd="4" destOrd="0" parTransId="{35088F65-8477-4276-B7E8-B56F170C6198}" sibTransId="{0BBE980C-24B4-453D-84BE-50EDB40351AA}"/>
    <dgm:cxn modelId="{DBB1856E-3925-48F4-957E-F90B4CA69BE5}" srcId="{6903BCE1-2D40-40B3-9101-9EC30C0ADB03}" destId="{EC6944DD-9C7A-48C0-BA69-EC61977529B9}" srcOrd="2" destOrd="0" parTransId="{D61E7748-1C5F-4AD1-A438-546637C0C0FC}" sibTransId="{3DC4501A-6359-4175-AD6F-4200E82AD956}"/>
    <dgm:cxn modelId="{D6175A7C-8F7A-4D37-947B-BB8C23A2BBBC}" srcId="{6903BCE1-2D40-40B3-9101-9EC30C0ADB03}" destId="{0F3CF93D-7C25-4E15-8B09-1B52B1E3E191}" srcOrd="1" destOrd="0" parTransId="{E57B08A7-0FA3-48A3-813B-F038AF0AA1C4}" sibTransId="{74997127-F3DB-4A5A-9102-F94C579FB039}"/>
    <dgm:cxn modelId="{FE07F580-1643-4AD5-BCDD-2463D906C451}" type="presOf" srcId="{883D7FEB-5A4E-4CE8-943E-083C91EECCA9}" destId="{D6CB3D7E-64EA-41D5-8207-BDBCFE8402DF}" srcOrd="0" destOrd="0" presId="urn:microsoft.com/office/officeart/2005/8/layout/vList3"/>
    <dgm:cxn modelId="{4A030D85-2E8A-4968-AD3A-A162F2D5F0D6}" type="presOf" srcId="{0F3CF93D-7C25-4E15-8B09-1B52B1E3E191}" destId="{C63C21D2-A439-4353-BF57-4B94227BAA9B}" srcOrd="0" destOrd="0" presId="urn:microsoft.com/office/officeart/2005/8/layout/vList3"/>
    <dgm:cxn modelId="{B83B71A9-E3E0-4325-8BB2-31F10CEEDF35}" type="presOf" srcId="{6903BCE1-2D40-40B3-9101-9EC30C0ADB03}" destId="{847E03EE-2501-46F9-9ECF-A292B9316451}" srcOrd="0" destOrd="0" presId="urn:microsoft.com/office/officeart/2005/8/layout/vList3"/>
    <dgm:cxn modelId="{CC3BDDE6-42EA-4C79-940D-042B074C8BC3}" srcId="{6903BCE1-2D40-40B3-9101-9EC30C0ADB03}" destId="{8355424C-515F-4B6E-877A-F5449E724FA3}" srcOrd="5" destOrd="0" parTransId="{5129B816-DF24-423B-BF56-33CB10774633}" sibTransId="{20F75AAC-D776-480E-9E32-DC26667F7139}"/>
    <dgm:cxn modelId="{185B2C08-6ABF-4B23-B6ED-8F34ED6A9F55}" type="presParOf" srcId="{847E03EE-2501-46F9-9ECF-A292B9316451}" destId="{51B72C54-5C21-4209-B841-15AD80E744F2}" srcOrd="0" destOrd="0" presId="urn:microsoft.com/office/officeart/2005/8/layout/vList3"/>
    <dgm:cxn modelId="{39993D99-4AC3-41A4-A35E-F02F63D49357}" type="presParOf" srcId="{51B72C54-5C21-4209-B841-15AD80E744F2}" destId="{CBEA9D0B-C688-42D7-91B6-35176381F21F}" srcOrd="0" destOrd="0" presId="urn:microsoft.com/office/officeart/2005/8/layout/vList3"/>
    <dgm:cxn modelId="{BA6A4FBC-B236-4720-B1FD-4B13E66CE217}" type="presParOf" srcId="{51B72C54-5C21-4209-B841-15AD80E744F2}" destId="{76DD50D0-EA9E-46F9-855E-01298F6F2673}" srcOrd="1" destOrd="0" presId="urn:microsoft.com/office/officeart/2005/8/layout/vList3"/>
    <dgm:cxn modelId="{24FC72FE-917F-4349-BA09-A7B9F6F0EF19}" type="presParOf" srcId="{847E03EE-2501-46F9-9ECF-A292B9316451}" destId="{2379E86B-F735-4F0C-96AE-8148A2F1CB4F}" srcOrd="1" destOrd="0" presId="urn:microsoft.com/office/officeart/2005/8/layout/vList3"/>
    <dgm:cxn modelId="{139A0FE2-8043-4B16-85C9-86E869EDDEA1}" type="presParOf" srcId="{847E03EE-2501-46F9-9ECF-A292B9316451}" destId="{87B52437-7B38-4C0D-81FD-0BC205BB40B3}" srcOrd="2" destOrd="0" presId="urn:microsoft.com/office/officeart/2005/8/layout/vList3"/>
    <dgm:cxn modelId="{3561CC8B-9CC4-424C-A3F1-9993CEA8B277}" type="presParOf" srcId="{87B52437-7B38-4C0D-81FD-0BC205BB40B3}" destId="{BD3DD405-6B69-4FAE-B5C8-EF9D2F3870F3}" srcOrd="0" destOrd="0" presId="urn:microsoft.com/office/officeart/2005/8/layout/vList3"/>
    <dgm:cxn modelId="{3255D102-AFF7-41E9-ADC4-9C9E247B2CCD}" type="presParOf" srcId="{87B52437-7B38-4C0D-81FD-0BC205BB40B3}" destId="{C63C21D2-A439-4353-BF57-4B94227BAA9B}" srcOrd="1" destOrd="0" presId="urn:microsoft.com/office/officeart/2005/8/layout/vList3"/>
    <dgm:cxn modelId="{E745ACD6-1806-436C-A3A8-A895CDC6A4C5}" type="presParOf" srcId="{847E03EE-2501-46F9-9ECF-A292B9316451}" destId="{E81078D4-1B2F-4ABA-ABE9-500BF04A8BE6}" srcOrd="3" destOrd="0" presId="urn:microsoft.com/office/officeart/2005/8/layout/vList3"/>
    <dgm:cxn modelId="{686E6CA4-5DF3-4923-9A4A-55010E393AFC}" type="presParOf" srcId="{847E03EE-2501-46F9-9ECF-A292B9316451}" destId="{A7950893-C4F9-4971-B794-D01988381F52}" srcOrd="4" destOrd="0" presId="urn:microsoft.com/office/officeart/2005/8/layout/vList3"/>
    <dgm:cxn modelId="{B0A8AAC2-5650-4F58-A081-F1C35AA393A8}" type="presParOf" srcId="{A7950893-C4F9-4971-B794-D01988381F52}" destId="{F2A4C76A-B87B-4135-BA75-81C1C3341FE1}" srcOrd="0" destOrd="0" presId="urn:microsoft.com/office/officeart/2005/8/layout/vList3"/>
    <dgm:cxn modelId="{A03EC3D9-4DFB-4D9D-BE34-07493E6A30E9}" type="presParOf" srcId="{A7950893-C4F9-4971-B794-D01988381F52}" destId="{9D534E79-C9CB-4E3B-A77F-9D1A053BAA89}" srcOrd="1" destOrd="0" presId="urn:microsoft.com/office/officeart/2005/8/layout/vList3"/>
    <dgm:cxn modelId="{2117D3E4-C2C3-4E86-82B3-A2A922862420}" type="presParOf" srcId="{847E03EE-2501-46F9-9ECF-A292B9316451}" destId="{77EB8803-9749-4331-9DE3-AD699526D2EC}" srcOrd="5" destOrd="0" presId="urn:microsoft.com/office/officeart/2005/8/layout/vList3"/>
    <dgm:cxn modelId="{411D105E-1EF5-477D-B1A4-F1B08D5061B1}" type="presParOf" srcId="{847E03EE-2501-46F9-9ECF-A292B9316451}" destId="{C1B8AAA3-7DAE-4C54-82C4-623912D50839}" srcOrd="6" destOrd="0" presId="urn:microsoft.com/office/officeart/2005/8/layout/vList3"/>
    <dgm:cxn modelId="{C9CDBF2C-E0A6-4F67-9EE1-0D05DAE0422E}" type="presParOf" srcId="{C1B8AAA3-7DAE-4C54-82C4-623912D50839}" destId="{312DDD94-92DA-4E0D-8856-30442ECF5AA6}" srcOrd="0" destOrd="0" presId="urn:microsoft.com/office/officeart/2005/8/layout/vList3"/>
    <dgm:cxn modelId="{A696EF02-3AB0-4BC0-A1F9-3313B4B329B9}" type="presParOf" srcId="{C1B8AAA3-7DAE-4C54-82C4-623912D50839}" destId="{16527503-8424-4AE2-85A3-23C94DE8D14A}" srcOrd="1" destOrd="0" presId="urn:microsoft.com/office/officeart/2005/8/layout/vList3"/>
    <dgm:cxn modelId="{5F951D07-F794-4009-B96B-D1740B58893B}" type="presParOf" srcId="{847E03EE-2501-46F9-9ECF-A292B9316451}" destId="{21D3EDDF-14DA-43DB-BA72-D03F85ECE54E}" srcOrd="7" destOrd="0" presId="urn:microsoft.com/office/officeart/2005/8/layout/vList3"/>
    <dgm:cxn modelId="{71228FC1-F0C2-4B5F-A809-468B299018E7}" type="presParOf" srcId="{847E03EE-2501-46F9-9ECF-A292B9316451}" destId="{FBB42E25-5B5E-4946-A512-BC91432CA051}" srcOrd="8" destOrd="0" presId="urn:microsoft.com/office/officeart/2005/8/layout/vList3"/>
    <dgm:cxn modelId="{50FF9CA4-2532-4BD0-A14A-59888481E8A7}" type="presParOf" srcId="{FBB42E25-5B5E-4946-A512-BC91432CA051}" destId="{8A8EEF0C-8C1F-4735-9192-BAB4520E89C0}" srcOrd="0" destOrd="0" presId="urn:microsoft.com/office/officeart/2005/8/layout/vList3"/>
    <dgm:cxn modelId="{29598E06-11CD-419E-A8DB-3CEFCCECAA51}" type="presParOf" srcId="{FBB42E25-5B5E-4946-A512-BC91432CA051}" destId="{D6CB3D7E-64EA-41D5-8207-BDBCFE8402DF}" srcOrd="1" destOrd="0" presId="urn:microsoft.com/office/officeart/2005/8/layout/vList3"/>
    <dgm:cxn modelId="{C6747252-E1EE-4307-A0CF-A125F036DDDC}" type="presParOf" srcId="{847E03EE-2501-46F9-9ECF-A292B9316451}" destId="{7FB37A2D-4EFD-4AD9-A450-9AFFBD3DCEE8}" srcOrd="9" destOrd="0" presId="urn:microsoft.com/office/officeart/2005/8/layout/vList3"/>
    <dgm:cxn modelId="{B674969C-7F66-4D3A-BCB4-6D35A6A70DF4}" type="presParOf" srcId="{847E03EE-2501-46F9-9ECF-A292B9316451}" destId="{66774CA9-2C63-470E-923B-A70544BBAEF8}" srcOrd="10" destOrd="0" presId="urn:microsoft.com/office/officeart/2005/8/layout/vList3"/>
    <dgm:cxn modelId="{751D7AAB-E189-4647-A6CC-2E61FBB95B6E}" type="presParOf" srcId="{66774CA9-2C63-470E-923B-A70544BBAEF8}" destId="{22666C6B-B3F1-4FB1-A76F-B8BA974A38A1}" srcOrd="0" destOrd="0" presId="urn:microsoft.com/office/officeart/2005/8/layout/vList3"/>
    <dgm:cxn modelId="{840B2510-1707-44B6-8373-B3CFFAB66391}" type="presParOf" srcId="{66774CA9-2C63-470E-923B-A70544BBAEF8}" destId="{11920DD5-2E25-4620-BE73-27A12E51A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8B62-1B6A-4F58-8781-BD8E7EFF824D}">
      <dsp:nvSpPr>
        <dsp:cNvPr id="0" name=""/>
        <dsp:cNvSpPr/>
      </dsp:nvSpPr>
      <dsp:spPr>
        <a:xfrm rot="10800000">
          <a:off x="1481651" y="1011"/>
          <a:ext cx="5015448" cy="8734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6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Rosatom"/>
            </a:rPr>
            <a:t>Оптимальность</a:t>
          </a:r>
          <a:r>
            <a:rPr lang="ru-RU" sz="2400" kern="1200" dirty="0"/>
            <a:t> загрузки производства</a:t>
          </a:r>
        </a:p>
      </dsp:txBody>
      <dsp:txXfrm rot="10800000">
        <a:off x="1700012" y="1011"/>
        <a:ext cx="4797087" cy="873446"/>
      </dsp:txXfrm>
    </dsp:sp>
    <dsp:sp modelId="{167184EC-A34E-492B-ACBD-7E6A9C3979F6}">
      <dsp:nvSpPr>
        <dsp:cNvPr id="0" name=""/>
        <dsp:cNvSpPr/>
      </dsp:nvSpPr>
      <dsp:spPr>
        <a:xfrm>
          <a:off x="1044928" y="1011"/>
          <a:ext cx="873446" cy="8734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87623-61DB-458F-BEE2-AA27CCADC07F}">
      <dsp:nvSpPr>
        <dsp:cNvPr id="0" name=""/>
        <dsp:cNvSpPr/>
      </dsp:nvSpPr>
      <dsp:spPr>
        <a:xfrm rot="10800000">
          <a:off x="1481651" y="1135187"/>
          <a:ext cx="5015448" cy="8734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6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Длительность формирования производственного плана</a:t>
          </a:r>
        </a:p>
      </dsp:txBody>
      <dsp:txXfrm rot="10800000">
        <a:off x="1700012" y="1135187"/>
        <a:ext cx="4797087" cy="873446"/>
      </dsp:txXfrm>
    </dsp:sp>
    <dsp:sp modelId="{327ED99E-C427-44C3-BB8C-871678EAD1B8}">
      <dsp:nvSpPr>
        <dsp:cNvPr id="0" name=""/>
        <dsp:cNvSpPr/>
      </dsp:nvSpPr>
      <dsp:spPr>
        <a:xfrm>
          <a:off x="1044928" y="1135187"/>
          <a:ext cx="873446" cy="8734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5D384-AD65-4212-81AD-55BDBB09CDBE}">
      <dsp:nvSpPr>
        <dsp:cNvPr id="0" name=""/>
        <dsp:cNvSpPr/>
      </dsp:nvSpPr>
      <dsp:spPr>
        <a:xfrm rot="10800000">
          <a:off x="1481651" y="2269364"/>
          <a:ext cx="5015448" cy="8734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6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Автоматизация деятельности сотрудников производства </a:t>
          </a:r>
        </a:p>
      </dsp:txBody>
      <dsp:txXfrm rot="10800000">
        <a:off x="1700012" y="2269364"/>
        <a:ext cx="4797087" cy="873446"/>
      </dsp:txXfrm>
    </dsp:sp>
    <dsp:sp modelId="{ABC827D6-7075-491C-9BCA-6E7B53DAF018}">
      <dsp:nvSpPr>
        <dsp:cNvPr id="0" name=""/>
        <dsp:cNvSpPr/>
      </dsp:nvSpPr>
      <dsp:spPr>
        <a:xfrm>
          <a:off x="1044928" y="2269364"/>
          <a:ext cx="873446" cy="87344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D50D0-EA9E-46F9-855E-01298F6F2673}">
      <dsp:nvSpPr>
        <dsp:cNvPr id="0" name=""/>
        <dsp:cNvSpPr/>
      </dsp:nvSpPr>
      <dsp:spPr>
        <a:xfrm rot="10800000">
          <a:off x="1646651" y="1055"/>
          <a:ext cx="6028908" cy="5123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9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Rosatom" panose="020B0503040504020204"/>
            </a:rPr>
            <a:t>Кроссплатформенность</a:t>
          </a:r>
        </a:p>
      </dsp:txBody>
      <dsp:txXfrm rot="10800000">
        <a:off x="1774742" y="1055"/>
        <a:ext cx="5900817" cy="512365"/>
      </dsp:txXfrm>
    </dsp:sp>
    <dsp:sp modelId="{CBEA9D0B-C688-42D7-91B6-35176381F21F}">
      <dsp:nvSpPr>
        <dsp:cNvPr id="0" name=""/>
        <dsp:cNvSpPr/>
      </dsp:nvSpPr>
      <dsp:spPr>
        <a:xfrm>
          <a:off x="1390468" y="1055"/>
          <a:ext cx="512365" cy="5123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C21D2-A439-4353-BF57-4B94227BAA9B}">
      <dsp:nvSpPr>
        <dsp:cNvPr id="0" name=""/>
        <dsp:cNvSpPr/>
      </dsp:nvSpPr>
      <dsp:spPr>
        <a:xfrm rot="10800000">
          <a:off x="1646651" y="666365"/>
          <a:ext cx="6028908" cy="5123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9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Rosatom" panose="020B0503040504020204"/>
            </a:rPr>
            <a:t>Защита от несанкционированного доступа</a:t>
          </a:r>
        </a:p>
      </dsp:txBody>
      <dsp:txXfrm rot="10800000">
        <a:off x="1774742" y="666365"/>
        <a:ext cx="5900817" cy="512365"/>
      </dsp:txXfrm>
    </dsp:sp>
    <dsp:sp modelId="{BD3DD405-6B69-4FAE-B5C8-EF9D2F3870F3}">
      <dsp:nvSpPr>
        <dsp:cNvPr id="0" name=""/>
        <dsp:cNvSpPr/>
      </dsp:nvSpPr>
      <dsp:spPr>
        <a:xfrm>
          <a:off x="1390468" y="666365"/>
          <a:ext cx="512365" cy="5123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34E79-C9CB-4E3B-A77F-9D1A053BAA89}">
      <dsp:nvSpPr>
        <dsp:cNvPr id="0" name=""/>
        <dsp:cNvSpPr/>
      </dsp:nvSpPr>
      <dsp:spPr>
        <a:xfrm rot="10800000">
          <a:off x="1646651" y="1331676"/>
          <a:ext cx="6028908" cy="5123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9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Rosatom" panose="020B0503040504020204"/>
            </a:rPr>
            <a:t>Ролевое разграничение прав</a:t>
          </a:r>
        </a:p>
      </dsp:txBody>
      <dsp:txXfrm rot="10800000">
        <a:off x="1774742" y="1331676"/>
        <a:ext cx="5900817" cy="512365"/>
      </dsp:txXfrm>
    </dsp:sp>
    <dsp:sp modelId="{F2A4C76A-B87B-4135-BA75-81C1C3341FE1}">
      <dsp:nvSpPr>
        <dsp:cNvPr id="0" name=""/>
        <dsp:cNvSpPr/>
      </dsp:nvSpPr>
      <dsp:spPr>
        <a:xfrm>
          <a:off x="1390468" y="1331676"/>
          <a:ext cx="512365" cy="5123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27503-8424-4AE2-85A3-23C94DE8D14A}">
      <dsp:nvSpPr>
        <dsp:cNvPr id="0" name=""/>
        <dsp:cNvSpPr/>
      </dsp:nvSpPr>
      <dsp:spPr>
        <a:xfrm rot="10800000">
          <a:off x="1646651" y="1996986"/>
          <a:ext cx="6028908" cy="5123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9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Дружелюбный интуитивный интерфейс</a:t>
          </a:r>
        </a:p>
      </dsp:txBody>
      <dsp:txXfrm rot="10800000">
        <a:off x="1774742" y="1996986"/>
        <a:ext cx="5900817" cy="512365"/>
      </dsp:txXfrm>
    </dsp:sp>
    <dsp:sp modelId="{312DDD94-92DA-4E0D-8856-30442ECF5AA6}">
      <dsp:nvSpPr>
        <dsp:cNvPr id="0" name=""/>
        <dsp:cNvSpPr/>
      </dsp:nvSpPr>
      <dsp:spPr>
        <a:xfrm>
          <a:off x="1390468" y="1996986"/>
          <a:ext cx="512365" cy="5123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B3D7E-64EA-41D5-8207-BDBCFE8402DF}">
      <dsp:nvSpPr>
        <dsp:cNvPr id="0" name=""/>
        <dsp:cNvSpPr/>
      </dsp:nvSpPr>
      <dsp:spPr>
        <a:xfrm rot="10800000">
          <a:off x="1646651" y="2662297"/>
          <a:ext cx="6028908" cy="5123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9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Rosatom"/>
            </a:rPr>
            <a:t>Визуализация аналитик</a:t>
          </a:r>
        </a:p>
      </dsp:txBody>
      <dsp:txXfrm rot="10800000">
        <a:off x="1774742" y="2662297"/>
        <a:ext cx="5900817" cy="512365"/>
      </dsp:txXfrm>
    </dsp:sp>
    <dsp:sp modelId="{8A8EEF0C-8C1F-4735-9192-BAB4520E89C0}">
      <dsp:nvSpPr>
        <dsp:cNvPr id="0" name=""/>
        <dsp:cNvSpPr/>
      </dsp:nvSpPr>
      <dsp:spPr>
        <a:xfrm>
          <a:off x="1390468" y="2662297"/>
          <a:ext cx="512365" cy="5123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20DD5-2E25-4620-BE73-27A12E51AD9C}">
      <dsp:nvSpPr>
        <dsp:cNvPr id="0" name=""/>
        <dsp:cNvSpPr/>
      </dsp:nvSpPr>
      <dsp:spPr>
        <a:xfrm rot="10800000">
          <a:off x="1646651" y="3327608"/>
          <a:ext cx="6028908" cy="5123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9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Возможность вертикального и горизонтального масштабирования</a:t>
          </a:r>
        </a:p>
      </dsp:txBody>
      <dsp:txXfrm rot="10800000">
        <a:off x="1774742" y="3327608"/>
        <a:ext cx="5900817" cy="512365"/>
      </dsp:txXfrm>
    </dsp:sp>
    <dsp:sp modelId="{22666C6B-B3F1-4FB1-A76F-B8BA974A38A1}">
      <dsp:nvSpPr>
        <dsp:cNvPr id="0" name=""/>
        <dsp:cNvSpPr/>
      </dsp:nvSpPr>
      <dsp:spPr>
        <a:xfrm>
          <a:off x="1390468" y="3327608"/>
          <a:ext cx="512365" cy="5123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DCCD-FB14-4FA8-B1C2-D065E82645DF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D96E1-DF61-4A53-9932-3DFD8899BB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4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4D8A-822D-488E-8D1C-8C90CBE022BE}" type="datetimeFigureOut">
              <a:rPr lang="ru-RU" smtClean="0"/>
              <a:pPr/>
              <a:t>19.03.2023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70B7F-3432-4DBE-B821-B38A127FB2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0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70B7F-3432-4DBE-B821-B38A127FB2D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70B7F-3432-4DBE-B821-B38A127FB2D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70B7F-3432-4DBE-B821-B38A127FB2D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70B7F-3432-4DBE-B821-B38A127FB2D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0B7F-3432-4DBE-B821-B38A127FB2D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4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9749" y="2122487"/>
            <a:ext cx="5711825" cy="1189037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>
                <a:solidFill>
                  <a:srgbClr val="404040"/>
                </a:solidFill>
                <a:latin typeface="+mn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</a:rPr>
              <a:t>Тема презентации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3798267"/>
            <a:ext cx="5711825" cy="2846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latin typeface="Arial" pitchFamily="34" charset="0"/>
                <a:cs typeface="Arial" pitchFamily="34" charset="0"/>
              </a:rPr>
              <a:t>Наименование мероприятия 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ru-RU" dirty="0">
                <a:latin typeface="Arial" pitchFamily="34" charset="0"/>
                <a:cs typeface="Arial" pitchFamily="34" charset="0"/>
              </a:rPr>
              <a:t> название площадки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4212000"/>
            <a:ext cx="5711825" cy="2184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333333"/>
                </a:solidFill>
                <a:latin typeface="Arial" panose="020B0604020202020204" pitchFamily="34" charset="0"/>
                <a:ea typeface="Rosatom Light" pitchFamily="34" charset="-52"/>
                <a:cs typeface="Arial" pitchFamily="34" charset="0"/>
              </a:rPr>
              <a:t>ФИО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4428000"/>
            <a:ext cx="5711825" cy="2846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87055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6"/>
            <a:ext cx="4014788" cy="246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4808538" y="1476375"/>
            <a:ext cx="3940175" cy="2456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39750" y="1476375"/>
            <a:ext cx="4014788" cy="18351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08538" y="1476375"/>
            <a:ext cx="3940175" cy="18351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3482975"/>
            <a:ext cx="4014788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808538" y="3479346"/>
            <a:ext cx="3940174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4540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39750" y="1476375"/>
            <a:ext cx="4014788" cy="28013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/>
              <a:t>Контент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808539" y="1476375"/>
            <a:ext cx="3940174" cy="28013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/>
              <a:t>Контент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7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08537" y="1476375"/>
            <a:ext cx="3940175" cy="2507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en-US" sz="7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2458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Место для указания источников и сносок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7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476375"/>
            <a:ext cx="4860925" cy="1274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780"/>
              </a:lnSpc>
              <a:spcBef>
                <a:spcPts val="0"/>
              </a:spcBef>
              <a:buFontTx/>
              <a:buNone/>
              <a:defRPr sz="41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4488543"/>
            <a:ext cx="4860925" cy="22792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3537857"/>
            <a:ext cx="4860925" cy="94637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Основная информация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3083605"/>
            <a:ext cx="4860925" cy="2279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3311525"/>
            <a:ext cx="4860925" cy="2279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0905018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  <p:pic>
        <p:nvPicPr>
          <p:cNvPr id="1026" name="Picture 2" descr="E:\_D_disk\Работа\Презентации для Организаций\Logo rus 16-9 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432000"/>
            <a:ext cx="1581150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351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_D_disk\Работа\Презентации для Организаций\Logo rus 16-9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0" y="360000"/>
            <a:ext cx="709612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_D_disk\Работа\Презентации для Организаций\Logo rus 16-9 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0" y="360000"/>
            <a:ext cx="709612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_D_disk\Работа\Презентации для Организаций\Logo rus 16-9 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0" y="360000"/>
            <a:ext cx="709612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_D_disk\Работа\Презентации для Организаций\Logo rus 16-9 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0" y="360000"/>
            <a:ext cx="709612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539749" y="1276577"/>
            <a:ext cx="6907973" cy="2034948"/>
          </a:xfrm>
        </p:spPr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Передовая система планирования производства «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MESkittles</a:t>
            </a:r>
            <a:r>
              <a:rPr lang="ru-RU" dirty="0">
                <a:latin typeface="Arial" pitchFamily="34" charset="0"/>
                <a:cs typeface="Arial" pitchFamily="34" charset="0"/>
              </a:rPr>
              <a:t>»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Команда разработки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539749" y="3999349"/>
            <a:ext cx="5711825" cy="218486"/>
          </a:xfrm>
        </p:spPr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Сидоров Артем Павлович</a:t>
            </a:r>
            <a:r>
              <a:rPr lang="en-US" dirty="0">
                <a:latin typeface="Arial" pitchFamily="34" charset="0"/>
                <a:cs typeface="Arial" pitchFamily="34" charset="0"/>
              </a:rPr>
              <a:t> /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Наноев</a:t>
            </a:r>
            <a:r>
              <a:rPr lang="ru-RU" dirty="0">
                <a:latin typeface="Arial" pitchFamily="34" charset="0"/>
                <a:cs typeface="Arial" pitchFamily="34" charset="0"/>
              </a:rPr>
              <a:t> Алексей Русланович 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Давидюк</a:t>
            </a:r>
            <a:r>
              <a:rPr lang="ru-RU" dirty="0">
                <a:latin typeface="Arial" pitchFamily="34" charset="0"/>
                <a:cs typeface="Arial" pitchFamily="34" charset="0"/>
              </a:rPr>
              <a:t> Сергей 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121451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ВХОД В СИСТЕМУ</a:t>
            </a:r>
          </a:p>
        </p:txBody>
      </p:sp>
      <p:pic>
        <p:nvPicPr>
          <p:cNvPr id="16" name="image3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7368" y="939913"/>
            <a:ext cx="8298482" cy="38073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399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ФОРМА АВТОРИЗАЦИИ И РЕГИСТРАЦИИ</a:t>
            </a:r>
          </a:p>
        </p:txBody>
      </p:sp>
      <p:pic>
        <p:nvPicPr>
          <p:cNvPr id="12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81500" y="1840276"/>
            <a:ext cx="3055620" cy="3203734"/>
          </a:xfrm>
          <a:prstGeom prst="rect">
            <a:avLst/>
          </a:prstGeom>
          <a:ln/>
        </p:spPr>
      </p:pic>
      <p:pic>
        <p:nvPicPr>
          <p:cNvPr id="9" name="image2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34315" y="939913"/>
            <a:ext cx="4057650" cy="3705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289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ГЛАВНАЯ СТРНИЦА. НАВИГАЦИЯ</a:t>
            </a:r>
          </a:p>
        </p:txBody>
      </p:sp>
      <p:pic>
        <p:nvPicPr>
          <p:cNvPr id="10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51491" y="965817"/>
            <a:ext cx="6336332" cy="3148490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307975" y="1534760"/>
            <a:ext cx="1421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satom"/>
              </a:rPr>
              <a:t>Переход на главную страницу</a:t>
            </a:r>
          </a:p>
        </p:txBody>
      </p:sp>
      <p:cxnSp>
        <p:nvCxnSpPr>
          <p:cNvPr id="5" name="Прямая со стрелкой 4"/>
          <p:cNvCxnSpPr>
            <a:stCxn id="11" idx="0"/>
          </p:cNvCxnSpPr>
          <p:nvPr/>
        </p:nvCxnSpPr>
        <p:spPr>
          <a:xfrm flipV="1">
            <a:off x="1018769" y="1229245"/>
            <a:ext cx="384729" cy="30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254" y="3742086"/>
            <a:ext cx="279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satom"/>
              </a:rPr>
              <a:t>Переход на главную страницу,</a:t>
            </a:r>
          </a:p>
          <a:p>
            <a:r>
              <a:rPr lang="ru-RU" dirty="0">
                <a:latin typeface="Rosatom"/>
              </a:rPr>
              <a:t>авторизация и регистрация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629786" y="3863163"/>
            <a:ext cx="4479851" cy="47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8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791450" y="2797781"/>
            <a:ext cx="1352550" cy="13049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7847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ПЛАНИРОВАНИЕ ПРОИЗВОДСТВА.НЕОБРАБОТАННЫЕ ЗАКАЗЫ</a:t>
            </a:r>
          </a:p>
        </p:txBody>
      </p:sp>
      <p:pic>
        <p:nvPicPr>
          <p:cNvPr id="7" name="image2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2775" y="1012178"/>
            <a:ext cx="7751504" cy="36803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252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ПЛАНИРОВАНИЕ ПРОИЗВОДСТВА. ПОДБОР ЗАКАЗОВ</a:t>
            </a:r>
          </a:p>
        </p:txBody>
      </p:sp>
      <p:pic>
        <p:nvPicPr>
          <p:cNvPr id="8" name="image2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2775" y="939912"/>
            <a:ext cx="7531765" cy="34052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229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ПЛАНИРОВАНИЕ ПРОИЗВОДСТВА. ФОРМИРОВАНИЕ ПЛАНА </a:t>
            </a:r>
          </a:p>
        </p:txBody>
      </p:sp>
      <p:pic>
        <p:nvPicPr>
          <p:cNvPr id="7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0254" y="939913"/>
            <a:ext cx="6732189" cy="34123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1197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345391" y="969413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ФУНКЦИОНАЛ: ФОРМИРОВАНИЕ ПЛАНА</a:t>
            </a:r>
          </a:p>
        </p:txBody>
      </p:sp>
      <p:pic>
        <p:nvPicPr>
          <p:cNvPr id="7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1467" y="939913"/>
            <a:ext cx="2990850" cy="2295525"/>
          </a:xfrm>
          <a:prstGeom prst="rect">
            <a:avLst/>
          </a:prstGeom>
          <a:ln/>
        </p:spPr>
      </p:pic>
      <p:pic>
        <p:nvPicPr>
          <p:cNvPr id="8" name="image1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6903" y="3468263"/>
            <a:ext cx="2724150" cy="1571625"/>
          </a:xfrm>
          <a:prstGeom prst="rect">
            <a:avLst/>
          </a:prstGeom>
          <a:ln/>
        </p:spPr>
      </p:pic>
      <p:pic>
        <p:nvPicPr>
          <p:cNvPr id="11" name="image2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332213" y="2208294"/>
            <a:ext cx="4562475" cy="23241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4851781" y="1518578"/>
            <a:ext cx="386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satom"/>
              </a:rPr>
              <a:t>В случае успешного утверждения </a:t>
            </a:r>
          </a:p>
          <a:p>
            <a:r>
              <a:rPr lang="ru-RU" dirty="0">
                <a:latin typeface="Rosatom"/>
              </a:rPr>
              <a:t>или формирования заказ-наряда</a:t>
            </a:r>
          </a:p>
        </p:txBody>
      </p:sp>
    </p:spTree>
    <p:extLst>
      <p:ext uri="{BB962C8B-B14F-4D97-AF65-F5344CB8AC3E}">
        <p14:creationId xmlns:p14="http://schemas.microsoft.com/office/powerpoint/2010/main" val="219742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ДИСПЕТЧИРОВАНИЕ ПРОИЗВОДСТВА. ЗАКАЗ-НАРЯД</a:t>
            </a:r>
          </a:p>
        </p:txBody>
      </p:sp>
      <p:pic>
        <p:nvPicPr>
          <p:cNvPr id="8" name="image2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0254" y="939913"/>
            <a:ext cx="7912379" cy="35682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368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ДИСПЕТЧИРОВАНИЕ ПРОИЗВОДСТВА. ЗАКАЗ-НАРЯД</a:t>
            </a:r>
          </a:p>
        </p:txBody>
      </p:sp>
      <p:pic>
        <p:nvPicPr>
          <p:cNvPr id="9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1261730"/>
            <a:ext cx="1808864" cy="2636875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612775" y="934720"/>
            <a:ext cx="365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satom"/>
              </a:rPr>
              <a:t>Просмотр информации о заявке</a:t>
            </a:r>
          </a:p>
        </p:txBody>
      </p:sp>
      <p:pic>
        <p:nvPicPr>
          <p:cNvPr id="10" name="image2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97409" y="1405739"/>
            <a:ext cx="5730875" cy="3352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8090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ДИСПЕТЧИРОВАНИЕ ПРОИЗВОДСТВА. ПАРТИИ ЗАКАЗ-НАРЯД</a:t>
            </a:r>
          </a:p>
        </p:txBody>
      </p:sp>
      <p:pic>
        <p:nvPicPr>
          <p:cNvPr id="11" name="image3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939913"/>
            <a:ext cx="861606" cy="1463045"/>
          </a:xfrm>
          <a:prstGeom prst="rect">
            <a:avLst/>
          </a:prstGeom>
          <a:ln/>
        </p:spPr>
      </p:pic>
      <p:pic>
        <p:nvPicPr>
          <p:cNvPr id="12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66544" y="1323075"/>
            <a:ext cx="6253679" cy="31922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554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02907" y="74703"/>
            <a:ext cx="3898972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ПОТРЕБНОСТИ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AJ Mechanics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910574342"/>
              </p:ext>
            </p:extLst>
          </p:nvPr>
        </p:nvGraphicFramePr>
        <p:xfrm>
          <a:off x="740975" y="1147191"/>
          <a:ext cx="7542028" cy="3143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4F21DC8-49B0-49C0-ACBB-E60B6DF96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7266" y="1522171"/>
            <a:ext cx="733122" cy="444170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забор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EC09877-85FB-472B-B19B-6E9221289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89616">
            <a:off x="502907" y="3972083"/>
            <a:ext cx="484805" cy="6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ЖУРНАЛ ПОЛОМОК</a:t>
            </a:r>
          </a:p>
        </p:txBody>
      </p:sp>
      <p:pic>
        <p:nvPicPr>
          <p:cNvPr id="9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2085" y="939913"/>
            <a:ext cx="7231449" cy="37242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550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АНАЛИТИКА. ДИАГРАММА ЭФФЕКТИВНОСТИ СТАНКОВ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939913"/>
            <a:ext cx="8165796" cy="3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АНАЛИТИКА. ГИСТОГРАММА ВЫРАБОТКИ СТАНКОВ</a:t>
            </a:r>
          </a:p>
        </p:txBody>
      </p:sp>
      <p:pic>
        <p:nvPicPr>
          <p:cNvPr id="7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4542" y="939913"/>
            <a:ext cx="5730875" cy="3949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6216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ВНУТРЕННИЕ УВЕДОМЛЕНИЯ</a:t>
            </a:r>
          </a:p>
        </p:txBody>
      </p:sp>
      <p:pic>
        <p:nvPicPr>
          <p:cNvPr id="11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7369" y="939913"/>
            <a:ext cx="3638852" cy="690767"/>
          </a:xfrm>
          <a:prstGeom prst="rect">
            <a:avLst/>
          </a:prstGeom>
          <a:ln/>
        </p:spPr>
      </p:pic>
      <p:pic>
        <p:nvPicPr>
          <p:cNvPr id="12" name="image1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31117" y="939914"/>
            <a:ext cx="2957463" cy="37258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7911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ВНЕШНИЕ УВЕДОМЛЕНИЯ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229245"/>
            <a:ext cx="1436608" cy="31924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46" y="1229244"/>
            <a:ext cx="1436608" cy="319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885" y="1229245"/>
            <a:ext cx="1436608" cy="31924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724" y="1229245"/>
            <a:ext cx="1434941" cy="31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22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7208326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АДМИНИСТРИРОВАНИЕ</a:t>
            </a:r>
          </a:p>
        </p:txBody>
      </p:sp>
      <p:pic>
        <p:nvPicPr>
          <p:cNvPr id="9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81568" y="1840276"/>
            <a:ext cx="5730875" cy="2184400"/>
          </a:xfrm>
          <a:prstGeom prst="rect">
            <a:avLst/>
          </a:prstGeom>
          <a:ln/>
        </p:spPr>
      </p:pic>
      <p:pic>
        <p:nvPicPr>
          <p:cNvPr id="10" name="image2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9764" y="1005138"/>
            <a:ext cx="1638300" cy="752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16041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4" y="115183"/>
            <a:ext cx="5920545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ТРЕБОВАНИЯ ПО РАЗВЕРТЫВАНИЮ АС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MESkittles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5286226-3625-4E31-B6C0-9C346505DB36}"/>
              </a:ext>
            </a:extLst>
          </p:cNvPr>
          <p:cNvGrpSpPr/>
          <p:nvPr/>
        </p:nvGrpSpPr>
        <p:grpSpPr>
          <a:xfrm>
            <a:off x="779760" y="2208294"/>
            <a:ext cx="6432683" cy="476166"/>
            <a:chOff x="1128772" y="1392347"/>
            <a:chExt cx="4826005" cy="1448732"/>
          </a:xfrm>
        </p:grpSpPr>
        <p:sp>
          <p:nvSpPr>
            <p:cNvPr id="12" name="Пятиугольник 11"/>
            <p:cNvSpPr/>
            <p:nvPr/>
          </p:nvSpPr>
          <p:spPr>
            <a:xfrm flipH="1">
              <a:off x="2739351" y="1392347"/>
              <a:ext cx="3215426" cy="1448732"/>
            </a:xfrm>
            <a:prstGeom prst="homePlate">
              <a:avLst>
                <a:gd name="adj" fmla="val 28453"/>
              </a:avLst>
            </a:prstGeom>
            <a:solidFill>
              <a:srgbClr val="16579D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dirty="0">
                  <a:solidFill>
                    <a:schemeClr val="bg1"/>
                  </a:solidFill>
                  <a:latin typeface="Rosatom" panose="020B0503040504020204"/>
                </a:rPr>
                <a:t>Любая ОС с поддержкой </a:t>
              </a:r>
              <a:r>
                <a:rPr lang="en-US" sz="1200" b="1" dirty="0">
                  <a:solidFill>
                    <a:schemeClr val="bg1"/>
                  </a:solidFill>
                  <a:latin typeface="Rosatom" panose="020B0503040504020204"/>
                </a:rPr>
                <a:t>Nginx</a:t>
              </a:r>
              <a:endParaRPr lang="ru-RU" sz="1200" b="1" dirty="0">
                <a:solidFill>
                  <a:schemeClr val="bg1"/>
                </a:solidFill>
                <a:latin typeface="Rosatom" panose="020B0503040504020204"/>
              </a:endParaRPr>
            </a:p>
          </p:txBody>
        </p:sp>
        <p:sp>
          <p:nvSpPr>
            <p:cNvPr id="14" name="Пятиугольник 13"/>
            <p:cNvSpPr/>
            <p:nvPr/>
          </p:nvSpPr>
          <p:spPr>
            <a:xfrm>
              <a:off x="1128772" y="1624353"/>
              <a:ext cx="1485303" cy="984727"/>
            </a:xfrm>
            <a:prstGeom prst="homePlate">
              <a:avLst>
                <a:gd name="adj" fmla="val 31543"/>
              </a:avLst>
            </a:prstGeom>
            <a:solidFill>
              <a:srgbClr val="16579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 sz="1200" b="1" kern="0" dirty="0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ОС</a:t>
              </a:r>
            </a:p>
          </p:txBody>
        </p:sp>
        <p:sp>
          <p:nvSpPr>
            <p:cNvPr id="16" name="Прямоугольник 68"/>
            <p:cNvSpPr>
              <a:spLocks noChangeArrowheads="1"/>
            </p:cNvSpPr>
            <p:nvPr/>
          </p:nvSpPr>
          <p:spPr bwMode="auto">
            <a:xfrm>
              <a:off x="2976116" y="1609395"/>
              <a:ext cx="2899366" cy="101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557213" lvl="1" indent="-214313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ru-RU" sz="1200" b="1" kern="0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  <a:cs typeface="Arial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5286226-3625-4E31-B6C0-9C346505DB36}"/>
              </a:ext>
            </a:extLst>
          </p:cNvPr>
          <p:cNvGrpSpPr/>
          <p:nvPr/>
        </p:nvGrpSpPr>
        <p:grpSpPr>
          <a:xfrm>
            <a:off x="779760" y="2684460"/>
            <a:ext cx="6432683" cy="476166"/>
            <a:chOff x="1128772" y="1392347"/>
            <a:chExt cx="4826005" cy="1448732"/>
          </a:xfrm>
        </p:grpSpPr>
        <p:sp>
          <p:nvSpPr>
            <p:cNvPr id="18" name="Пятиугольник 17"/>
            <p:cNvSpPr/>
            <p:nvPr/>
          </p:nvSpPr>
          <p:spPr>
            <a:xfrm flipH="1">
              <a:off x="2739351" y="1392347"/>
              <a:ext cx="3215426" cy="1448732"/>
            </a:xfrm>
            <a:prstGeom prst="homePlate">
              <a:avLst>
                <a:gd name="adj" fmla="val 28453"/>
              </a:avLst>
            </a:prstGeom>
            <a:solidFill>
              <a:srgbClr val="16579D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Rosatom" panose="020B0503040504020204"/>
                </a:rPr>
                <a:t>JRE 17</a:t>
              </a:r>
              <a:endParaRPr lang="ru-RU" sz="1200" b="1" dirty="0">
                <a:solidFill>
                  <a:schemeClr val="bg1"/>
                </a:solidFill>
                <a:latin typeface="Rosatom" panose="020B0503040504020204"/>
              </a:endParaRPr>
            </a:p>
          </p:txBody>
        </p:sp>
        <p:sp>
          <p:nvSpPr>
            <p:cNvPr id="19" name="Пятиугольник 18"/>
            <p:cNvSpPr/>
            <p:nvPr/>
          </p:nvSpPr>
          <p:spPr>
            <a:xfrm>
              <a:off x="1128772" y="1624353"/>
              <a:ext cx="1485303" cy="984727"/>
            </a:xfrm>
            <a:prstGeom prst="homePlate">
              <a:avLst>
                <a:gd name="adj" fmla="val 31543"/>
              </a:avLst>
            </a:prstGeom>
            <a:solidFill>
              <a:srgbClr val="16579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Java</a:t>
              </a:r>
              <a:endParaRPr lang="ru-RU" sz="1200" b="1" kern="0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  <a:cs typeface="Arial" pitchFamily="34" charset="0"/>
              </a:endParaRPr>
            </a:p>
          </p:txBody>
        </p:sp>
        <p:sp>
          <p:nvSpPr>
            <p:cNvPr id="21" name="Прямоугольник 68"/>
            <p:cNvSpPr>
              <a:spLocks noChangeArrowheads="1"/>
            </p:cNvSpPr>
            <p:nvPr/>
          </p:nvSpPr>
          <p:spPr bwMode="auto">
            <a:xfrm>
              <a:off x="2976116" y="1609395"/>
              <a:ext cx="2899366" cy="101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557213" lvl="1" indent="-214313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ru-RU" sz="1200" b="1" kern="0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  <a:cs typeface="Arial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5286226-3625-4E31-B6C0-9C346505DB36}"/>
              </a:ext>
            </a:extLst>
          </p:cNvPr>
          <p:cNvGrpSpPr/>
          <p:nvPr/>
        </p:nvGrpSpPr>
        <p:grpSpPr>
          <a:xfrm>
            <a:off x="779760" y="3160626"/>
            <a:ext cx="6432683" cy="476166"/>
            <a:chOff x="1128772" y="1392347"/>
            <a:chExt cx="4826005" cy="1448732"/>
          </a:xfrm>
        </p:grpSpPr>
        <p:sp>
          <p:nvSpPr>
            <p:cNvPr id="23" name="Пятиугольник 22"/>
            <p:cNvSpPr/>
            <p:nvPr/>
          </p:nvSpPr>
          <p:spPr>
            <a:xfrm flipH="1">
              <a:off x="2739351" y="1392347"/>
              <a:ext cx="3215426" cy="1448732"/>
            </a:xfrm>
            <a:prstGeom prst="homePlate">
              <a:avLst>
                <a:gd name="adj" fmla="val 28453"/>
              </a:avLst>
            </a:prstGeom>
            <a:solidFill>
              <a:srgbClr val="16579D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schemeClr val="bg1"/>
                  </a:solidFill>
                  <a:latin typeface="Rosatom" panose="020B0503040504020204"/>
                </a:rPr>
                <a:t>Postgres</a:t>
              </a:r>
              <a:r>
                <a:rPr lang="en-US" sz="1200" b="1" dirty="0">
                  <a:solidFill>
                    <a:schemeClr val="bg1"/>
                  </a:solidFill>
                  <a:latin typeface="Rosatom" panose="020B0503040504020204"/>
                </a:rPr>
                <a:t>/Oracle/H2</a:t>
              </a:r>
              <a:endParaRPr lang="ru-RU" sz="1200" b="1" dirty="0">
                <a:solidFill>
                  <a:schemeClr val="bg1"/>
                </a:solidFill>
                <a:latin typeface="Rosatom" panose="020B0503040504020204"/>
              </a:endParaRPr>
            </a:p>
          </p:txBody>
        </p:sp>
        <p:sp>
          <p:nvSpPr>
            <p:cNvPr id="24" name="Пятиугольник 23"/>
            <p:cNvSpPr/>
            <p:nvPr/>
          </p:nvSpPr>
          <p:spPr>
            <a:xfrm>
              <a:off x="1128772" y="1624353"/>
              <a:ext cx="1485303" cy="984727"/>
            </a:xfrm>
            <a:prstGeom prst="homePlate">
              <a:avLst>
                <a:gd name="adj" fmla="val 31543"/>
              </a:avLst>
            </a:prstGeom>
            <a:solidFill>
              <a:srgbClr val="16579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 sz="1200" b="1" kern="0" dirty="0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СУБД</a:t>
              </a:r>
            </a:p>
          </p:txBody>
        </p:sp>
        <p:sp>
          <p:nvSpPr>
            <p:cNvPr id="25" name="Прямоугольник 68"/>
            <p:cNvSpPr>
              <a:spLocks noChangeArrowheads="1"/>
            </p:cNvSpPr>
            <p:nvPr/>
          </p:nvSpPr>
          <p:spPr bwMode="auto">
            <a:xfrm>
              <a:off x="2976116" y="1609395"/>
              <a:ext cx="2899366" cy="101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557213" lvl="1" indent="-214313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ru-RU" sz="1200" b="1" kern="0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69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B7775DB-460A-44D3-9A28-409FC57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068">
            <a:off x="7235687" y="1258746"/>
            <a:ext cx="686379" cy="55202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8B354E8-FEB0-4418-BDFC-7DCC72C743B3}"/>
              </a:ext>
            </a:extLst>
          </p:cNvPr>
          <p:cNvSpPr txBox="1">
            <a:spLocks/>
          </p:cNvSpPr>
          <p:nvPr/>
        </p:nvSpPr>
        <p:spPr bwMode="auto">
          <a:xfrm>
            <a:off x="480255" y="115183"/>
            <a:ext cx="4273200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СТОИМОСТЬ СОПРОВОЖДЕНИЯ ФУНКЦИОНАЛА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197" y="1840276"/>
            <a:ext cx="693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Rosatom"/>
              </a:rPr>
              <a:t>БЕСЦЕННО!!!</a:t>
            </a:r>
          </a:p>
          <a:p>
            <a:pPr algn="ctr"/>
            <a:r>
              <a:rPr lang="ru-RU" sz="3200" dirty="0">
                <a:latin typeface="Rosatom"/>
              </a:rPr>
              <a:t>Но мы договоримся</a:t>
            </a:r>
          </a:p>
        </p:txBody>
      </p:sp>
      <p:pic>
        <p:nvPicPr>
          <p:cNvPr id="12" name="Рисунок 11" descr="Изображение выглядит как забор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EC09877-85FB-472B-B19B-6E922128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7" y="3805065"/>
            <a:ext cx="484805" cy="640551"/>
          </a:xfrm>
          <a:prstGeom prst="rect">
            <a:avLst/>
          </a:prstGeom>
        </p:spPr>
      </p:pic>
      <p:pic>
        <p:nvPicPr>
          <p:cNvPr id="6148" name="Picture 4" descr="https://i.pinimg.com/736x/a6/37/20/a637207567524c0fdf72a97385c89f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21" y="2917494"/>
            <a:ext cx="1374161" cy="15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47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  <a:p>
            <a:r>
              <a:rPr lang="ru-RU" dirty="0"/>
              <a:t>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539749" y="3198829"/>
            <a:ext cx="4860925" cy="678056"/>
          </a:xfrm>
        </p:spPr>
        <p:txBody>
          <a:bodyPr/>
          <a:lstStyle/>
          <a:p>
            <a:r>
              <a:rPr lang="ru-RU" dirty="0"/>
              <a:t>Сидоров Артем Павлович</a:t>
            </a:r>
          </a:p>
          <a:p>
            <a:r>
              <a:rPr lang="ru-RU" dirty="0" err="1"/>
              <a:t>Наноев</a:t>
            </a:r>
            <a:r>
              <a:rPr lang="ru-RU" dirty="0"/>
              <a:t> Алексей Русланович</a:t>
            </a:r>
          </a:p>
          <a:p>
            <a:r>
              <a:rPr lang="ru-RU" dirty="0" err="1"/>
              <a:t>Давидюк</a:t>
            </a:r>
            <a:r>
              <a:rPr lang="ru-RU" dirty="0"/>
              <a:t> Сергей Витальевич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86" y="2247014"/>
            <a:ext cx="8130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Rosatom"/>
              </a:rPr>
              <a:t>AtomSkittles</a:t>
            </a:r>
            <a:r>
              <a:rPr lang="en-US" sz="4800" dirty="0">
                <a:latin typeface="Rosatom"/>
              </a:rPr>
              <a:t> TEAM Presented</a:t>
            </a:r>
            <a:endParaRPr lang="ru-RU" sz="4800" dirty="0">
              <a:latin typeface="Rosatom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21DC8-49B0-49C0-ACBB-E60B6DF9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66" y="1522171"/>
            <a:ext cx="733122" cy="4441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C72CC0-6751-4DAD-AC47-B0878C85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2017">
            <a:off x="587986" y="773858"/>
            <a:ext cx="794102" cy="6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sun9-40.userapi.com/impg/QAnOYFT6P5j51bAty0FtoOY1ly27Zs2w-qeblw/5o9Anr8knJ8.jpg?size=604x443&amp;quality=96&amp;sign=3183ce54939e3678fe23864b6a522c5c&amp;c_uniq_tag=goy9SXoNwOs-JLcBaHFN3I2zlptu8Jk8vjEV32sAKVI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448">
            <a:off x="4782830" y="672826"/>
            <a:ext cx="2091439" cy="15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91" y="1536347"/>
            <a:ext cx="9144000" cy="21073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21DC8-49B0-49C0-ACBB-E60B6DF9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287" y="1522171"/>
            <a:ext cx="733122" cy="4441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C72CC0-6751-4DAD-AC47-B0878C855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12017">
            <a:off x="346980" y="3739136"/>
            <a:ext cx="794102" cy="6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7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02907" y="103056"/>
            <a:ext cx="3571152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НАЗНАЧЕНИЕ СИСТЕМЫ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5286226-3625-4E31-B6C0-9C346505DB36}"/>
              </a:ext>
            </a:extLst>
          </p:cNvPr>
          <p:cNvGrpSpPr/>
          <p:nvPr/>
        </p:nvGrpSpPr>
        <p:grpSpPr>
          <a:xfrm>
            <a:off x="1128772" y="1303020"/>
            <a:ext cx="6475795" cy="1168899"/>
            <a:chOff x="1128772" y="1303020"/>
            <a:chExt cx="4858349" cy="1168899"/>
          </a:xfrm>
        </p:grpSpPr>
        <p:sp>
          <p:nvSpPr>
            <p:cNvPr id="11" name="Пятиугольник 10"/>
            <p:cNvSpPr/>
            <p:nvPr/>
          </p:nvSpPr>
          <p:spPr>
            <a:xfrm flipH="1">
              <a:off x="2714033" y="1303020"/>
              <a:ext cx="3273088" cy="1168899"/>
            </a:xfrm>
            <a:prstGeom prst="homePlate">
              <a:avLst>
                <a:gd name="adj" fmla="val 28453"/>
              </a:avLst>
            </a:prstGeom>
            <a:solidFill>
              <a:srgbClr val="16579D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4" name="Пятиугольник 13"/>
            <p:cNvSpPr/>
            <p:nvPr/>
          </p:nvSpPr>
          <p:spPr>
            <a:xfrm>
              <a:off x="1128772" y="1624352"/>
              <a:ext cx="1485303" cy="515218"/>
            </a:xfrm>
            <a:prstGeom prst="homePlate">
              <a:avLst>
                <a:gd name="adj" fmla="val 31543"/>
              </a:avLst>
            </a:prstGeom>
            <a:solidFill>
              <a:srgbClr val="16579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 sz="1200" b="1" kern="0" dirty="0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Планирование производства</a:t>
              </a:r>
            </a:p>
          </p:txBody>
        </p:sp>
        <p:sp>
          <p:nvSpPr>
            <p:cNvPr id="15" name="Прямоугольник 68"/>
            <p:cNvSpPr>
              <a:spLocks noChangeArrowheads="1"/>
            </p:cNvSpPr>
            <p:nvPr/>
          </p:nvSpPr>
          <p:spPr bwMode="auto">
            <a:xfrm>
              <a:off x="3013487" y="1440872"/>
              <a:ext cx="2899366" cy="893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557213" lvl="1" indent="-214313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ru-RU" sz="1200" b="1" kern="0" dirty="0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Автоматическое и ручное формирование производственного плана на основе поступающих заказов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08920EA-831C-4151-9552-9914CBF213D6}"/>
              </a:ext>
            </a:extLst>
          </p:cNvPr>
          <p:cNvGrpSpPr/>
          <p:nvPr/>
        </p:nvGrpSpPr>
        <p:grpSpPr>
          <a:xfrm>
            <a:off x="1128772" y="2729303"/>
            <a:ext cx="6478494" cy="1819837"/>
            <a:chOff x="1130794" y="2639804"/>
            <a:chExt cx="4858350" cy="1819837"/>
          </a:xfrm>
        </p:grpSpPr>
        <p:sp>
          <p:nvSpPr>
            <p:cNvPr id="20" name="Пятиугольник 19"/>
            <p:cNvSpPr/>
            <p:nvPr/>
          </p:nvSpPr>
          <p:spPr>
            <a:xfrm>
              <a:off x="1130794" y="3354389"/>
              <a:ext cx="1485303" cy="393752"/>
            </a:xfrm>
            <a:prstGeom prst="homePlate">
              <a:avLst>
                <a:gd name="adj" fmla="val 31543"/>
              </a:avLst>
            </a:prstGeom>
            <a:solidFill>
              <a:srgbClr val="21958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 sz="1200" b="1" kern="0" dirty="0" err="1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Диспетчирование</a:t>
              </a:r>
              <a:r>
                <a:rPr lang="ru-RU" sz="1200" b="1" kern="0" dirty="0">
                  <a:solidFill>
                    <a:schemeClr val="bg1"/>
                  </a:solidFill>
                  <a:latin typeface="Rosatom" panose="020B0503040504020204" pitchFamily="34" charset="-52"/>
                  <a:ea typeface="Rosatom" panose="020B0503040504020204" pitchFamily="34" charset="-52"/>
                  <a:cs typeface="Arial" pitchFamily="34" charset="0"/>
                </a:rPr>
                <a:t> производства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27862B0-1BB5-42AB-97EF-98AFD7C1AFD4}"/>
                </a:ext>
              </a:extLst>
            </p:cNvPr>
            <p:cNvGrpSpPr/>
            <p:nvPr/>
          </p:nvGrpSpPr>
          <p:grpSpPr>
            <a:xfrm>
              <a:off x="2715395" y="2639804"/>
              <a:ext cx="3273749" cy="1819837"/>
              <a:chOff x="2715395" y="2639804"/>
              <a:chExt cx="3273749" cy="1819837"/>
            </a:xfrm>
          </p:grpSpPr>
          <p:sp>
            <p:nvSpPr>
              <p:cNvPr id="19" name="Пятиугольник 18"/>
              <p:cNvSpPr/>
              <p:nvPr/>
            </p:nvSpPr>
            <p:spPr>
              <a:xfrm flipH="1">
                <a:off x="2715395" y="2639804"/>
                <a:ext cx="3266412" cy="1819837"/>
              </a:xfrm>
              <a:prstGeom prst="homePlate">
                <a:avLst>
                  <a:gd name="adj" fmla="val 28453"/>
                </a:avLst>
              </a:prstGeom>
              <a:solidFill>
                <a:srgbClr val="21958A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12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1" name="Прямоугольник 68"/>
              <p:cNvSpPr>
                <a:spLocks noChangeArrowheads="1"/>
              </p:cNvSpPr>
              <p:nvPr/>
            </p:nvSpPr>
            <p:spPr bwMode="auto">
              <a:xfrm>
                <a:off x="2938464" y="2652221"/>
                <a:ext cx="3050680" cy="1724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557213" lvl="1" indent="-214313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sz="1200" b="1" kern="0" dirty="0">
                    <a:solidFill>
                      <a:schemeClr val="bg1"/>
                    </a:solidFill>
                    <a:latin typeface="Rosatom" panose="020B0503040504020204" pitchFamily="34" charset="-52"/>
                    <a:ea typeface="Rosatom" panose="020B0503040504020204" pitchFamily="34" charset="-52"/>
                    <a:cs typeface="Arial" pitchFamily="34" charset="0"/>
                  </a:rPr>
                  <a:t>Оптимизированная автоматическая загрузка автоматизированных рабочих станций с учётом текущей загруженности</a:t>
                </a:r>
              </a:p>
              <a:p>
                <a:pPr marL="557213" lvl="1" indent="-214313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sz="1200" b="1" kern="0" dirty="0">
                    <a:solidFill>
                      <a:schemeClr val="bg1"/>
                    </a:solidFill>
                    <a:latin typeface="Rosatom" panose="020B0503040504020204" pitchFamily="34" charset="-52"/>
                    <a:ea typeface="Rosatom" panose="020B0503040504020204" pitchFamily="34" charset="-52"/>
                    <a:cs typeface="Arial" pitchFamily="34" charset="0"/>
                  </a:rPr>
                  <a:t>Автоматическое перераспределение загрузки станков при их выходе из строя</a:t>
                </a:r>
              </a:p>
              <a:p>
                <a:pPr marL="557213" lvl="1" indent="-214313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sz="1200" b="1" kern="0" dirty="0">
                    <a:solidFill>
                      <a:schemeClr val="bg1"/>
                    </a:solidFill>
                    <a:latin typeface="Rosatom" panose="020B0503040504020204" pitchFamily="34" charset="-52"/>
                    <a:ea typeface="Rosatom" panose="020B0503040504020204" pitchFamily="34" charset="-52"/>
                    <a:cs typeface="Arial" pitchFamily="34" charset="0"/>
                  </a:rPr>
                  <a:t>Оперативный мониторинг заказов</a:t>
                </a:r>
              </a:p>
            </p:txBody>
          </p:sp>
        </p:grp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4F21DC8-49B0-49C0-ACBB-E60B6DF9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66" y="1522171"/>
            <a:ext cx="733122" cy="44417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забор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EC09877-85FB-472B-B19B-6E922128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07" y="1561686"/>
            <a:ext cx="484805" cy="640551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3F186CE-2627-4F23-BDBD-A040E58D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5" y="3587185"/>
            <a:ext cx="477680" cy="7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4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2CA1C0-1696-4669-A50B-2786CF5AC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1" y="871426"/>
            <a:ext cx="7182678" cy="4040256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02907" y="103056"/>
            <a:ext cx="3571152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АРХИТЕКТУРА И ТЕХНОЛОГИИ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4F21DC8-49B0-49C0-ACBB-E60B6DF9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01010">
            <a:off x="6019075" y="1430335"/>
            <a:ext cx="733122" cy="44417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забор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EC09877-85FB-472B-B19B-6E922128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9616">
            <a:off x="502907" y="3972083"/>
            <a:ext cx="484805" cy="640551"/>
          </a:xfrm>
          <a:prstGeom prst="rect">
            <a:avLst/>
          </a:prstGeom>
        </p:spPr>
      </p:pic>
      <p:pic>
        <p:nvPicPr>
          <p:cNvPr id="1040" name="Picture 16" descr="https://www.pinclipart.com/picdir/big/555-5555405_emoticon-emoji-smiley-computer-icons-clip-art-smile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91" y="967817"/>
            <a:ext cx="474477" cy="4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27944" y="4467714"/>
            <a:ext cx="886047" cy="3756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944" y="4228507"/>
            <a:ext cx="386524" cy="341845"/>
          </a:xfrm>
          <a:prstGeom prst="rect">
            <a:avLst/>
          </a:prstGeom>
        </p:spPr>
      </p:pic>
      <p:pic>
        <p:nvPicPr>
          <p:cNvPr id="2060" name="Picture 12" descr="https://www.didisoft.com/site2/o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23" y="4128881"/>
            <a:ext cx="790013" cy="5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1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02907" y="103056"/>
            <a:ext cx="3571152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БИЗНЕС-МОДЕЛЬ СИСТЕМЫ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60" y="535239"/>
            <a:ext cx="5706560" cy="46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s://m.media-amazon.com/images/S/aplus-media/sc/4bcfa7a7-1d9d-4dec-b51b-605665efad5c.__CR0,0,280,280_PT0_SX220_V1_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950">
            <a:off x="7111426" y="952040"/>
            <a:ext cx="1594424" cy="15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02907" y="103056"/>
            <a:ext cx="3571152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ПРИЕМУЩЕСТВА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MESkittles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464329549"/>
              </p:ext>
            </p:extLst>
          </p:nvPr>
        </p:nvGraphicFramePr>
        <p:xfrm>
          <a:off x="-630865" y="857250"/>
          <a:ext cx="9066028" cy="384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170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02907" y="103056"/>
            <a:ext cx="4273200" cy="663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182563" eaLnBrk="0" hangingPunct="0">
              <a:defRPr sz="20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100" b="1">
                <a:solidFill>
                  <a:schemeClr val="hlink"/>
                </a:solidFill>
                <a:cs typeface="Arial" charset="0"/>
              </a:defRPr>
            </a:lvl2pPr>
            <a:lvl3pPr eaLnBrk="0" hangingPunct="0">
              <a:defRPr sz="2100" b="1">
                <a:solidFill>
                  <a:schemeClr val="hlink"/>
                </a:solidFill>
                <a:cs typeface="Arial" charset="0"/>
              </a:defRPr>
            </a:lvl3pPr>
            <a:lvl4pPr eaLnBrk="0" hangingPunct="0">
              <a:defRPr sz="2100" b="1">
                <a:solidFill>
                  <a:schemeClr val="hlink"/>
                </a:solidFill>
                <a:cs typeface="Arial" charset="0"/>
              </a:defRPr>
            </a:lvl4pPr>
            <a:lvl5pPr eaLnBrk="0" hangingPunct="0">
              <a:defRPr sz="2100" b="1">
                <a:solidFill>
                  <a:schemeClr val="hlink"/>
                </a:solidFill>
                <a:cs typeface="Arial" charset="0"/>
              </a:defRPr>
            </a:lvl5pPr>
            <a:lvl6pPr marL="478381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6pPr>
            <a:lvl7pPr marL="95675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7pPr>
            <a:lvl8pPr marL="143513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8pPr>
            <a:lvl9pPr marL="191351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hlink"/>
                </a:solidFill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МОНИТОРИНГ ВЫПОЛНЕНИЯ ЗАКАЗОВ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 flipV="1">
            <a:off x="407368" y="857250"/>
            <a:ext cx="8298482" cy="397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Прямоугольник 68"/>
          <p:cNvSpPr>
            <a:spLocks noChangeArrowheads="1"/>
          </p:cNvSpPr>
          <p:nvPr/>
        </p:nvSpPr>
        <p:spPr bwMode="auto">
          <a:xfrm>
            <a:off x="1691154" y="4176219"/>
            <a:ext cx="24206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" algn="ctr" defTabSz="711200">
              <a:spcAft>
                <a:spcPts val="0"/>
              </a:spcAft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DEPLOY</a:t>
            </a:r>
            <a:endParaRPr lang="ru-RU" sz="1600" b="1" kern="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AutoShape 10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2" descr="https://yt3.ggpht.com/ytc/AKedOLQV4Wdn79rQkIKvTGMf4K9EeAzIIClI9uwnbJvtyg=s900-c-k-c0x00ffffff-no-r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46E126-6C66-4CA8-BD6A-A90A262A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20" y="3499835"/>
            <a:ext cx="1988771" cy="67638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70C4482-A7A3-4B1F-86FF-FF8FAD2C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87" y="2040685"/>
            <a:ext cx="923383" cy="1559769"/>
          </a:xfrm>
          <a:prstGeom prst="rect">
            <a:avLst/>
          </a:prstGeom>
        </p:spPr>
      </p:pic>
      <p:sp>
        <p:nvSpPr>
          <p:cNvPr id="22" name="Прямоугольник: скругленные углы 5">
            <a:extLst>
              <a:ext uri="{FF2B5EF4-FFF2-40B4-BE49-F238E27FC236}">
                <a16:creationId xmlns:a16="http://schemas.microsoft.com/office/drawing/2014/main" id="{542AE918-9AC7-4F4E-BC5C-2315FDEE4F4A}"/>
              </a:ext>
            </a:extLst>
          </p:cNvPr>
          <p:cNvSpPr/>
          <p:nvPr/>
        </p:nvSpPr>
        <p:spPr>
          <a:xfrm>
            <a:off x="2895600" y="1865271"/>
            <a:ext cx="2205674" cy="1059084"/>
          </a:xfrm>
          <a:prstGeom prst="roundRect">
            <a:avLst/>
          </a:prstGeom>
          <a:solidFill>
            <a:srgbClr val="BBC7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</a:rPr>
              <a:t>Сообщения о состояниях станков</a:t>
            </a:r>
            <a:r>
              <a:rPr lang="en-US" sz="1400" b="1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</a:rPr>
              <a:t> / </a:t>
            </a:r>
            <a:r>
              <a:rPr lang="ru-RU" sz="1400" b="1" dirty="0">
                <a:solidFill>
                  <a:schemeClr val="bg1"/>
                </a:solidFill>
                <a:latin typeface="Rosatom" panose="020B0503040504020204" pitchFamily="34" charset="-52"/>
                <a:ea typeface="Rosatom" panose="020B0503040504020204" pitchFamily="34" charset="-52"/>
              </a:rPr>
              <a:t>поступление новых заказов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1C72CC0-6751-4DAD-AC47-B0878C85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2017">
            <a:off x="715576" y="3874569"/>
            <a:ext cx="794102" cy="6386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15A9414-1127-4B4F-A0E9-976534AC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11127">
            <a:off x="6208622" y="2202445"/>
            <a:ext cx="2445645" cy="24456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2" y="1155050"/>
            <a:ext cx="3130497" cy="72145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071" y="3634576"/>
            <a:ext cx="838600" cy="804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1298" y="4396275"/>
            <a:ext cx="179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satom" panose="020B0503040504020204"/>
              </a:rPr>
              <a:t>Уведомления </a:t>
            </a:r>
            <a:endParaRPr lang="en-US" sz="1600" dirty="0">
              <a:latin typeface="Rosatom" panose="020B0503040504020204"/>
            </a:endParaRPr>
          </a:p>
          <a:p>
            <a:r>
              <a:rPr lang="ru-RU" sz="1600" dirty="0">
                <a:latin typeface="Rosatom" panose="020B0503040504020204"/>
              </a:rPr>
              <a:t>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555107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541B8C7B-4633-2E45-B746-A05B8E1543F8}"/>
    </a:ext>
  </a:extLst>
</a:theme>
</file>

<file path=ppt/theme/theme2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ppt/theme/theme3.xml><?xml version="1.0" encoding="utf-8"?>
<a:theme xmlns:a="http://schemas.openxmlformats.org/drawingml/2006/main" name="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4.xml><?xml version="1.0" encoding="utf-8"?>
<a:theme xmlns:a="http://schemas.openxmlformats.org/drawingml/2006/main" name="Текс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5.xml><?xml version="1.0" encoding="utf-8"?>
<a:theme xmlns:a="http://schemas.openxmlformats.org/drawingml/2006/main" name="Диаграммы">
  <a:themeElements>
    <a:clrScheme name="тема для слайдов с диаграммами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293D6D"/>
      </a:accent1>
      <a:accent2>
        <a:srgbClr val="456EA9"/>
      </a:accent2>
      <a:accent3>
        <a:srgbClr val="68B0E0"/>
      </a:accent3>
      <a:accent4>
        <a:srgbClr val="ACC44D"/>
      </a:accent4>
      <a:accent5>
        <a:srgbClr val="4C9D8D"/>
      </a:accent5>
      <a:accent6>
        <a:srgbClr val="7F7F7F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6.xml><?xml version="1.0" encoding="utf-8"?>
<a:theme xmlns:a="http://schemas.openxmlformats.org/drawingml/2006/main" name="Текст диаграмма">
  <a:themeElements>
    <a:clrScheme name="тема для слайдов текст-диаграмма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EBA444"/>
      </a:accent1>
      <a:accent2>
        <a:srgbClr val="F06942"/>
      </a:accent2>
      <a:accent3>
        <a:srgbClr val="AD5483"/>
      </a:accent3>
      <a:accent4>
        <a:srgbClr val="456EA9"/>
      </a:accent4>
      <a:accent5>
        <a:srgbClr val="68B0E0"/>
      </a:accent5>
      <a:accent6>
        <a:srgbClr val="259789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7.xml><?xml version="1.0" encoding="utf-8"?>
<a:theme xmlns:a="http://schemas.openxmlformats.org/drawingml/2006/main" name="Заключите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DAE905-2894-9645-87E8-4A089C61D1E7}" vid="{BB001172-481D-5B4F-A54A-4F845D4C8301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Presentation_16x9_white_template</Template>
  <TotalTime>4659</TotalTime>
  <Words>244</Words>
  <Application>Microsoft Office PowerPoint</Application>
  <PresentationFormat>Произвольный</PresentationFormat>
  <Paragraphs>71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Rosatom</vt:lpstr>
      <vt:lpstr>Rosatom Light</vt:lpstr>
      <vt:lpstr>Wingdings</vt:lpstr>
      <vt:lpstr>Титульный слайд</vt:lpstr>
      <vt:lpstr>Перебивочный слайд</vt:lpstr>
      <vt:lpstr>Текст картинка</vt:lpstr>
      <vt:lpstr>Текст</vt:lpstr>
      <vt:lpstr>Диаграммы</vt:lpstr>
      <vt:lpstr>Текст диаграмма</vt:lpstr>
      <vt:lpstr>Заключительный слайд</vt:lpstr>
      <vt:lpstr>Передовая система планирования производства «MESkittles»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Хомякова</dc:creator>
  <cp:lastModifiedBy>Ксения Волкова</cp:lastModifiedBy>
  <cp:revision>260</cp:revision>
  <dcterms:created xsi:type="dcterms:W3CDTF">2019-09-24T12:37:05Z</dcterms:created>
  <dcterms:modified xsi:type="dcterms:W3CDTF">2023-03-19T03:18:02Z</dcterms:modified>
</cp:coreProperties>
</file>