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wmf" ContentType="image/x-wmf"/>
  <Override PartName="/ppt/media/image3.wmf" ContentType="image/x-wmf"/>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_rels/chart1.xml.rels" ContentType="application/vnd.openxmlformats-package.relationships+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charts/_rels/chart1.xml.rels><?xml version="1.0" encoding="UTF-8"?>
<Relationships xmlns="http://schemas.openxmlformats.org/package/2006/relationships"><Relationship Id="rId1"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29021883"/>
        <c:axId val="82434470"/>
      </c:barChart>
      <c:catAx>
        <c:axId val="29021883"/>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82434470"/>
        <c:crosses val="autoZero"/>
        <c:auto val="1"/>
        <c:lblAlgn val="ctr"/>
        <c:lblOffset val="100"/>
        <c:noMultiLvlLbl val="0"/>
      </c:catAx>
      <c:valAx>
        <c:axId val="82434470"/>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29021883"/>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0">
      <a:noFill/>
    </a:ln>
  </c:spPr>
  <c:userShapes r:id="rId1"/>
</c:chartSpace>
</file>

<file path=ppt/drawings/drawing1.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0.385345581802275</cdr:x>
      <cdr:y>0.691723614274867</cdr:y>
    </cdr:from>
    <cdr:to>
      <cdr:x>0.401356080489939</cdr:x>
      <cdr:y>0.793638741246942</cdr:y>
    </cdr:to>
    <cdr:sp>
      <cdr:nvSpPr>
        <cdr:cNvPr id="50" name="Text Box 1"/>
        <cdr:cNvSpPr/>
      </cdr:nvSpPr>
      <cdr:spPr>
        <a:xfrm>
          <a:off x="3171240" y="2951640"/>
          <a:ext cx="131760" cy="434880"/>
        </a:xfrm>
        <a:prstGeom prst="rect">
          <a:avLst/>
        </a:prstGeom>
        <a:noFill/>
        <a:ln w="9525">
          <a:noFill/>
        </a:ln>
      </cdr:spPr>
      <cdr:style>
        <a:lnRef idx="0"/>
        <a:fillRef idx="0"/>
        <a:effectRef idx="0"/>
        <a:fontRef idx="minor"/>
      </cdr:style>
      <cdr:txBody>
        <a:bodyPr wrap="none" lIns="36720" rIns="36720" tIns="27360" bIns="27360" anchor="ctr" upright="1">
          <a:spAutoFit/>
        </a:bodyPr>
        <a:p>
          <a:pPr algn="ctr">
            <a:lnSpc>
              <a:spcPct val="100000"/>
            </a:lnSpc>
          </a:pPr>
          <a:r>
            <a:rPr b="1" lang="en-US" sz="1580" spc="-1" strike="noStrike">
              <a:solidFill>
                <a:srgbClr val="000000"/>
              </a:solidFill>
              <a:latin typeface="Tahoma"/>
            </a:rPr>
            <a:t> </a:t>
          </a:r>
          <a:endParaRPr b="0" sz="1580" spc="-1" strike="noStrike">
            <a:solidFill>
              <a:srgbClr val="000000"/>
            </a:solidFill>
            <a:latin typeface="Times New Roman"/>
          </a:endParaRPr>
        </a:p>
        <a:p>
          <a:pPr algn="ctr">
            <a:lnSpc>
              <a:spcPct val="100000"/>
            </a:lnSpc>
          </a:pPr>
          <a:endParaRPr b="0" sz="1580" spc="-1" strike="noStrike">
            <a:solidFill>
              <a:srgbClr val="000000"/>
            </a:solidFill>
            <a:latin typeface="Times New Roman"/>
          </a:endParaRPr>
        </a:p>
      </cdr:txBody>
    </cdr:sp>
  </cdr:relSizeAnchor>
  <cdr:relSizeAnchor>
    <cdr:from>
      <cdr:x>0.382239720034996</cdr:x>
      <cdr:y>0.708428246013667</cdr:y>
    </cdr:from>
    <cdr:to>
      <cdr:x>0.388932633420822</cdr:x>
      <cdr:y>0.775331139795832</cdr:y>
    </cdr:to>
    <cdr:sp>
      <cdr:nvSpPr>
        <cdr:cNvPr id="51" name="Text Box 2"/>
        <cdr:cNvSpPr/>
      </cdr:nvSpPr>
      <cdr:spPr>
        <a:xfrm>
          <a:off x="3145680" y="3022920"/>
          <a:ext cx="55080" cy="285480"/>
        </a:xfrm>
        <a:prstGeom prst="rect">
          <a:avLst/>
        </a:prstGeom>
        <a:noFill/>
        <a:ln w="9525">
          <a:noFill/>
        </a:ln>
      </cdr:spPr>
      <cdr:style>
        <a:lnRef idx="0"/>
        <a:fillRef idx="0"/>
        <a:effectRef idx="0"/>
        <a:fontRef idx="minor"/>
      </cdr:style>
      <cdr:txBody>
        <a:bodyPr lIns="90000" rIns="90000" tIns="45000" bIns="45000" anchor="t">
          <a:noAutofit/>
        </a:bodyPr>
        <a:p>
          <a:endParaRPr b="0" sz="1800" spc="-1" strike="noStrike">
            <a:solidFill>
              <a:srgbClr val="000000"/>
            </a:solidFill>
            <a:latin typeface="Times New Roman"/>
          </a:endParaRPr>
        </a:p>
      </cdr:txBody>
    </cdr:sp>
  </cdr:relSizeAnchor>
  <cdr:relSizeAnchor>
    <cdr:from>
      <cdr:x>0.738451443569554</cdr:x>
      <cdr:y>0.0971905846621109</cdr:y>
    </cdr:from>
    <cdr:to>
      <cdr:x>0.812160979877515</cdr:x>
      <cdr:y>0.159200202480385</cdr:y>
    </cdr:to>
    <cdr:sp>
      <cdr:nvSpPr>
        <cdr:cNvPr id="52" name="TextBox 1"/>
        <cdr:cNvSpPr/>
      </cdr:nvSpPr>
      <cdr:spPr>
        <a:xfrm>
          <a:off x="6077160" y="414720"/>
          <a:ext cx="606600" cy="26460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r>
            <a:rPr b="1" lang="en-US" sz="1100" spc="-1" strike="noStrike">
              <a:solidFill>
                <a:srgbClr val="000000"/>
              </a:solidFill>
              <a:latin typeface="Arial"/>
            </a:rPr>
            <a:t>$6.3</a:t>
          </a:r>
          <a:endParaRPr b="0" sz="1100" spc="-1" strike="noStrike">
            <a:solidFill>
              <a:srgbClr val="000000"/>
            </a:solidFill>
            <a:latin typeface="Times New Roman"/>
          </a:endParaRPr>
        </a:p>
      </cdr:txBody>
    </cdr:sp>
  </cdr:relSizeAnchor>
  <cdr:relSizeAnchor>
    <cdr:from>
      <cdr:x>0.821303587051619</cdr:x>
      <cdr:y>0.029359655783346</cdr:y>
    </cdr:from>
    <cdr:to>
      <cdr:x>0.898906386701662</cdr:x>
      <cdr:y>0.0913692736016198</cdr:y>
    </cdr:to>
    <cdr:sp>
      <cdr:nvSpPr>
        <cdr:cNvPr id="53" name="TextBox 1"/>
        <cdr:cNvSpPr/>
      </cdr:nvSpPr>
      <cdr:spPr>
        <a:xfrm>
          <a:off x="6759000" y="125280"/>
          <a:ext cx="63864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$7.4</a:t>
          </a:r>
          <a:endParaRPr b="0" sz="1100" spc="-1" strike="noStrike">
            <a:solidFill>
              <a:srgbClr val="000000"/>
            </a:solidFill>
            <a:latin typeface="Times New Roman"/>
          </a:endParaRPr>
        </a:p>
      </cdr:txBody>
    </cdr:sp>
  </cdr:relSizeAnchor>
  <cdr:relSizeAnchor>
    <cdr:from>
      <cdr:x>0.658748906386702</cdr:x>
      <cdr:y>0.0465704884839281</cdr:y>
    </cdr:from>
    <cdr:to>
      <cdr:x>0.730971128608924</cdr:x>
      <cdr:y>0.108580106302202</cdr:y>
    </cdr:to>
    <cdr:sp>
      <cdr:nvSpPr>
        <cdr:cNvPr id="54" name="TextBox 1"/>
        <cdr:cNvSpPr/>
      </cdr:nvSpPr>
      <cdr:spPr>
        <a:xfrm>
          <a:off x="5421240" y="198720"/>
          <a:ext cx="59436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$7.0</a:t>
          </a:r>
          <a:endParaRPr b="0" sz="1100" spc="-1" strike="noStrike">
            <a:solidFill>
              <a:srgbClr val="000000"/>
            </a:solidFill>
            <a:latin typeface="Times New Roman"/>
          </a:endParaRPr>
        </a:p>
      </cdr:txBody>
    </cdr:sp>
  </cdr:relSizeAnchor>
  <cdr:relSizeAnchor>
    <cdr:from>
      <cdr:x>0.904374453193351</cdr:x>
      <cdr:y>0.125875305829748</cdr:y>
    </cdr:from>
    <cdr:to>
      <cdr:x>0.982677165354331</cdr:x>
      <cdr:y>0.187884923648022</cdr:y>
    </cdr:to>
    <cdr:sp>
      <cdr:nvSpPr>
        <cdr:cNvPr id="55" name="TextBox 1"/>
        <cdr:cNvSpPr/>
      </cdr:nvSpPr>
      <cdr:spPr>
        <a:xfrm>
          <a:off x="7442640" y="537120"/>
          <a:ext cx="64440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$5.7</a:t>
          </a:r>
          <a:endParaRPr b="0" sz="1100" spc="-1" strike="noStrike">
            <a:solidFill>
              <a:srgbClr val="000000"/>
            </a:solidFill>
            <a:latin typeface="Times New Roman"/>
          </a:endParaRPr>
        </a:p>
      </cdr:txBody>
    </cdr:sp>
  </cdr:relSizeAnchor>
</c:userShape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rial"/>
              </a:rPr>
              <a:t>Click to move the slide</a:t>
            </a:r>
            <a:endParaRPr b="0" lang="en-US" sz="1800" spc="-1" strike="noStrike">
              <a:solidFill>
                <a:schemeClr val="dk1"/>
              </a:solidFill>
              <a:latin typeface="Arial"/>
            </a:endParaRPr>
          </a:p>
        </p:txBody>
      </p:sp>
      <p:sp>
        <p:nvSpPr>
          <p:cNvPr id="3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35"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6"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236D193-B793-42C8-B906-D0171955A8E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1143000" y="685800"/>
            <a:ext cx="4571640" cy="3428640"/>
          </a:xfrm>
          <a:prstGeom prst="rect">
            <a:avLst/>
          </a:prstGeom>
          <a:ln w="0">
            <a:noFill/>
          </a:ln>
        </p:spPr>
      </p:sp>
      <p:sp>
        <p:nvSpPr>
          <p:cNvPr id="6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Cover slide option #1</a:t>
            </a:r>
            <a:endParaRPr b="0" lang="en-US" sz="2000" spc="-1" strike="noStrike">
              <a:solidFill>
                <a:srgbClr val="000000"/>
              </a:solidFill>
              <a:latin typeface="Arial"/>
            </a:endParaRPr>
          </a:p>
        </p:txBody>
      </p:sp>
      <p:sp>
        <p:nvSpPr>
          <p:cNvPr id="69" name="PlaceHolder 3"/>
          <p:cNvSpPr>
            <a:spLocks noGrp="1"/>
          </p:cNvSpPr>
          <p:nvPr>
            <p:ph type="sldNum" idx="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rgbClr val="000000"/>
                </a:solidFill>
                <a:latin typeface="+mn-lt"/>
                <a:ea typeface="+mn-ea"/>
              </a:defRPr>
            </a:lvl1pPr>
          </a:lstStyle>
          <a:p>
            <a:pPr indent="0" algn="r" defTabSz="914400">
              <a:lnSpc>
                <a:spcPct val="100000"/>
              </a:lnSpc>
              <a:buNone/>
            </a:pPr>
            <a:fld id="{56128265-CF51-4BA5-9C31-1D4B89909092}"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1143000" y="685800"/>
            <a:ext cx="4571640" cy="3428640"/>
          </a:xfrm>
          <a:prstGeom prst="rect">
            <a:avLst/>
          </a:prstGeom>
          <a:ln w="0">
            <a:noFill/>
          </a:ln>
        </p:spPr>
      </p:sp>
      <p:sp>
        <p:nvSpPr>
          <p:cNvPr id="7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Cover slide option #3</a:t>
            </a:r>
            <a:endParaRPr b="0" lang="en-US" sz="2000" spc="-1" strike="noStrike">
              <a:solidFill>
                <a:srgbClr val="000000"/>
              </a:solidFill>
              <a:latin typeface="Arial"/>
            </a:endParaRPr>
          </a:p>
        </p:txBody>
      </p:sp>
      <p:sp>
        <p:nvSpPr>
          <p:cNvPr id="72" name="PlaceHolder 3"/>
          <p:cNvSpPr>
            <a:spLocks noGrp="1"/>
          </p:cNvSpPr>
          <p:nvPr>
            <p:ph type="sldNum" idx="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rgbClr val="000000"/>
                </a:solidFill>
                <a:latin typeface="+mn-lt"/>
                <a:ea typeface="+mn-ea"/>
              </a:defRPr>
            </a:lvl1pPr>
          </a:lstStyle>
          <a:p>
            <a:pPr indent="0" algn="r" defTabSz="914400">
              <a:lnSpc>
                <a:spcPct val="100000"/>
              </a:lnSpc>
              <a:buNone/>
            </a:pPr>
            <a:fld id="{8AD36A1F-C074-4A4E-A3AA-9D63D1F297C7}"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1143000" y="685800"/>
            <a:ext cx="4571640" cy="3428640"/>
          </a:xfrm>
          <a:prstGeom prst="rect">
            <a:avLst/>
          </a:prstGeom>
          <a:ln w="0">
            <a:noFill/>
          </a:ln>
        </p:spPr>
      </p:sp>
      <p:sp>
        <p:nvSpPr>
          <p:cNvPr id="7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Blank slide</a:t>
            </a:r>
            <a:endParaRPr b="0" lang="en-US" sz="2000" spc="-1" strike="noStrike">
              <a:solidFill>
                <a:srgbClr val="000000"/>
              </a:solidFill>
              <a:latin typeface="Arial"/>
            </a:endParaRPr>
          </a:p>
        </p:txBody>
      </p:sp>
      <p:sp>
        <p:nvSpPr>
          <p:cNvPr id="75" name="PlaceHolder 3"/>
          <p:cNvSpPr>
            <a:spLocks noGrp="1"/>
          </p:cNvSpPr>
          <p:nvPr>
            <p:ph type="sldNum" idx="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C73EFDF-1600-40B8-8C67-CC660570F715}"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 Insert the Elements You Need">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0A128A5-6620-4176-A9CB-84920215A5D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Lis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Title Pag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Graph) With Notes">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with Notes at Bottom">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wmf"/><Relationship Id="rId3"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wmf"/><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wmf"/><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wmf"/><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wmf"/><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wmf"/><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wmf"/><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525">
            <a:noFill/>
          </a:ln>
        </p:spPr>
      </p:pic>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spcBef>
                <a:spcPts val="1134"/>
              </a:spcBef>
              <a:buClr>
                <a:srgbClr val="ffffff"/>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Arial"/>
              </a:rPr>
              <a:t>Fourth Outline Level</a:t>
            </a:r>
            <a:endParaRPr b="0" lang="en-US" sz="1600" spc="-1" strike="noStrike">
              <a:solidFill>
                <a:schemeClr val="dk1"/>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 name="Picture 1"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lumMod val="50000"/>
                    <a:lumOff val="50000"/>
                  </a:schemeClr>
                </a:solidFill>
                <a:latin typeface="Arial"/>
              </a:rPr>
              <a:t>Click to edit Master title style</a:t>
            </a:r>
            <a:endParaRPr b="0" lang="en-US" sz="4000" spc="-1" strike="noStrike">
              <a:solidFill>
                <a:schemeClr val="dk1"/>
              </a:solidFill>
              <a:latin typeface="Arial"/>
            </a:endParaRPr>
          </a:p>
        </p:txBody>
      </p:sp>
      <p:sp>
        <p:nvSpPr>
          <p:cNvPr id="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Arial"/>
              </a:rPr>
              <a:t>Click to edit Master text styles</a:t>
            </a:r>
            <a:endParaRPr b="0" lang="en-US" sz="2000" spc="-1" strike="noStrike">
              <a:solidFill>
                <a:schemeClr val="dk1"/>
              </a:solidFill>
              <a:latin typeface="Arial"/>
            </a:endParaRPr>
          </a:p>
        </p:txBody>
      </p:sp>
      <p:sp>
        <p:nvSpPr>
          <p:cNvPr id="5" name="PlaceHolder 3"/>
          <p:cNvSpPr>
            <a:spLocks noGrp="1"/>
          </p:cNvSpPr>
          <p:nvPr>
            <p:ph type="dt" idx="1"/>
          </p:nvPr>
        </p:nvSpPr>
        <p:spPr>
          <a:xfrm>
            <a:off x="457200" y="635652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rgbClr val="8b8b8b"/>
                </a:solidFill>
                <a:latin typeface="Arial"/>
              </a:defRPr>
            </a:lvl1pPr>
          </a:lstStyle>
          <a:p>
            <a:pPr indent="0" defTabSz="914400">
              <a:lnSpc>
                <a:spcPct val="100000"/>
              </a:lnSpc>
              <a:buNone/>
            </a:pPr>
            <a:r>
              <a:rPr b="0" lang="en-US" sz="1800" spc="-1" strike="noStrike">
                <a:solidFill>
                  <a:srgbClr val="8b8b8b"/>
                </a:solidFill>
                <a:latin typeface="Arial"/>
              </a:rPr>
              <a:t>&lt;date/time&gt;</a:t>
            </a:r>
            <a:endParaRPr b="0" lang="en-US" sz="1800" spc="-1" strike="noStrike">
              <a:solidFill>
                <a:srgbClr val="000000"/>
              </a:solidFill>
              <a:latin typeface="Times New Roman"/>
            </a:endParaRPr>
          </a:p>
        </p:txBody>
      </p:sp>
      <p:sp>
        <p:nvSpPr>
          <p:cNvPr id="6" name="PlaceHolder 4"/>
          <p:cNvSpPr>
            <a:spLocks noGrp="1"/>
          </p:cNvSpPr>
          <p:nvPr>
            <p:ph type="ftr" idx="2"/>
          </p:nvPr>
        </p:nvSpPr>
        <p:spPr>
          <a:xfrm>
            <a:off x="3124080" y="6356520"/>
            <a:ext cx="28951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5"/>
          <p:cNvSpPr>
            <a:spLocks noGrp="1"/>
          </p:cNvSpPr>
          <p:nvPr>
            <p:ph type="sldNum" idx="3"/>
          </p:nvPr>
        </p:nvSpPr>
        <p:spPr>
          <a:xfrm>
            <a:off x="6553080" y="635652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rgbClr val="8b8b8b"/>
                </a:solidFill>
                <a:latin typeface="Arial"/>
              </a:defRPr>
            </a:lvl1pPr>
          </a:lstStyle>
          <a:p>
            <a:pPr indent="0" defTabSz="914400">
              <a:lnSpc>
                <a:spcPct val="100000"/>
              </a:lnSpc>
              <a:buNone/>
            </a:pPr>
            <a:fld id="{600E4AE7-9460-400B-9561-03AC18C70722}" type="slidenum">
              <a:rPr b="0" lang="en-US" sz="1800" spc="-1" strike="noStrike">
                <a:solidFill>
                  <a:srgbClr val="8b8b8b"/>
                </a:solidFill>
                <a:latin typeface="Arial"/>
              </a:rPr>
              <a:t>&lt;number&gt;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pic>
        <p:nvPicPr>
          <p:cNvPr id="9" name="Picture 3" descr="Dickinson_hoefler_186.eps"/>
          <p:cNvPicPr/>
          <p:nvPr/>
        </p:nvPicPr>
        <p:blipFill>
          <a:blip r:embed="rId2"/>
          <a:stretch/>
        </p:blipFill>
        <p:spPr>
          <a:xfrm>
            <a:off x="593280" y="379440"/>
            <a:ext cx="1566720" cy="308520"/>
          </a:xfrm>
          <a:prstGeom prst="rect">
            <a:avLst/>
          </a:prstGeom>
          <a:ln w="0">
            <a:noFill/>
          </a:ln>
        </p:spPr>
      </p:pic>
      <p:sp>
        <p:nvSpPr>
          <p:cNvPr id="10" name="PlaceHolder 2"/>
          <p:cNvSpPr>
            <a:spLocks noGrp="1"/>
          </p:cNvSpPr>
          <p:nvPr>
            <p:ph type="body"/>
          </p:nvPr>
        </p:nvSpPr>
        <p:spPr>
          <a:xfrm>
            <a:off x="533520" y="1676520"/>
            <a:ext cx="8152920" cy="441936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Click to edit Master text styles</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Fourth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Fifth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List Title</a:t>
            </a:r>
            <a:br>
              <a:rPr sz="2800"/>
            </a:br>
            <a:endParaRPr b="0" lang="en-US" sz="2800" spc="-1" strike="noStrike">
              <a:solidFill>
                <a:schemeClr val="dk1"/>
              </a:solidFill>
              <a:latin typeface="Arial"/>
            </a:endParaRPr>
          </a:p>
        </p:txBody>
      </p:sp>
      <p:pic>
        <p:nvPicPr>
          <p:cNvPr id="12" name="Picture 3" descr="Dickinson_hoefler_186.eps"/>
          <p:cNvPicPr/>
          <p:nvPr/>
        </p:nvPicPr>
        <p:blipFill>
          <a:blip r:embed="rId2"/>
          <a:stretch/>
        </p:blipFill>
        <p:spPr>
          <a:xfrm>
            <a:off x="593280" y="379440"/>
            <a:ext cx="1566720" cy="308520"/>
          </a:xfrm>
          <a:prstGeom prst="rect">
            <a:avLst/>
          </a:prstGeom>
          <a:ln w="0">
            <a:noFill/>
          </a:ln>
        </p:spPr>
      </p:pic>
      <p:sp>
        <p:nvSpPr>
          <p:cNvPr id="13" name="PlaceHolder 2"/>
          <p:cNvSpPr>
            <a:spLocks noGrp="1"/>
          </p:cNvSpPr>
          <p:nvPr>
            <p:ph type="body"/>
          </p:nvPr>
        </p:nvSpPr>
        <p:spPr>
          <a:xfrm>
            <a:off x="533520" y="1676520"/>
            <a:ext cx="8152920" cy="4571640"/>
          </a:xfrm>
          <a:prstGeom prst="rect">
            <a:avLst/>
          </a:prstGeom>
          <a:noFill/>
          <a:ln w="0">
            <a:noFill/>
          </a:ln>
        </p:spPr>
        <p:txBody>
          <a:bodyPr lIns="91440" rIns="91440" tIns="45720" bIns="45720" anchor="t">
            <a:normAutofit/>
          </a:bodyPr>
          <a:p>
            <a:pPr defTabSz="914400">
              <a:lnSpc>
                <a:spcPct val="100000"/>
              </a:lnSpc>
              <a:spcBef>
                <a:spcPts val="400"/>
              </a:spcBef>
              <a:buClr>
                <a:srgbClr val="151515"/>
              </a:buClr>
              <a:buFont typeface="Arial"/>
              <a:buChar char="•"/>
            </a:pPr>
            <a:r>
              <a:rPr b="0" lang="en-US" sz="2000" spc="-1" strike="noStrike">
                <a:solidFill>
                  <a:schemeClr val="dk1"/>
                </a:solidFill>
                <a:latin typeface="Arial"/>
              </a:rPr>
              <a:t>Insert Text</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51460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3600" spc="-1" strike="noStrike">
                <a:solidFill>
                  <a:srgbClr val="7f7f7f"/>
                </a:solidFill>
                <a:latin typeface="Arial"/>
              </a:rPr>
              <a:t>Section Title</a:t>
            </a:r>
            <a:endParaRPr b="0" lang="en-US" sz="3600" spc="-1" strike="noStrike">
              <a:solidFill>
                <a:schemeClr val="dk1"/>
              </a:solidFill>
              <a:latin typeface="Arial"/>
            </a:endParaRPr>
          </a:p>
        </p:txBody>
      </p:sp>
      <p:pic>
        <p:nvPicPr>
          <p:cNvPr id="15" name="Picture 2"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3007800" cy="55224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17" name="PlaceHolder 2"/>
          <p:cNvSpPr>
            <a:spLocks noGrp="1"/>
          </p:cNvSpPr>
          <p:nvPr>
            <p:ph type="body"/>
          </p:nvPr>
        </p:nvSpPr>
        <p:spPr>
          <a:xfrm>
            <a:off x="533520" y="1676520"/>
            <a:ext cx="8229240" cy="426672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Insert text here</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first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second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third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fourth level</a:t>
            </a:r>
            <a:endParaRPr b="0" lang="en-US" sz="2000" spc="-1" strike="noStrike">
              <a:solidFill>
                <a:schemeClr val="dk1"/>
              </a:solidFill>
              <a:latin typeface="Arial"/>
            </a:endParaRPr>
          </a:p>
        </p:txBody>
      </p:sp>
      <p:sp>
        <p:nvSpPr>
          <p:cNvPr id="18" name="PlaceHolder 3"/>
          <p:cNvSpPr>
            <a:spLocks noGrp="1"/>
          </p:cNvSpPr>
          <p:nvPr>
            <p:ph type="body"/>
          </p:nvPr>
        </p:nvSpPr>
        <p:spPr>
          <a:xfrm>
            <a:off x="533520" y="6019920"/>
            <a:ext cx="8229240" cy="6854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text here</a:t>
            </a:r>
            <a:endParaRPr b="0" lang="en-US" sz="1400" spc="-1" strike="noStrike">
              <a:solidFill>
                <a:schemeClr val="dk1"/>
              </a:solidFill>
              <a:latin typeface="Arial"/>
            </a:endParaRPr>
          </a:p>
        </p:txBody>
      </p:sp>
      <p:pic>
        <p:nvPicPr>
          <p:cNvPr id="19" name="Picture 4"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076960" cy="55224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21" name="PlaceHolder 2"/>
          <p:cNvSpPr>
            <a:spLocks noGrp="1"/>
          </p:cNvSpPr>
          <p:nvPr>
            <p:ph type="body"/>
          </p:nvPr>
        </p:nvSpPr>
        <p:spPr>
          <a:xfrm>
            <a:off x="533520" y="6019920"/>
            <a:ext cx="8229240" cy="6854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text here</a:t>
            </a:r>
            <a:endParaRPr b="0" lang="en-US" sz="1400" spc="-1" strike="noStrike">
              <a:solidFill>
                <a:schemeClr val="dk1"/>
              </a:solidFill>
              <a:latin typeface="Arial"/>
            </a:endParaRPr>
          </a:p>
        </p:txBody>
      </p:sp>
      <p:pic>
        <p:nvPicPr>
          <p:cNvPr id="22" name="Picture 4" descr="Dickinson_hoefler_186.eps"/>
          <p:cNvPicPr/>
          <p:nvPr/>
        </p:nvPicPr>
        <p:blipFill>
          <a:blip r:embed="rId2"/>
          <a:stretch/>
        </p:blipFill>
        <p:spPr>
          <a:xfrm>
            <a:off x="593280" y="379440"/>
            <a:ext cx="1566720" cy="308520"/>
          </a:xfrm>
          <a:prstGeom prst="rect">
            <a:avLst/>
          </a:prstGeom>
          <a:ln w="0">
            <a:noFill/>
          </a:ln>
        </p:spPr>
      </p:pic>
      <p:sp>
        <p:nvSpPr>
          <p:cNvPr id="23" name="PlaceHolder 3"/>
          <p:cNvSpPr>
            <a:spLocks noGrp="1"/>
          </p:cNvSpPr>
          <p:nvPr>
            <p:ph type="body"/>
          </p:nvPr>
        </p:nvSpPr>
        <p:spPr>
          <a:xfrm>
            <a:off x="533520" y="1676520"/>
            <a:ext cx="8076960" cy="411444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Insert text here</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first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second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third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fourth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pic>
        <p:nvPicPr>
          <p:cNvPr id="25" name="Picture 2"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09480" y="1676520"/>
            <a:ext cx="8000640" cy="4495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Arial"/>
              </a:rPr>
              <a:t>Click icon to add picture</a:t>
            </a:r>
            <a:endParaRPr b="0" lang="en-US" sz="3200" spc="-1" strike="noStrike">
              <a:solidFill>
                <a:schemeClr val="dk1"/>
              </a:solidFill>
              <a:latin typeface="Arial"/>
            </a:endParaRPr>
          </a:p>
        </p:txBody>
      </p:sp>
      <p:sp>
        <p:nvSpPr>
          <p:cNvPr id="28" name="PlaceHolder 2"/>
          <p:cNvSpPr>
            <a:spLocks noGrp="1"/>
          </p:cNvSpPr>
          <p:nvPr>
            <p:ph type="body"/>
          </p:nvPr>
        </p:nvSpPr>
        <p:spPr>
          <a:xfrm>
            <a:off x="533520" y="6248520"/>
            <a:ext cx="8152920" cy="3474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caption here</a:t>
            </a:r>
            <a:endParaRPr b="0" lang="en-US" sz="1400" spc="-1" strike="noStrike">
              <a:solidFill>
                <a:schemeClr val="dk1"/>
              </a:solidFill>
              <a:latin typeface="Arial"/>
            </a:endParaRPr>
          </a:p>
        </p:txBody>
      </p:sp>
      <p:pic>
        <p:nvPicPr>
          <p:cNvPr id="29" name="Picture 4" descr="Dickinson_hoefler_186.eps"/>
          <p:cNvPicPr/>
          <p:nvPr/>
        </p:nvPicPr>
        <p:blipFill>
          <a:blip r:embed="rId2"/>
          <a:stretch/>
        </p:blipFill>
        <p:spPr>
          <a:xfrm>
            <a:off x="593280" y="379440"/>
            <a:ext cx="1566720" cy="308520"/>
          </a:xfrm>
          <a:prstGeom prst="rect">
            <a:avLst/>
          </a:prstGeom>
          <a:ln w="0">
            <a:noFill/>
          </a:ln>
        </p:spPr>
      </p:pic>
      <p:sp>
        <p:nvSpPr>
          <p:cNvPr id="30" name="PlaceHolder 3"/>
          <p:cNvSpPr>
            <a:spLocks noGrp="1"/>
          </p:cNvSpPr>
          <p:nvPr>
            <p:ph type="title"/>
          </p:nvPr>
        </p:nvSpPr>
        <p:spPr>
          <a:xfrm>
            <a:off x="533520" y="1066680"/>
            <a:ext cx="8152920" cy="4568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895480"/>
            <a:ext cx="7772040" cy="106632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sp>
        <p:nvSpPr>
          <p:cNvPr id="39" name="PlaceHolder 2"/>
          <p:cNvSpPr>
            <a:spLocks noGrp="1"/>
          </p:cNvSpPr>
          <p:nvPr>
            <p:ph type="subTitle"/>
          </p:nvPr>
        </p:nvSpPr>
        <p:spPr>
          <a:xfrm>
            <a:off x="685800" y="4648320"/>
            <a:ext cx="6400440" cy="1904760"/>
          </a:xfrm>
          <a:prstGeom prst="rect">
            <a:avLst/>
          </a:prstGeom>
          <a:noFill/>
          <a:ln w="0">
            <a:noFill/>
          </a:ln>
        </p:spPr>
        <p:txBody>
          <a:bodyPr lIns="91440" rIns="91440" tIns="45720" bIns="45720" anchor="t">
            <a:noAutofit/>
          </a:bodyPr>
          <a:p>
            <a:pPr indent="0" defTabSz="914400">
              <a:lnSpc>
                <a:spcPct val="100000"/>
              </a:lnSpc>
              <a:spcBef>
                <a:spcPts val="360"/>
              </a:spcBef>
              <a:buNone/>
              <a:tabLst>
                <a:tab algn="l" pos="0"/>
              </a:tabLst>
            </a:pPr>
            <a:r>
              <a:rPr b="0" lang="en-US" sz="1800" spc="-1" strike="noStrike">
                <a:solidFill>
                  <a:schemeClr val="lt1"/>
                </a:solidFill>
                <a:latin typeface="Arial"/>
              </a:rPr>
              <a:t>Author</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Department</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Date</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Location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2160" y="2906640"/>
            <a:ext cx="7772040" cy="136188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sp>
        <p:nvSpPr>
          <p:cNvPr id="41" name="PlaceHolder 2"/>
          <p:cNvSpPr>
            <a:spLocks noGrp="1"/>
          </p:cNvSpPr>
          <p:nvPr>
            <p:ph/>
          </p:nvPr>
        </p:nvSpPr>
        <p:spPr>
          <a:xfrm>
            <a:off x="722160" y="4648320"/>
            <a:ext cx="7772040" cy="168336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r>
              <a:rPr b="0" lang="en-US" sz="1800" spc="-1" strike="noStrike">
                <a:solidFill>
                  <a:schemeClr val="lt1"/>
                </a:solidFill>
                <a:latin typeface="Arial"/>
              </a:rPr>
              <a:t>Author</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Department</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Date</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Location</a:t>
            </a:r>
            <a:endParaRPr b="0" lang="en-US" sz="1800" spc="-1" strike="noStrike">
              <a:solidFill>
                <a:schemeClr val="dk1"/>
              </a:solidFill>
              <a:latin typeface="Arial"/>
            </a:endParaRPr>
          </a:p>
        </p:txBody>
      </p:sp>
      <p:pic>
        <p:nvPicPr>
          <p:cNvPr id="42" name="Picture 5" descr="Dickinson_hoefler_0-100-81-4.eps"/>
          <p:cNvPicPr/>
          <p:nvPr/>
        </p:nvPicPr>
        <p:blipFill>
          <a:blip r:embed="rId1"/>
          <a:stretch/>
        </p:blipFill>
        <p:spPr>
          <a:xfrm>
            <a:off x="722160" y="790560"/>
            <a:ext cx="4649760" cy="916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Rectangle 6"/>
          <p:cNvSpPr/>
          <p:nvPr/>
        </p:nvSpPr>
        <p:spPr>
          <a:xfrm>
            <a:off x="0" y="0"/>
            <a:ext cx="9143640" cy="6857640"/>
          </a:xfrm>
          <a:prstGeom prst="rect">
            <a:avLst/>
          </a:prstGeom>
          <a:solidFill>
            <a:schemeClr val="bg1"/>
          </a:solidFill>
          <a:ln>
            <a:solidFill>
              <a:srgbClr val="ffffff"/>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endParaRPr b="0" lang="en-US" sz="1800" spc="-1" strike="noStrike">
              <a:solidFill>
                <a:srgbClr val="ffffff"/>
              </a:solidFill>
              <a:latin typeface="Arial"/>
            </a:endParaRPr>
          </a:p>
        </p:txBody>
      </p:sp>
      <p:pic>
        <p:nvPicPr>
          <p:cNvPr id="44" name="Picture 5" descr="Dickinson_hoefler_0-100-81-4.eps"/>
          <p:cNvPicPr/>
          <p:nvPr/>
        </p:nvPicPr>
        <p:blipFill>
          <a:blip r:embed="rId1"/>
          <a:stretch/>
        </p:blipFill>
        <p:spPr>
          <a:xfrm>
            <a:off x="722160" y="790560"/>
            <a:ext cx="4649760" cy="916920"/>
          </a:xfrm>
          <a:prstGeom prst="rect">
            <a:avLst/>
          </a:prstGeom>
          <a:ln w="0">
            <a:noFill/>
          </a:ln>
        </p:spPr>
      </p:pic>
      <p:sp>
        <p:nvSpPr>
          <p:cNvPr id="45" name="Title 1"/>
          <p:cNvSpPr/>
          <p:nvPr/>
        </p:nvSpPr>
        <p:spPr>
          <a:xfrm>
            <a:off x="722160" y="2906640"/>
            <a:ext cx="7772040" cy="1361880"/>
          </a:xfrm>
          <a:prstGeom prst="rect">
            <a:avLst/>
          </a:prstGeom>
          <a:noFill/>
          <a:ln w="0">
            <a:noFill/>
          </a:ln>
        </p:spPr>
        <p:style>
          <a:lnRef idx="0"/>
          <a:fillRef idx="0"/>
          <a:effectRef idx="0"/>
          <a:fontRef idx="minor"/>
        </p:style>
        <p:txBody>
          <a:bodyPr anchor="t">
            <a:normAutofit/>
          </a:bodyPr>
          <a:p>
            <a:pPr defTabSz="457200">
              <a:lnSpc>
                <a:spcPct val="100000"/>
              </a:lnSpc>
            </a:pPr>
            <a:r>
              <a:rPr b="1" lang="en-US" sz="2800" spc="-1" strike="noStrike">
                <a:solidFill>
                  <a:srgbClr val="000000"/>
                </a:solidFill>
                <a:latin typeface="Arial"/>
              </a:rPr>
              <a:t>Presentation Title</a:t>
            </a:r>
            <a:endParaRPr b="0" lang="en-US" sz="2800" spc="-1" strike="noStrike">
              <a:solidFill>
                <a:srgbClr val="000000"/>
              </a:solidFill>
              <a:latin typeface="Arial"/>
            </a:endParaRPr>
          </a:p>
        </p:txBody>
      </p:sp>
      <p:sp>
        <p:nvSpPr>
          <p:cNvPr id="46" name="Subtitle 2"/>
          <p:cNvSpPr/>
          <p:nvPr/>
        </p:nvSpPr>
        <p:spPr>
          <a:xfrm>
            <a:off x="722160" y="4648320"/>
            <a:ext cx="7772040" cy="1683360"/>
          </a:xfrm>
          <a:prstGeom prst="rect">
            <a:avLst/>
          </a:prstGeom>
          <a:noFill/>
          <a:ln w="0">
            <a:noFill/>
          </a:ln>
        </p:spPr>
        <p:style>
          <a:lnRef idx="0"/>
          <a:fillRef idx="0"/>
          <a:effectRef idx="0"/>
          <a:fontRef idx="minor"/>
        </p:style>
        <p:txBody>
          <a:bodyPr anchor="t">
            <a:normAutofit/>
          </a:bodyPr>
          <a:p>
            <a:pPr defTabSz="457200">
              <a:lnSpc>
                <a:spcPct val="100000"/>
              </a:lnSpc>
              <a:spcBef>
                <a:spcPts val="360"/>
              </a:spcBef>
            </a:pPr>
            <a:r>
              <a:rPr b="0" lang="en-US" sz="1800" spc="-1" strike="noStrike">
                <a:solidFill>
                  <a:srgbClr val="000000"/>
                </a:solidFill>
                <a:latin typeface="Arial"/>
              </a:rPr>
              <a:t>Author</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Department</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Date</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Location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33520" y="990720"/>
            <a:ext cx="3007800" cy="5522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GraphTitle</a:t>
            </a:r>
            <a:endParaRPr b="0" lang="en-US" sz="2800" spc="-1" strike="noStrike">
              <a:solidFill>
                <a:schemeClr val="dk1"/>
              </a:solidFill>
              <a:latin typeface="Arial"/>
            </a:endParaRPr>
          </a:p>
        </p:txBody>
      </p:sp>
      <p:sp>
        <p:nvSpPr>
          <p:cNvPr id="48" name="PlaceHolder 2"/>
          <p:cNvSpPr>
            <a:spLocks noGrp="1"/>
          </p:cNvSpPr>
          <p:nvPr>
            <p:ph/>
          </p:nvPr>
        </p:nvSpPr>
        <p:spPr>
          <a:xfrm>
            <a:off x="533520" y="6019920"/>
            <a:ext cx="8229240" cy="685440"/>
          </a:xfrm>
          <a:prstGeom prst="rect">
            <a:avLst/>
          </a:prstGeom>
          <a:noFill/>
          <a:ln w="0">
            <a:noFill/>
          </a:ln>
        </p:spPr>
        <p:txBody>
          <a:bodyPr lIns="91440" rIns="91440" tIns="45720" bIns="45720" anchor="t">
            <a:normAutofit fontScale="93550"/>
          </a:bodyPr>
          <a:p>
            <a:pPr indent="0" defTabSz="914400">
              <a:lnSpc>
                <a:spcPct val="100000"/>
              </a:lnSpc>
              <a:spcBef>
                <a:spcPts val="281"/>
              </a:spcBef>
              <a:buNone/>
              <a:tabLst>
                <a:tab algn="l" pos="0"/>
              </a:tabLst>
            </a:pPr>
            <a:r>
              <a:rPr b="0" lang="en-US" sz="1400" spc="-1" strike="noStrike">
                <a:solidFill>
                  <a:srgbClr val="c70000"/>
                </a:solidFill>
                <a:latin typeface="Arial"/>
              </a:rPr>
              <a:t>Additional Notes </a:t>
            </a:r>
            <a:r>
              <a:rPr b="0" lang="en-US" sz="1400" spc="-1" strike="noStrike">
                <a:solidFill>
                  <a:schemeClr val="dk1"/>
                </a:solidFill>
                <a:latin typeface="Arial"/>
              </a:rPr>
              <a:t>- </a:t>
            </a:r>
            <a:r>
              <a:rPr b="0" lang="en-US" sz="1400" spc="-1" strike="noStrike">
                <a:solidFill>
                  <a:schemeClr val="dk1"/>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chemeClr val="dk1"/>
              </a:solidFill>
              <a:latin typeface="Arial"/>
            </a:endParaRPr>
          </a:p>
        </p:txBody>
      </p:sp>
      <p:graphicFrame>
        <p:nvGraphicFramePr>
          <p:cNvPr id="49"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Chart Title</a:t>
            </a:r>
            <a:endParaRPr b="0" lang="en-US" sz="2800" spc="-1" strike="noStrike">
              <a:solidFill>
                <a:schemeClr val="dk1"/>
              </a:solidFill>
              <a:latin typeface="Arial"/>
            </a:endParaRPr>
          </a:p>
        </p:txBody>
      </p:sp>
      <p:graphicFrame>
        <p:nvGraphicFramePr>
          <p:cNvPr id="57" name="Content Placeholder 3"/>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noAutofit/>
                    </a:bodyPr>
                    <a:p>
                      <a:pPr algn="ctr" defTabSz="914400">
                        <a:lnSpc>
                          <a:spcPct val="100000"/>
                        </a:lnSpc>
                      </a:pPr>
                      <a:r>
                        <a:rPr b="1" lang="en-US" sz="2000" spc="-1" strike="noStrike">
                          <a:solidFill>
                            <a:schemeClr val="lt1"/>
                          </a:solidFill>
                          <a:latin typeface="Arial"/>
                        </a:rPr>
                        <a:t>Column A</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B</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C</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D</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List Title</a:t>
            </a:r>
            <a:endParaRPr b="0" lang="en-US" sz="2800" spc="-1" strike="noStrike">
              <a:solidFill>
                <a:schemeClr val="dk1"/>
              </a:solidFill>
              <a:latin typeface="Arial"/>
            </a:endParaRPr>
          </a:p>
        </p:txBody>
      </p:sp>
      <p:sp>
        <p:nvSpPr>
          <p:cNvPr id="59" name="PlaceHolder 2"/>
          <p:cNvSpPr>
            <a:spLocks noGrp="1"/>
          </p:cNvSpPr>
          <p:nvPr>
            <p:ph/>
          </p:nvPr>
        </p:nvSpPr>
        <p:spPr>
          <a:xfrm>
            <a:off x="533520" y="1676520"/>
            <a:ext cx="8152920" cy="4449240"/>
          </a:xfrm>
          <a:prstGeom prst="rect">
            <a:avLst/>
          </a:prstGeom>
          <a:noFill/>
          <a:ln w="0">
            <a:noFill/>
          </a:ln>
        </p:spPr>
        <p:txBody>
          <a:bodyPr lIns="91440" rIns="91440" tIns="45720" bIns="45720" anchor="t">
            <a:normAutofit/>
          </a:bodyPr>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Lorem ipsum dolor sit amet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commodo ligula eget dolor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Cum sociis natoque penatibus et magnis dis parturient montes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Donec quam felis, ultricies nec, pellentesque eu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Lorem ipsum dolor sit amet, consectetuer adipiscing elit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massa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commodo ligula eget dolor</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61" name="PlaceHolder 2"/>
          <p:cNvSpPr>
            <a:spLocks noGrp="1"/>
          </p:cNvSpPr>
          <p:nvPr>
            <p:ph/>
          </p:nvPr>
        </p:nvSpPr>
        <p:spPr>
          <a:xfrm>
            <a:off x="533520" y="1676520"/>
            <a:ext cx="8152920" cy="4449240"/>
          </a:xfrm>
          <a:prstGeom prst="rect">
            <a:avLst/>
          </a:prstGeom>
          <a:noFill/>
          <a:ln w="0">
            <a:noFill/>
          </a:ln>
        </p:spPr>
        <p:txBody>
          <a:bodyPr lIns="91440" rIns="91440" tIns="45720" bIns="45720" anchor="t">
            <a:noAutofit/>
          </a:bodyPr>
          <a:p>
            <a:pPr indent="0" defTabSz="914400">
              <a:lnSpc>
                <a:spcPct val="100000"/>
              </a:lnSpc>
              <a:spcAft>
                <a:spcPts val="601"/>
              </a:spcAft>
              <a:buNone/>
              <a:tabLst>
                <a:tab algn="l" pos="0"/>
              </a:tabLst>
            </a:pPr>
            <a:r>
              <a:rPr b="0" lang="en-US" sz="2000" spc="-1" strike="noStrike">
                <a:solidFill>
                  <a:schemeClr val="dk1"/>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chemeClr val="dk1"/>
              </a:solidFill>
              <a:latin typeface="Arial"/>
            </a:endParaRPr>
          </a:p>
          <a:p>
            <a:pPr indent="0" defTabSz="914400">
              <a:lnSpc>
                <a:spcPct val="100000"/>
              </a:lnSpc>
              <a:spcAft>
                <a:spcPts val="601"/>
              </a:spcAft>
              <a:buNone/>
              <a:tabLst>
                <a:tab algn="l" pos="0"/>
              </a:tabLst>
            </a:pPr>
            <a:endParaRPr b="0" lang="en-US" sz="2000" spc="-1" strike="noStrike">
              <a:solidFill>
                <a:schemeClr val="dk1"/>
              </a:solidFill>
              <a:latin typeface="Arial"/>
            </a:endParaRPr>
          </a:p>
          <a:p>
            <a:pPr indent="0" defTabSz="914400">
              <a:lnSpc>
                <a:spcPct val="100000"/>
              </a:lnSpc>
              <a:spcAft>
                <a:spcPts val="601"/>
              </a:spcAft>
              <a:buNone/>
              <a:tabLst>
                <a:tab algn="l" pos="0"/>
              </a:tabLst>
            </a:pPr>
            <a:r>
              <a:rPr b="0" lang="en-US" sz="2000" spc="-1" strike="noStrike">
                <a:solidFill>
                  <a:schemeClr val="dk1"/>
                </a:solidFill>
                <a:latin typeface="Arial"/>
              </a:rPr>
              <a:t>Aenean massa. Cum sociis natoque penatibus et magnis dis parturient montes, nascetur ridiculus mus. Donec quam felis, ultricies nec, pellentesque eu, pretium quis, sem.</a:t>
            </a:r>
            <a:endParaRPr b="0" lang="en-US" sz="2000" spc="-1" strike="noStrike">
              <a:solidFill>
                <a:schemeClr val="dk1"/>
              </a:solidFill>
              <a:latin typeface="Arial"/>
            </a:endParaRPr>
          </a:p>
          <a:p>
            <a:pPr indent="0" defTabSz="914400">
              <a:lnSpc>
                <a:spcPct val="100000"/>
              </a:lnSpc>
              <a:spcAft>
                <a:spcPts val="601"/>
              </a:spcAft>
              <a:buNone/>
              <a:tabLst>
                <a:tab algn="l" pos="0"/>
              </a:tabLst>
            </a:pP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p:nvPr>
        </p:nvSpPr>
        <p:spPr>
          <a:xfrm>
            <a:off x="533520" y="6248520"/>
            <a:ext cx="8152920" cy="3474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Type image caption here.</a:t>
            </a:r>
            <a:endParaRPr b="0" lang="en-US" sz="1400" spc="-1" strike="noStrike">
              <a:solidFill>
                <a:schemeClr val="dk1"/>
              </a:solidFill>
              <a:latin typeface="Arial"/>
            </a:endParaRPr>
          </a:p>
        </p:txBody>
      </p:sp>
      <p:sp>
        <p:nvSpPr>
          <p:cNvPr id="63" name="PlaceHolder 2"/>
          <p:cNvSpPr>
            <a:spLocks noGrp="1"/>
          </p:cNvSpPr>
          <p:nvPr>
            <p:ph type="title"/>
          </p:nvPr>
        </p:nvSpPr>
        <p:spPr>
          <a:xfrm>
            <a:off x="533520" y="1066680"/>
            <a:ext cx="8152920" cy="456840"/>
          </a:xfrm>
          <a:prstGeom prst="rect">
            <a:avLst/>
          </a:prstGeom>
          <a:noFill/>
          <a:ln w="0">
            <a:noFill/>
          </a:ln>
        </p:spPr>
        <p:txBody>
          <a:bodyPr lIns="91440" rIns="91440" tIns="45720" bIns="45720" anchor="t">
            <a:normAutofit fontScale="90336"/>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pic>
        <p:nvPicPr>
          <p:cNvPr id="64" name="Content Placeholder 6" descr=""/>
          <p:cNvPicPr/>
          <p:nvPr/>
        </p:nvPicPr>
        <p:blipFill>
          <a:blip r:embed="rId1"/>
          <a:srcRect l="0" t="8462" r="0" b="8462"/>
          <a:stretch/>
        </p:blipFill>
        <p:spPr>
          <a:xfrm>
            <a:off x="609480" y="1676520"/>
            <a:ext cx="8000640" cy="449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7960" y="1038240"/>
            <a:ext cx="8229240" cy="5324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rgbClr val="7f7f7f"/>
                </a:solidFill>
                <a:latin typeface="Arial"/>
              </a:rPr>
              <a:t>Page Title</a:t>
            </a:r>
            <a:endParaRPr b="0" lang="en-US" sz="2800" spc="-1" strike="noStrike">
              <a:solidFill>
                <a:schemeClr val="dk1"/>
              </a:solidFill>
              <a:latin typeface="Arial"/>
            </a:endParaRPr>
          </a:p>
        </p:txBody>
      </p:sp>
      <p:pic>
        <p:nvPicPr>
          <p:cNvPr id="66" name="Picture 4" descr="Dickinson_hoefler_186.eps"/>
          <p:cNvPicPr/>
          <p:nvPr/>
        </p:nvPicPr>
        <p:blipFill>
          <a:blip r:embed="rId1"/>
          <a:stretch/>
        </p:blipFill>
        <p:spPr>
          <a:xfrm>
            <a:off x="593280" y="379440"/>
            <a:ext cx="1566720" cy="308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LibreOffice/7.6.5.2$Linux_X86_64 LibreOffice_project/60$Build-2</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2024-04-26T15:27:08Z</dcterms:modified>
  <cp:revision>3</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vt:r8>
  </property>
  <property fmtid="{D5CDD505-2E9C-101B-9397-08002B2CF9AE}" pid="3" name="PresentationFormat">
    <vt:lpwstr>On-screen Show (4:3)</vt:lpwstr>
  </property>
  <property fmtid="{D5CDD505-2E9C-101B-9397-08002B2CF9AE}" pid="4" name="Slides">
    <vt:r8>9</vt:r8>
  </property>
</Properties>
</file>