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F62B0D9-2FC5-490D-AB17-5EFBFD2DFF35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681B-AEFA-4600-9960-A817F2EF1D28}" type="slidenum">
              <a:rPr lang="en-IN" smtClean="0"/>
              <a:t>‹#›</a:t>
            </a:fld>
            <a:endParaRPr lang="en-IN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467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B0D9-2FC5-490D-AB17-5EFBFD2DFF35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681B-AEFA-4600-9960-A817F2EF1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7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B0D9-2FC5-490D-AB17-5EFBFD2DFF35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681B-AEFA-4600-9960-A817F2EF1D2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99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B0D9-2FC5-490D-AB17-5EFBFD2DFF35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681B-AEFA-4600-9960-A817F2EF1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24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B0D9-2FC5-490D-AB17-5EFBFD2DFF35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681B-AEFA-4600-9960-A817F2EF1D28}" type="slidenum">
              <a:rPr lang="en-IN" smtClean="0"/>
              <a:t>‹#›</a:t>
            </a:fld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028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B0D9-2FC5-490D-AB17-5EFBFD2DFF35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681B-AEFA-4600-9960-A817F2EF1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98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B0D9-2FC5-490D-AB17-5EFBFD2DFF35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681B-AEFA-4600-9960-A817F2EF1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829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B0D9-2FC5-490D-AB17-5EFBFD2DFF35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681B-AEFA-4600-9960-A817F2EF1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03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B0D9-2FC5-490D-AB17-5EFBFD2DFF35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681B-AEFA-4600-9960-A817F2EF1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90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B0D9-2FC5-490D-AB17-5EFBFD2DFF35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681B-AEFA-4600-9960-A817F2EF1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0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B0D9-2FC5-490D-AB17-5EFBFD2DFF35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681B-AEFA-4600-9960-A817F2EF1D2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8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F62B0D9-2FC5-490D-AB17-5EFBFD2DFF35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EA6681B-AEFA-4600-9960-A817F2EF1D2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B94D87A0-BA55-4A8B-9FD6-6109543D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946" y="620720"/>
            <a:ext cx="3366054" cy="5571069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0" ty="0" sx="80000" sy="80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8A2C2-9D78-4EE3-A737-0B378A039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IN" sz="4800" dirty="0">
                <a:solidFill>
                  <a:srgbClr val="FFFFFF"/>
                </a:solidFill>
                <a:cs typeface="Calibri" panose="020F0502020204030204" pitchFamily="34" charset="0"/>
              </a:rPr>
              <a:t>Agriculture in </a:t>
            </a:r>
            <a:r>
              <a:rPr lang="en-IN" sz="4800" dirty="0" err="1">
                <a:solidFill>
                  <a:srgbClr val="FFFFFF"/>
                </a:solidFill>
                <a:cs typeface="Calibri" panose="020F0502020204030204" pitchFamily="34" charset="0"/>
              </a:rPr>
              <a:t>india</a:t>
            </a:r>
            <a:br>
              <a:rPr lang="en-IN" sz="4800" dirty="0">
                <a:solidFill>
                  <a:srgbClr val="FFFFFF"/>
                </a:solidFill>
                <a:cs typeface="Calibri" panose="020F0502020204030204" pitchFamily="34" charset="0"/>
              </a:rPr>
            </a:br>
            <a:endParaRPr lang="en-IN" sz="4800" dirty="0">
              <a:solidFill>
                <a:srgbClr val="FFFFFF"/>
              </a:solidFill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FBD54-3462-4A27-A92F-4F66D38DF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lang="en-IN" sz="2400" dirty="0">
                <a:solidFill>
                  <a:srgbClr val="FFFFFF"/>
                </a:solidFill>
              </a:rPr>
              <a:t>TEAM </a:t>
            </a:r>
            <a:r>
              <a:rPr lang="en-IN" sz="2400" dirty="0">
                <a:solidFill>
                  <a:schemeClr val="tx1"/>
                </a:solidFill>
              </a:rPr>
              <a:t>NUMBER:</a:t>
            </a:r>
            <a:r>
              <a:rPr lang="en-IN" sz="2400" dirty="0">
                <a:solidFill>
                  <a:srgbClr val="FFFFFF"/>
                </a:solidFill>
              </a:rPr>
              <a:t> </a:t>
            </a:r>
            <a:r>
              <a:rPr lang="en-IN" sz="2400" dirty="0">
                <a:solidFill>
                  <a:schemeClr val="bg1"/>
                </a:solidFill>
              </a:rPr>
              <a:t>19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TEAM </a:t>
            </a:r>
            <a:r>
              <a:rPr lang="en-IN" dirty="0">
                <a:solidFill>
                  <a:schemeClr val="tx1"/>
                </a:solidFill>
              </a:rPr>
              <a:t>NAME: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072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FFEF50-F62B-4A59-B82B-698063A05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B131C-2D66-4664-9EDB-132916F8B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What</a:t>
            </a:r>
            <a:r>
              <a:rPr lang="en-IN" dirty="0">
                <a:solidFill>
                  <a:srgbClr val="FFFFFF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do</a:t>
            </a:r>
            <a:r>
              <a:rPr lang="en-IN" dirty="0">
                <a:solidFill>
                  <a:srgbClr val="FFFFFF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we</a:t>
            </a:r>
            <a:r>
              <a:rPr lang="en-IN" dirty="0">
                <a:solidFill>
                  <a:srgbClr val="FFFFFF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do</a:t>
            </a:r>
            <a:r>
              <a:rPr lang="en-IN" dirty="0">
                <a:solidFill>
                  <a:srgbClr val="FFFFFF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about</a:t>
            </a:r>
            <a:r>
              <a:rPr lang="en-IN" dirty="0">
                <a:solidFill>
                  <a:srgbClr val="FFFFFF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it</a:t>
            </a:r>
            <a:r>
              <a:rPr lang="en-IN" dirty="0">
                <a:solidFill>
                  <a:srgbClr val="FFFFFF"/>
                </a:solidFill>
              </a:rPr>
              <a:t>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2DDE2F-7DF3-4271-BED6-7504CAD2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65FCC0-4462-419A-9AFA-F9B1CDA91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 help them discuss about investment with </a:t>
            </a:r>
            <a:r>
              <a:rPr lang="en-US" dirty="0"/>
              <a:t>experts</a:t>
            </a:r>
            <a:r>
              <a:rPr lang="en-US" dirty="0">
                <a:solidFill>
                  <a:srgbClr val="FFFFFF"/>
                </a:solidFill>
              </a:rPr>
              <a:t> that provide them with expertise and </a:t>
            </a:r>
            <a:r>
              <a:rPr lang="en-US" dirty="0"/>
              <a:t>advice</a:t>
            </a:r>
            <a:r>
              <a:rPr lang="en-US" dirty="0">
                <a:solidFill>
                  <a:srgbClr val="FFFFFF"/>
                </a:solidFill>
              </a:rPr>
              <a:t> that would prove to be </a:t>
            </a:r>
            <a:r>
              <a:rPr lang="en-US" dirty="0"/>
              <a:t>helpful</a:t>
            </a:r>
            <a:r>
              <a:rPr lang="en-US" dirty="0">
                <a:solidFill>
                  <a:srgbClr val="FFFFFF"/>
                </a:solidFill>
              </a:rPr>
              <a:t> to the farmer. </a:t>
            </a:r>
          </a:p>
          <a:p>
            <a:r>
              <a:rPr lang="en-US" dirty="0">
                <a:solidFill>
                  <a:srgbClr val="FFFFFF"/>
                </a:solidFill>
              </a:rPr>
              <a:t>For ex: mutual funding.</a:t>
            </a:r>
          </a:p>
          <a:p>
            <a:r>
              <a:rPr lang="en-US" dirty="0">
                <a:solidFill>
                  <a:srgbClr val="FFFFFF"/>
                </a:solidFill>
              </a:rPr>
              <a:t>We also inform them about the </a:t>
            </a:r>
            <a:r>
              <a:rPr lang="en-US" dirty="0"/>
              <a:t>latest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/>
              <a:t>government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/>
              <a:t>schemes</a:t>
            </a:r>
            <a:r>
              <a:rPr lang="en-US" dirty="0">
                <a:solidFill>
                  <a:srgbClr val="FFFFFF"/>
                </a:solidFill>
              </a:rPr>
              <a:t> to help them further</a:t>
            </a:r>
          </a:p>
          <a:p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8" name="Content Placeholder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6531C7EF-608B-488A-8ED7-C9DE55B8D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7243"/>
            <a:ext cx="5455921" cy="312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87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FA5D-1258-41A2-A1AB-6E264C0B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5146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5ABED16-D1EE-40E2-9777-113635C66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6CFB7-CB02-48E6-863F-19F6B884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WHY AGRODEV?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7F9170-35BA-4F92-B3B1-9E50BBCE2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D9396-9393-4656-9373-C7C50BE08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Farmers require a one stop website where they can find all they need to get maximum output from their crops.</a:t>
            </a:r>
          </a:p>
          <a:p>
            <a:r>
              <a:rPr lang="en-IN" dirty="0">
                <a:solidFill>
                  <a:srgbClr val="FFFFFF"/>
                </a:solidFill>
              </a:rPr>
              <a:t>That is exactly what </a:t>
            </a:r>
            <a:r>
              <a:rPr lang="en-IN" dirty="0"/>
              <a:t>AGRODEV</a:t>
            </a:r>
            <a:r>
              <a:rPr lang="en-IN" dirty="0">
                <a:solidFill>
                  <a:srgbClr val="FFFFFF"/>
                </a:solidFill>
              </a:rPr>
              <a:t> provides a </a:t>
            </a:r>
            <a:r>
              <a:rPr lang="en-IN" dirty="0"/>
              <a:t>one</a:t>
            </a:r>
            <a:r>
              <a:rPr lang="en-IN" dirty="0">
                <a:solidFill>
                  <a:srgbClr val="FFFFFF"/>
                </a:solidFill>
              </a:rPr>
              <a:t> </a:t>
            </a:r>
            <a:r>
              <a:rPr lang="en-IN" dirty="0"/>
              <a:t>stop</a:t>
            </a:r>
            <a:r>
              <a:rPr lang="en-IN" dirty="0">
                <a:solidFill>
                  <a:srgbClr val="FFFFFF"/>
                </a:solidFill>
              </a:rPr>
              <a:t> website to fulfil all the needs of the farmer.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810AC5-0639-4711-B9E8-DF8C3A23B0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87" b="6736"/>
          <a:stretch/>
        </p:blipFill>
        <p:spPr>
          <a:xfrm>
            <a:off x="6096000" y="640080"/>
            <a:ext cx="545592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7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FFEF50-F62B-4A59-B82B-698063A05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1A0407-F0C0-40DC-8547-215F0E234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What do we </a:t>
            </a:r>
            <a:r>
              <a:rPr lang="en-IN" dirty="0">
                <a:solidFill>
                  <a:schemeClr val="tx1"/>
                </a:solidFill>
              </a:rPr>
              <a:t>provide</a:t>
            </a:r>
            <a:r>
              <a:rPr lang="en-IN" dirty="0">
                <a:solidFill>
                  <a:srgbClr val="FFFFFF"/>
                </a:solidFill>
              </a:rPr>
              <a:t> 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2DDE2F-7DF3-4271-BED6-7504CAD2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7BEA7F5-4259-47F2-97C6-C59E5A82B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 dirty="0"/>
              <a:t>CROP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/>
              <a:t>ROTATION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/>
              <a:t>PLANS: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Farmers in India, on an average plant </a:t>
            </a:r>
            <a:r>
              <a:rPr lang="en-US" dirty="0"/>
              <a:t>only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/>
              <a:t>one</a:t>
            </a:r>
            <a:r>
              <a:rPr lang="en-US" dirty="0">
                <a:solidFill>
                  <a:srgbClr val="FFFFFF"/>
                </a:solidFill>
              </a:rPr>
              <a:t> crop in a year. Whereas if they exercise crop rotation they can on an average grow at least 3 crops in a </a:t>
            </a:r>
            <a:r>
              <a:rPr lang="en-US" dirty="0"/>
              <a:t>single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/>
              <a:t>year.</a:t>
            </a:r>
          </a:p>
          <a:p>
            <a:endParaRPr lang="en-US" dirty="0"/>
          </a:p>
          <a:p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F1CED2E-399E-44AD-9B4D-776952FEC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01039"/>
            <a:ext cx="5455921" cy="545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2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FFEF50-F62B-4A59-B82B-698063A05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2DDE2F-7DF3-4271-BED6-7504CAD2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6EA2490-8359-4E0A-98C8-2147DEAA3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761" y="1178749"/>
            <a:ext cx="5455921" cy="409194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0652E0-7B92-4511-954B-99ED5BA42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26324"/>
            <a:ext cx="4092621" cy="4023360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We will provide them with </a:t>
            </a:r>
            <a:r>
              <a:rPr lang="en-IN" sz="4400" dirty="0"/>
              <a:t>suggestion</a:t>
            </a:r>
            <a:r>
              <a:rPr lang="en-IN" sz="4400" dirty="0">
                <a:solidFill>
                  <a:schemeClr val="bg1"/>
                </a:solidFill>
              </a:rPr>
              <a:t> of which crop should they grow and when according the </a:t>
            </a:r>
            <a:r>
              <a:rPr lang="en-IN" sz="4400" dirty="0"/>
              <a:t>location</a:t>
            </a:r>
            <a:r>
              <a:rPr lang="en-IN" sz="4400" dirty="0">
                <a:solidFill>
                  <a:schemeClr val="bg1"/>
                </a:solidFill>
              </a:rPr>
              <a:t> of the farm</a:t>
            </a:r>
          </a:p>
        </p:txBody>
      </p:sp>
    </p:spTree>
    <p:extLst>
      <p:ext uri="{BB962C8B-B14F-4D97-AF65-F5344CB8AC3E}">
        <p14:creationId xmlns:p14="http://schemas.microsoft.com/office/powerpoint/2010/main" val="145640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BFFEF50-F62B-4A59-B82B-698063A05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7B9194-BFDA-4583-BB0D-0D67B10D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Broker </a:t>
            </a:r>
            <a:r>
              <a:rPr lang="en-IN" dirty="0">
                <a:solidFill>
                  <a:schemeClr val="tx1"/>
                </a:solidFill>
              </a:rPr>
              <a:t>free</a:t>
            </a:r>
            <a:r>
              <a:rPr lang="en-IN" dirty="0">
                <a:solidFill>
                  <a:srgbClr val="FFFFFF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environment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92DDE2F-7DF3-4271-BED6-7504CAD2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A4F302F-F8F0-48BC-8D73-C57F340DF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Brokers are one of the major </a:t>
            </a:r>
            <a:r>
              <a:rPr lang="en-US" sz="2800" dirty="0"/>
              <a:t>problems</a:t>
            </a:r>
            <a:r>
              <a:rPr lang="en-US" sz="2800" dirty="0">
                <a:solidFill>
                  <a:srgbClr val="FFFFFF"/>
                </a:solidFill>
              </a:rPr>
              <a:t> in the agricultural industry.</a:t>
            </a:r>
          </a:p>
          <a:p>
            <a:r>
              <a:rPr lang="en-US" sz="2800" dirty="0">
                <a:solidFill>
                  <a:srgbClr val="FFFFFF"/>
                </a:solidFill>
              </a:rPr>
              <a:t>We will provide them a broker free environment where the farmer will </a:t>
            </a:r>
            <a:r>
              <a:rPr lang="en-US" sz="2800" dirty="0"/>
              <a:t>directly</a:t>
            </a:r>
            <a:r>
              <a:rPr lang="en-US" sz="2800" dirty="0">
                <a:solidFill>
                  <a:srgbClr val="FFFFFF"/>
                </a:solidFill>
              </a:rPr>
              <a:t> be linked to the </a:t>
            </a:r>
            <a:r>
              <a:rPr lang="en-US" sz="2800" dirty="0"/>
              <a:t>wholesale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/>
              <a:t>market</a:t>
            </a:r>
            <a:r>
              <a:rPr lang="en-US" sz="2800" dirty="0">
                <a:solidFill>
                  <a:srgbClr val="FFFFFF"/>
                </a:solidFill>
              </a:rPr>
              <a:t> .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96FD439-5D07-4F54-A857-609BB6565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19503"/>
            <a:ext cx="5455921" cy="321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4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FFEF50-F62B-4A59-B82B-698063A05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64519-1170-4CCF-BDF4-5EAEE0FF2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How</a:t>
            </a:r>
            <a:r>
              <a:rPr lang="en-IN" dirty="0">
                <a:solidFill>
                  <a:srgbClr val="FFFFFF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will</a:t>
            </a:r>
            <a:r>
              <a:rPr lang="en-IN" dirty="0">
                <a:solidFill>
                  <a:srgbClr val="FFFFFF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this</a:t>
            </a:r>
            <a:r>
              <a:rPr lang="en-IN" dirty="0">
                <a:solidFill>
                  <a:srgbClr val="FFFFFF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help</a:t>
            </a:r>
            <a:r>
              <a:rPr lang="en-IN" dirty="0">
                <a:solidFill>
                  <a:srgbClr val="FFFFFF"/>
                </a:solidFill>
              </a:rPr>
              <a:t>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2DDE2F-7DF3-4271-BED6-7504CAD2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233A0FA-8E2C-4DDB-898B-B4F8D57EC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This will directly attach them to the nearby market, leading to direct selling </a:t>
            </a:r>
            <a:r>
              <a:rPr lang="en-US" sz="3200" dirty="0"/>
              <a:t>without</a:t>
            </a:r>
            <a:r>
              <a:rPr lang="en-US" sz="3200" dirty="0">
                <a:solidFill>
                  <a:srgbClr val="FFFFFF"/>
                </a:solidFill>
              </a:rPr>
              <a:t> any </a:t>
            </a:r>
            <a:r>
              <a:rPr lang="en-US" sz="3200" dirty="0"/>
              <a:t>intermediate</a:t>
            </a:r>
            <a:r>
              <a:rPr lang="en-US" sz="3200" dirty="0">
                <a:solidFill>
                  <a:srgbClr val="FFFFFF"/>
                </a:solidFill>
              </a:rPr>
              <a:t> commission taker.</a:t>
            </a:r>
          </a:p>
          <a:p>
            <a:r>
              <a:rPr lang="en-US" sz="3200" dirty="0">
                <a:solidFill>
                  <a:srgbClr val="FFFFFF"/>
                </a:solidFill>
              </a:rPr>
              <a:t>This will help them a lot </a:t>
            </a:r>
            <a:r>
              <a:rPr lang="en-US" sz="3200" dirty="0"/>
              <a:t>financially.</a:t>
            </a:r>
          </a:p>
        </p:txBody>
      </p:sp>
      <p:pic>
        <p:nvPicPr>
          <p:cNvPr id="8" name="Content Placeholder 4" descr="A group of people standing in front of a produce stand&#10;&#10;Description automatically generated">
            <a:extLst>
              <a:ext uri="{FF2B5EF4-FFF2-40B4-BE49-F238E27FC236}">
                <a16:creationId xmlns:a16="http://schemas.microsoft.com/office/drawing/2014/main" id="{49D4326D-24FD-419F-A7D5-3C2737721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3949"/>
            <a:ext cx="5455921" cy="401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4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46B0-806D-4FF5-B4AE-BDC51C9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IN" sz="4000" dirty="0"/>
              <a:t>Update required!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E987E6E-D9C6-4077-9C50-38FE5FB63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2" y="837909"/>
            <a:ext cx="6909577" cy="5182182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FA47C9-8C98-4B64-9563-BD6EBEA3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760" y="2286000"/>
            <a:ext cx="3571325" cy="4023360"/>
          </a:xfrm>
        </p:spPr>
        <p:txBody>
          <a:bodyPr>
            <a:normAutofit lnSpcReduction="10000"/>
          </a:bodyPr>
          <a:lstStyle/>
          <a:p>
            <a:r>
              <a:rPr lang="en-IN" sz="3600" dirty="0"/>
              <a:t>The farmers in India are more into </a:t>
            </a:r>
            <a:r>
              <a:rPr lang="en-IN" sz="3600" dirty="0">
                <a:solidFill>
                  <a:srgbClr val="FF0000"/>
                </a:solidFill>
              </a:rPr>
              <a:t>traditional</a:t>
            </a:r>
            <a:r>
              <a:rPr lang="en-IN" sz="3600" dirty="0"/>
              <a:t> form of farming </a:t>
            </a:r>
            <a:r>
              <a:rPr lang="en-IN" sz="3600" dirty="0" err="1"/>
              <a:t>i.e</a:t>
            </a:r>
            <a:r>
              <a:rPr lang="en-IN" sz="3600" dirty="0"/>
              <a:t>, hand cultivation, irrigation, winnowing, etc.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7655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BFFEF50-F62B-4A59-B82B-698063A05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570113-AC21-4749-A6F4-1EEC88213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Tech</a:t>
            </a:r>
            <a:r>
              <a:rPr lang="en-IN" dirty="0">
                <a:solidFill>
                  <a:srgbClr val="FFFFFF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updated</a:t>
            </a:r>
            <a:r>
              <a:rPr lang="en-IN" dirty="0">
                <a:solidFill>
                  <a:srgbClr val="FFFFFF"/>
                </a:solidFill>
              </a:rPr>
              <a:t>!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2DDE2F-7DF3-4271-BED6-7504CAD2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9CE06AF1-A757-467E-A35C-A3752E948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14906"/>
            <a:ext cx="5455921" cy="36281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B7BC15-5751-4CC4-8085-D6412AD1E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286000"/>
            <a:ext cx="4680952" cy="4023360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We will </a:t>
            </a:r>
            <a:r>
              <a:rPr lang="en-IN" sz="3200" dirty="0"/>
              <a:t>suggest</a:t>
            </a:r>
            <a:r>
              <a:rPr lang="en-IN" sz="3200" dirty="0">
                <a:solidFill>
                  <a:schemeClr val="bg1"/>
                </a:solidFill>
              </a:rPr>
              <a:t> them the machine that will be suitable for them according to their land size and requirement by the crop….we will update them with </a:t>
            </a:r>
            <a:r>
              <a:rPr lang="en-IN" sz="3200" dirty="0"/>
              <a:t>better</a:t>
            </a:r>
            <a:r>
              <a:rPr lang="en-IN" sz="3200" dirty="0">
                <a:solidFill>
                  <a:schemeClr val="bg1"/>
                </a:solidFill>
              </a:rPr>
              <a:t> </a:t>
            </a:r>
            <a:r>
              <a:rPr lang="en-IN" sz="3200" dirty="0"/>
              <a:t>seeds</a:t>
            </a:r>
            <a:r>
              <a:rPr lang="en-IN" sz="3200" dirty="0">
                <a:solidFill>
                  <a:schemeClr val="bg1"/>
                </a:solidFill>
              </a:rPr>
              <a:t> and </a:t>
            </a:r>
            <a:r>
              <a:rPr lang="en-IN" sz="3200" dirty="0"/>
              <a:t>fertilizers</a:t>
            </a:r>
            <a:r>
              <a:rPr lang="en-IN" sz="3200" dirty="0">
                <a:solidFill>
                  <a:schemeClr val="bg1"/>
                </a:solidFill>
              </a:rPr>
              <a:t> to </a:t>
            </a:r>
            <a:r>
              <a:rPr lang="en-IN" sz="3200" dirty="0"/>
              <a:t>maximize</a:t>
            </a:r>
            <a:r>
              <a:rPr lang="en-IN" sz="3200" dirty="0">
                <a:solidFill>
                  <a:schemeClr val="bg1"/>
                </a:solidFill>
              </a:rPr>
              <a:t> their produce.</a:t>
            </a:r>
          </a:p>
        </p:txBody>
      </p:sp>
    </p:spTree>
    <p:extLst>
      <p:ext uri="{BB962C8B-B14F-4D97-AF65-F5344CB8AC3E}">
        <p14:creationId xmlns:p14="http://schemas.microsoft.com/office/powerpoint/2010/main" val="1680876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8F5D-A488-494A-923A-38B475423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732244" cy="1499616"/>
          </a:xfrm>
        </p:spPr>
        <p:txBody>
          <a:bodyPr>
            <a:normAutofit/>
          </a:bodyPr>
          <a:lstStyle/>
          <a:p>
            <a:r>
              <a:rPr lang="en-IN"/>
              <a:t>Investment and funding.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E07B2B0D-B78D-442C-A4CC-8BEFE396D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656236" cy="4023360"/>
          </a:xfrm>
        </p:spPr>
        <p:txBody>
          <a:bodyPr>
            <a:normAutofit/>
          </a:bodyPr>
          <a:lstStyle/>
          <a:p>
            <a:r>
              <a:rPr lang="en-US" dirty="0"/>
              <a:t>By this time we have already helped the farmers to maximize their return from the resources they already had.</a:t>
            </a:r>
          </a:p>
          <a:p>
            <a:r>
              <a:rPr lang="en-US" dirty="0"/>
              <a:t>But investing money is equally important for maximizing the gains even more.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0AC953-B288-47C9-81F1-FED6F35D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3275" y="0"/>
            <a:ext cx="610545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7900B7A-23A2-42D5-9B0A-3CA9FD09B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009" y="321731"/>
            <a:ext cx="3932506" cy="36622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4" descr="A vase of flowers on a table&#10;&#10;Description automatically generated">
            <a:extLst>
              <a:ext uri="{FF2B5EF4-FFF2-40B4-BE49-F238E27FC236}">
                <a16:creationId xmlns:a16="http://schemas.microsoft.com/office/drawing/2014/main" id="{EFB1C9F8-F17B-4DE6-B706-F5C11FE37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894" y="518107"/>
            <a:ext cx="3602736" cy="326948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505A565-CAE0-42F8-846B-CE1A8A39D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09128" y="321732"/>
            <a:ext cx="1352695" cy="3668542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47774E-7C53-4A79-999F-D9ABF0042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008" y="4157447"/>
            <a:ext cx="2104750" cy="2312282"/>
          </a:xfrm>
          <a:prstGeom prst="rect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4282977-2020-43C5-80C3-4191585F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0625" y="4157447"/>
            <a:ext cx="3206709" cy="23122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Content Placeholder 6">
            <a:extLst>
              <a:ext uri="{FF2B5EF4-FFF2-40B4-BE49-F238E27FC236}">
                <a16:creationId xmlns:a16="http://schemas.microsoft.com/office/drawing/2014/main" id="{3BE82B81-FD61-43C4-8BB2-0A816B2D3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147" y="4321464"/>
            <a:ext cx="2645664" cy="198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74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Tw Cen MT</vt:lpstr>
      <vt:lpstr>Tw Cen MT Condensed</vt:lpstr>
      <vt:lpstr>Wingdings 3</vt:lpstr>
      <vt:lpstr>Integral</vt:lpstr>
      <vt:lpstr>Agriculture in india </vt:lpstr>
      <vt:lpstr>WHY AGRODEV?</vt:lpstr>
      <vt:lpstr>What do we provide ?</vt:lpstr>
      <vt:lpstr>PowerPoint Presentation</vt:lpstr>
      <vt:lpstr>Broker free environment</vt:lpstr>
      <vt:lpstr>How will this help?</vt:lpstr>
      <vt:lpstr>Update required!</vt:lpstr>
      <vt:lpstr>Tech updated!</vt:lpstr>
      <vt:lpstr>Investment and funding.</vt:lpstr>
      <vt:lpstr>What do we do about it?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Agriculture in india </dc:title>
  <dc:creator>Anurag Tomar [CSE - 2018]</dc:creator>
  <cp:lastModifiedBy>Anurag Tomar [CSE - 2018]</cp:lastModifiedBy>
  <cp:revision>2</cp:revision>
  <dcterms:created xsi:type="dcterms:W3CDTF">2019-01-13T09:40:26Z</dcterms:created>
  <dcterms:modified xsi:type="dcterms:W3CDTF">2019-01-13T09:47:25Z</dcterms:modified>
</cp:coreProperties>
</file>