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B0B4-90B4-E846-93E0-6C7202C4D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72A9-A525-7045-A88A-C672AE453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0A2F-7468-D24F-9922-3B908AD3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EC08-2548-E54F-9573-FC02B7EE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9AE6-F33C-854F-91D6-03153E6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D252-598F-3A4D-BE0D-87ABF91A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D7121-4D1B-614D-993B-B5E41E8D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5CFC-F110-8642-A693-3F56E98C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687-ECAD-D94C-B1AA-3631BC70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1F5C-970F-CA4C-AF85-DA97F796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7662-AEC8-EC43-A806-2D0EDE011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5671-6723-8148-9F3B-068F3F07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F94C-DD63-6241-A7D6-737850A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60FD-B057-424E-8E43-6DD379AC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8B7A-3D8F-E648-9758-A9C5AAA2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C3B4-8465-1640-99A4-A7B86289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BC2A-AE04-B84D-B223-7AAD3FA0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A8A1-017B-CF40-9E9B-F6E8F134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D93B-920E-E545-A142-DB822BEE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61CC-0282-0B4D-9268-8C23B0BB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720E-4DA6-754B-94F3-16FB7A53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FCF3-4E00-4D4D-ADF0-735DE65B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3079-8BA7-614C-8B22-BD45A218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2D71-E38A-1C40-981E-556AD20B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522D-9DB2-1D43-938C-34DACE31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97BE-25F0-F846-A730-E4A7C76B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E721-BBD5-CC45-9DDE-EA9B3D91A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82CC3-D6C2-564A-9367-694D195F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612D-9C0A-D244-B3B4-687B82D3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0CDBE-5319-3F42-8520-5E2E71AF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B039-B526-0D4F-8E9B-A90588F9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5EE9-03DC-6044-918B-3027C9CF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8BC3B-6265-6B41-B72A-34B2E167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D3BA-68A0-4C44-A2D6-078A3051C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2ED8B-0634-D742-B1F3-D8DA8B87F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EEB81-4840-A24F-B12E-293E9D53A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31E1-1836-BB49-A787-997C508D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7167E-F866-0442-8C51-4C5808FB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E9DB0-65EE-774D-A54C-C909F7A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6E49-2776-2342-87EC-119A878C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99072-E303-4B42-B8A4-FCECC5A6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D71A3-8026-D14C-8159-EEFEFCB2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A342C-55BF-4249-8B27-1E9BC5A5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BA81F-CA18-1747-8F44-5219D4C9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433C1-CAC6-A543-9C7E-591A45FF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3F78-8208-8649-BB2D-01A83E0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D110-7097-1146-89E1-A9205FDA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3FE8-0DF9-BE45-A6BA-3D107F34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99143-2ADE-3342-8913-B417675E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E56E-64DF-6F43-BE1E-D6BC1399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79B15-F02F-F74D-85E6-FDC1518F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0FD61-CA8E-CB46-B23F-14970384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471A-54E2-B14E-AABA-3099E0CE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6B936-B2F3-344A-9DC1-997293324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DB95C-01EF-D442-9CB1-7997B7C4C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9F490-A48A-A240-9615-4B0A70EE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7A1F1-02CD-8442-AE50-0D0F61BD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FFF5C-D944-7B42-9E4A-BBE97A8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5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516F8-85DA-2847-A320-2F8B315F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052D-3B7B-2E48-8D88-58E205A9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009B-EB2A-5345-97A2-3188060A9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FF74-C906-0740-9727-4D72614DD31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3634-2291-0143-852B-5EFC70266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B23A-8DA6-1642-AD29-2CC9E61E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03D8-B224-3D4F-BDE5-24BC419E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8AA3-249A-1A42-9F89-D9FAD8ABD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365" y="481915"/>
            <a:ext cx="9795641" cy="624298"/>
          </a:xfrm>
        </p:spPr>
        <p:txBody>
          <a:bodyPr>
            <a:noAutofit/>
          </a:bodyPr>
          <a:lstStyle/>
          <a:p>
            <a:r>
              <a:rPr lang="en-US" sz="2800" dirty="0"/>
              <a:t>Summary Statistics of Precipitation Data (8/24/2016 to 8/23/2017)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C74CB-FAD1-F344-9BF8-0EB836CD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25" y="1776248"/>
            <a:ext cx="3619500" cy="45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Summary Statistics of Precipitation Data (8/24/2016 to 8/23/2017)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Statistics of Precipitation Data (8/24/2016 to 8/23/2017)</dc:title>
  <dc:creator>pest</dc:creator>
  <cp:lastModifiedBy>pest</cp:lastModifiedBy>
  <cp:revision>1</cp:revision>
  <dcterms:created xsi:type="dcterms:W3CDTF">2019-10-29T14:56:17Z</dcterms:created>
  <dcterms:modified xsi:type="dcterms:W3CDTF">2019-10-29T15:01:36Z</dcterms:modified>
</cp:coreProperties>
</file>