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328" r:id="rId3"/>
    <p:sldId id="329" r:id="rId4"/>
    <p:sldId id="257" r:id="rId5"/>
    <p:sldId id="258" r:id="rId6"/>
    <p:sldId id="362" r:id="rId7"/>
    <p:sldId id="360" r:id="rId8"/>
    <p:sldId id="361" r:id="rId9"/>
    <p:sldId id="345" r:id="rId10"/>
    <p:sldId id="346" r:id="rId11"/>
    <p:sldId id="347" r:id="rId12"/>
    <p:sldId id="348" r:id="rId13"/>
    <p:sldId id="349" r:id="rId14"/>
    <p:sldId id="351" r:id="rId15"/>
    <p:sldId id="350" r:id="rId16"/>
    <p:sldId id="352" r:id="rId17"/>
    <p:sldId id="353" r:id="rId18"/>
    <p:sldId id="354" r:id="rId19"/>
    <p:sldId id="332" r:id="rId20"/>
    <p:sldId id="355" r:id="rId21"/>
    <p:sldId id="356" r:id="rId22"/>
    <p:sldId id="357" r:id="rId23"/>
    <p:sldId id="358" r:id="rId24"/>
    <p:sldId id="359" r:id="rId25"/>
    <p:sldId id="340" r:id="rId26"/>
    <p:sldId id="327" r:id="rId27"/>
  </p:sldIdLst>
  <p:sldSz cx="10058400" cy="7772400"/>
  <p:notesSz cx="10234613" cy="70993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Georgia" panose="02040502050405020303" pitchFamily="18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5" userDrawn="1">
          <p15:clr>
            <a:srgbClr val="A4A3A4"/>
          </p15:clr>
        </p15:guide>
        <p15:guide id="2" pos="322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063C53-4807-460D-8954-2804CF3A9786}">
  <a:tblStyle styleId="{16063C53-4807-460D-8954-2804CF3A978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533F31-3E50-4F19-A0EE-40618981B36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46EDBD-F8EC-47E2-822C-D59B96702F28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38" autoAdjust="0"/>
  </p:normalViewPr>
  <p:slideViewPr>
    <p:cSldViewPr snapToGrid="0">
      <p:cViewPr varScale="1">
        <p:scale>
          <a:sx n="73" d="100"/>
          <a:sy n="73" d="100"/>
        </p:scale>
        <p:origin x="1454" y="67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235"/>
        <p:guide pos="32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berto Jara García" userId="14f27ca67b5b2891" providerId="LiveId" clId="{071A47D1-BF50-4E75-8228-C02FCCBE09E1}"/>
    <pc:docChg chg="undo custSel addSld delSld modSld sldOrd">
      <pc:chgData name="Carlos Alberto Jara García" userId="14f27ca67b5b2891" providerId="LiveId" clId="{071A47D1-BF50-4E75-8228-C02FCCBE09E1}" dt="2019-10-14T09:22:12.236" v="788" actId="14100"/>
      <pc:docMkLst>
        <pc:docMk/>
      </pc:docMkLst>
      <pc:sldChg chg="modSp">
        <pc:chgData name="Carlos Alberto Jara García" userId="14f27ca67b5b2891" providerId="LiveId" clId="{071A47D1-BF50-4E75-8228-C02FCCBE09E1}" dt="2019-10-14T07:50:29.503" v="2" actId="20577"/>
        <pc:sldMkLst>
          <pc:docMk/>
          <pc:sldMk cId="0" sldId="256"/>
        </pc:sldMkLst>
        <pc:spChg chg="mod">
          <ac:chgData name="Carlos Alberto Jara García" userId="14f27ca67b5b2891" providerId="LiveId" clId="{071A47D1-BF50-4E75-8228-C02FCCBE09E1}" dt="2019-10-14T07:50:29.503" v="2" actId="20577"/>
          <ac:spMkLst>
            <pc:docMk/>
            <pc:sldMk cId="0" sldId="256"/>
            <ac:spMk id="10" creationId="{D33E4B9C-1BE3-4B9E-A90F-61199559C9E9}"/>
          </ac:spMkLst>
        </pc:spChg>
      </pc:sldChg>
      <pc:sldChg chg="addSp delSp modSp">
        <pc:chgData name="Carlos Alberto Jara García" userId="14f27ca67b5b2891" providerId="LiveId" clId="{071A47D1-BF50-4E75-8228-C02FCCBE09E1}" dt="2019-10-14T09:01:28.110" v="646" actId="1076"/>
        <pc:sldMkLst>
          <pc:docMk/>
          <pc:sldMk cId="0" sldId="257"/>
        </pc:sldMkLst>
        <pc:spChg chg="mod">
          <ac:chgData name="Carlos Alberto Jara García" userId="14f27ca67b5b2891" providerId="LiveId" clId="{071A47D1-BF50-4E75-8228-C02FCCBE09E1}" dt="2019-10-14T08:59:15.532" v="639" actId="20577"/>
          <ac:spMkLst>
            <pc:docMk/>
            <pc:sldMk cId="0" sldId="257"/>
            <ac:spMk id="73" creationId="{00000000-0000-0000-0000-000000000000}"/>
          </ac:spMkLst>
        </pc:spChg>
        <pc:picChg chg="del">
          <ac:chgData name="Carlos Alberto Jara García" userId="14f27ca67b5b2891" providerId="LiveId" clId="{071A47D1-BF50-4E75-8228-C02FCCBE09E1}" dt="2019-10-14T09:00:18.892" v="640" actId="478"/>
          <ac:picMkLst>
            <pc:docMk/>
            <pc:sldMk cId="0" sldId="257"/>
            <ac:picMk id="2" creationId="{7C939849-DB66-41B4-9A4F-F517D96ADD99}"/>
          </ac:picMkLst>
        </pc:picChg>
        <pc:picChg chg="add mod">
          <ac:chgData name="Carlos Alberto Jara García" userId="14f27ca67b5b2891" providerId="LiveId" clId="{071A47D1-BF50-4E75-8228-C02FCCBE09E1}" dt="2019-10-14T09:01:28.110" v="646" actId="1076"/>
          <ac:picMkLst>
            <pc:docMk/>
            <pc:sldMk cId="0" sldId="257"/>
            <ac:picMk id="3074" creationId="{AE67C1D2-8CB0-4F2B-B9D6-27DD4C74BF8D}"/>
          </ac:picMkLst>
        </pc:picChg>
      </pc:sldChg>
      <pc:sldChg chg="addSp delSp modSp ord">
        <pc:chgData name="Carlos Alberto Jara García" userId="14f27ca67b5b2891" providerId="LiveId" clId="{071A47D1-BF50-4E75-8228-C02FCCBE09E1}" dt="2019-10-14T09:22:12.236" v="788" actId="14100"/>
        <pc:sldMkLst>
          <pc:docMk/>
          <pc:sldMk cId="0" sldId="258"/>
        </pc:sldMkLst>
        <pc:spChg chg="mod">
          <ac:chgData name="Carlos Alberto Jara García" userId="14f27ca67b5b2891" providerId="LiveId" clId="{071A47D1-BF50-4E75-8228-C02FCCBE09E1}" dt="2019-10-14T09:01:50.406" v="664" actId="20577"/>
          <ac:spMkLst>
            <pc:docMk/>
            <pc:sldMk cId="0" sldId="258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9:22:06.068" v="786" actId="404"/>
          <ac:spMkLst>
            <pc:docMk/>
            <pc:sldMk cId="0" sldId="258"/>
            <ac:spMk id="80" creationId="{00000000-0000-0000-0000-000000000000}"/>
          </ac:spMkLst>
        </pc:spChg>
        <pc:picChg chg="del">
          <ac:chgData name="Carlos Alberto Jara García" userId="14f27ca67b5b2891" providerId="LiveId" clId="{071A47D1-BF50-4E75-8228-C02FCCBE09E1}" dt="2019-10-14T08:12:11.145" v="159" actId="478"/>
          <ac:picMkLst>
            <pc:docMk/>
            <pc:sldMk cId="0" sldId="258"/>
            <ac:picMk id="2" creationId="{72C355E7-59E4-486A-9A93-8B86B03B3441}"/>
          </ac:picMkLst>
        </pc:picChg>
        <pc:picChg chg="add mod">
          <ac:chgData name="Carlos Alberto Jara García" userId="14f27ca67b5b2891" providerId="LiveId" clId="{071A47D1-BF50-4E75-8228-C02FCCBE09E1}" dt="2019-10-14T09:22:12.236" v="788" actId="14100"/>
          <ac:picMkLst>
            <pc:docMk/>
            <pc:sldMk cId="0" sldId="258"/>
            <ac:picMk id="3" creationId="{DB1144BC-09E3-4E00-A864-22A26A85A24B}"/>
          </ac:picMkLst>
        </pc:picChg>
        <pc:picChg chg="add del mod">
          <ac:chgData name="Carlos Alberto Jara García" userId="14f27ca67b5b2891" providerId="LiveId" clId="{071A47D1-BF50-4E75-8228-C02FCCBE09E1}" dt="2019-10-14T09:02:14.214" v="666" actId="478"/>
          <ac:picMkLst>
            <pc:docMk/>
            <pc:sldMk cId="0" sldId="258"/>
            <ac:picMk id="5" creationId="{066D170F-E93A-4FD8-B458-7F02B9C8C1C4}"/>
          </ac:picMkLst>
        </pc:picChg>
      </pc:sldChg>
      <pc:sldChg chg="del">
        <pc:chgData name="Carlos Alberto Jara García" userId="14f27ca67b5b2891" providerId="LiveId" clId="{071A47D1-BF50-4E75-8228-C02FCCBE09E1}" dt="2019-10-14T08:23:25.773" v="344" actId="47"/>
        <pc:sldMkLst>
          <pc:docMk/>
          <pc:sldMk cId="0" sldId="281"/>
        </pc:sldMkLst>
      </pc:sldChg>
      <pc:sldChg chg="del">
        <pc:chgData name="Carlos Alberto Jara García" userId="14f27ca67b5b2891" providerId="LiveId" clId="{071A47D1-BF50-4E75-8228-C02FCCBE09E1}" dt="2019-10-14T08:23:25.958" v="345" actId="47"/>
        <pc:sldMkLst>
          <pc:docMk/>
          <pc:sldMk cId="0" sldId="282"/>
        </pc:sldMkLst>
      </pc:sldChg>
      <pc:sldChg chg="del">
        <pc:chgData name="Carlos Alberto Jara García" userId="14f27ca67b5b2891" providerId="LiveId" clId="{071A47D1-BF50-4E75-8228-C02FCCBE09E1}" dt="2019-10-14T08:23:26.146" v="346" actId="47"/>
        <pc:sldMkLst>
          <pc:docMk/>
          <pc:sldMk cId="0" sldId="283"/>
        </pc:sldMkLst>
      </pc:sldChg>
      <pc:sldChg chg="del">
        <pc:chgData name="Carlos Alberto Jara García" userId="14f27ca67b5b2891" providerId="LiveId" clId="{071A47D1-BF50-4E75-8228-C02FCCBE09E1}" dt="2019-10-14T08:23:26.308" v="347" actId="47"/>
        <pc:sldMkLst>
          <pc:docMk/>
          <pc:sldMk cId="0" sldId="284"/>
        </pc:sldMkLst>
      </pc:sldChg>
      <pc:sldChg chg="del">
        <pc:chgData name="Carlos Alberto Jara García" userId="14f27ca67b5b2891" providerId="LiveId" clId="{071A47D1-BF50-4E75-8228-C02FCCBE09E1}" dt="2019-10-14T08:23:26.582" v="348" actId="47"/>
        <pc:sldMkLst>
          <pc:docMk/>
          <pc:sldMk cId="0" sldId="285"/>
        </pc:sldMkLst>
      </pc:sldChg>
      <pc:sldChg chg="del">
        <pc:chgData name="Carlos Alberto Jara García" userId="14f27ca67b5b2891" providerId="LiveId" clId="{071A47D1-BF50-4E75-8228-C02FCCBE09E1}" dt="2019-10-14T08:23:27.878" v="350" actId="47"/>
        <pc:sldMkLst>
          <pc:docMk/>
          <pc:sldMk cId="0" sldId="286"/>
        </pc:sldMkLst>
      </pc:sldChg>
      <pc:sldChg chg="del">
        <pc:chgData name="Carlos Alberto Jara García" userId="14f27ca67b5b2891" providerId="LiveId" clId="{071A47D1-BF50-4E75-8228-C02FCCBE09E1}" dt="2019-10-14T08:23:28.449" v="351" actId="47"/>
        <pc:sldMkLst>
          <pc:docMk/>
          <pc:sldMk cId="0" sldId="287"/>
        </pc:sldMkLst>
      </pc:sldChg>
      <pc:sldChg chg="del">
        <pc:chgData name="Carlos Alberto Jara García" userId="14f27ca67b5b2891" providerId="LiveId" clId="{071A47D1-BF50-4E75-8228-C02FCCBE09E1}" dt="2019-10-14T08:23:29.217" v="352" actId="47"/>
        <pc:sldMkLst>
          <pc:docMk/>
          <pc:sldMk cId="0" sldId="288"/>
        </pc:sldMkLst>
      </pc:sldChg>
      <pc:sldChg chg="del">
        <pc:chgData name="Carlos Alberto Jara García" userId="14f27ca67b5b2891" providerId="LiveId" clId="{071A47D1-BF50-4E75-8228-C02FCCBE09E1}" dt="2019-10-14T08:23:29.592" v="353" actId="47"/>
        <pc:sldMkLst>
          <pc:docMk/>
          <pc:sldMk cId="0" sldId="289"/>
        </pc:sldMkLst>
      </pc:sldChg>
      <pc:sldChg chg="del">
        <pc:chgData name="Carlos Alberto Jara García" userId="14f27ca67b5b2891" providerId="LiveId" clId="{071A47D1-BF50-4E75-8228-C02FCCBE09E1}" dt="2019-10-14T08:23:30.099" v="354" actId="47"/>
        <pc:sldMkLst>
          <pc:docMk/>
          <pc:sldMk cId="0" sldId="290"/>
        </pc:sldMkLst>
      </pc:sldChg>
      <pc:sldChg chg="del">
        <pc:chgData name="Carlos Alberto Jara García" userId="14f27ca67b5b2891" providerId="LiveId" clId="{071A47D1-BF50-4E75-8228-C02FCCBE09E1}" dt="2019-10-14T08:23:30.717" v="355" actId="47"/>
        <pc:sldMkLst>
          <pc:docMk/>
          <pc:sldMk cId="0" sldId="291"/>
        </pc:sldMkLst>
      </pc:sldChg>
      <pc:sldChg chg="del">
        <pc:chgData name="Carlos Alberto Jara García" userId="14f27ca67b5b2891" providerId="LiveId" clId="{071A47D1-BF50-4E75-8228-C02FCCBE09E1}" dt="2019-10-14T08:23:31.606" v="356" actId="47"/>
        <pc:sldMkLst>
          <pc:docMk/>
          <pc:sldMk cId="0" sldId="292"/>
        </pc:sldMkLst>
      </pc:sldChg>
      <pc:sldChg chg="del">
        <pc:chgData name="Carlos Alberto Jara García" userId="14f27ca67b5b2891" providerId="LiveId" clId="{071A47D1-BF50-4E75-8228-C02FCCBE09E1}" dt="2019-10-14T08:23:32.159" v="357" actId="47"/>
        <pc:sldMkLst>
          <pc:docMk/>
          <pc:sldMk cId="0" sldId="293"/>
        </pc:sldMkLst>
      </pc:sldChg>
      <pc:sldChg chg="del">
        <pc:chgData name="Carlos Alberto Jara García" userId="14f27ca67b5b2891" providerId="LiveId" clId="{071A47D1-BF50-4E75-8228-C02FCCBE09E1}" dt="2019-10-14T08:23:32.558" v="358" actId="47"/>
        <pc:sldMkLst>
          <pc:docMk/>
          <pc:sldMk cId="0" sldId="294"/>
        </pc:sldMkLst>
      </pc:sldChg>
      <pc:sldChg chg="del">
        <pc:chgData name="Carlos Alberto Jara García" userId="14f27ca67b5b2891" providerId="LiveId" clId="{071A47D1-BF50-4E75-8228-C02FCCBE09E1}" dt="2019-10-14T08:23:33.328" v="359" actId="47"/>
        <pc:sldMkLst>
          <pc:docMk/>
          <pc:sldMk cId="0" sldId="295"/>
        </pc:sldMkLst>
      </pc:sldChg>
      <pc:sldChg chg="del">
        <pc:chgData name="Carlos Alberto Jara García" userId="14f27ca67b5b2891" providerId="LiveId" clId="{071A47D1-BF50-4E75-8228-C02FCCBE09E1}" dt="2019-10-14T08:23:35.135" v="362" actId="47"/>
        <pc:sldMkLst>
          <pc:docMk/>
          <pc:sldMk cId="0" sldId="296"/>
        </pc:sldMkLst>
      </pc:sldChg>
      <pc:sldChg chg="del">
        <pc:chgData name="Carlos Alberto Jara García" userId="14f27ca67b5b2891" providerId="LiveId" clId="{071A47D1-BF50-4E75-8228-C02FCCBE09E1}" dt="2019-10-14T08:23:35.972" v="363" actId="47"/>
        <pc:sldMkLst>
          <pc:docMk/>
          <pc:sldMk cId="0" sldId="297"/>
        </pc:sldMkLst>
      </pc:sldChg>
      <pc:sldChg chg="del">
        <pc:chgData name="Carlos Alberto Jara García" userId="14f27ca67b5b2891" providerId="LiveId" clId="{071A47D1-BF50-4E75-8228-C02FCCBE09E1}" dt="2019-10-14T08:23:36.146" v="364" actId="47"/>
        <pc:sldMkLst>
          <pc:docMk/>
          <pc:sldMk cId="0" sldId="298"/>
        </pc:sldMkLst>
      </pc:sldChg>
      <pc:sldChg chg="del">
        <pc:chgData name="Carlos Alberto Jara García" userId="14f27ca67b5b2891" providerId="LiveId" clId="{071A47D1-BF50-4E75-8228-C02FCCBE09E1}" dt="2019-10-14T08:23:36.323" v="365" actId="47"/>
        <pc:sldMkLst>
          <pc:docMk/>
          <pc:sldMk cId="0" sldId="299"/>
        </pc:sldMkLst>
      </pc:sldChg>
      <pc:sldChg chg="del">
        <pc:chgData name="Carlos Alberto Jara García" userId="14f27ca67b5b2891" providerId="LiveId" clId="{071A47D1-BF50-4E75-8228-C02FCCBE09E1}" dt="2019-10-14T08:23:37.106" v="366" actId="47"/>
        <pc:sldMkLst>
          <pc:docMk/>
          <pc:sldMk cId="0" sldId="300"/>
        </pc:sldMkLst>
      </pc:sldChg>
      <pc:sldChg chg="del">
        <pc:chgData name="Carlos Alberto Jara García" userId="14f27ca67b5b2891" providerId="LiveId" clId="{071A47D1-BF50-4E75-8228-C02FCCBE09E1}" dt="2019-10-14T08:23:37.322" v="367" actId="47"/>
        <pc:sldMkLst>
          <pc:docMk/>
          <pc:sldMk cId="0" sldId="301"/>
        </pc:sldMkLst>
      </pc:sldChg>
      <pc:sldChg chg="del">
        <pc:chgData name="Carlos Alberto Jara García" userId="14f27ca67b5b2891" providerId="LiveId" clId="{071A47D1-BF50-4E75-8228-C02FCCBE09E1}" dt="2019-10-14T08:23:37.491" v="368" actId="47"/>
        <pc:sldMkLst>
          <pc:docMk/>
          <pc:sldMk cId="0" sldId="302"/>
        </pc:sldMkLst>
      </pc:sldChg>
      <pc:sldChg chg="del">
        <pc:chgData name="Carlos Alberto Jara García" userId="14f27ca67b5b2891" providerId="LiveId" clId="{071A47D1-BF50-4E75-8228-C02FCCBE09E1}" dt="2019-10-14T08:23:38.280" v="369" actId="47"/>
        <pc:sldMkLst>
          <pc:docMk/>
          <pc:sldMk cId="0" sldId="303"/>
        </pc:sldMkLst>
      </pc:sldChg>
      <pc:sldChg chg="del">
        <pc:chgData name="Carlos Alberto Jara García" userId="14f27ca67b5b2891" providerId="LiveId" clId="{071A47D1-BF50-4E75-8228-C02FCCBE09E1}" dt="2019-10-14T08:23:38.465" v="370" actId="47"/>
        <pc:sldMkLst>
          <pc:docMk/>
          <pc:sldMk cId="0" sldId="304"/>
        </pc:sldMkLst>
      </pc:sldChg>
      <pc:sldChg chg="del">
        <pc:chgData name="Carlos Alberto Jara García" userId="14f27ca67b5b2891" providerId="LiveId" clId="{071A47D1-BF50-4E75-8228-C02FCCBE09E1}" dt="2019-10-14T08:23:38.628" v="371" actId="47"/>
        <pc:sldMkLst>
          <pc:docMk/>
          <pc:sldMk cId="0" sldId="305"/>
        </pc:sldMkLst>
      </pc:sldChg>
      <pc:sldChg chg="del">
        <pc:chgData name="Carlos Alberto Jara García" userId="14f27ca67b5b2891" providerId="LiveId" clId="{071A47D1-BF50-4E75-8228-C02FCCBE09E1}" dt="2019-10-14T08:23:39.391" v="372" actId="47"/>
        <pc:sldMkLst>
          <pc:docMk/>
          <pc:sldMk cId="0" sldId="306"/>
        </pc:sldMkLst>
      </pc:sldChg>
      <pc:sldChg chg="del">
        <pc:chgData name="Carlos Alberto Jara García" userId="14f27ca67b5b2891" providerId="LiveId" clId="{071A47D1-BF50-4E75-8228-C02FCCBE09E1}" dt="2019-10-14T08:23:39.808" v="373" actId="47"/>
        <pc:sldMkLst>
          <pc:docMk/>
          <pc:sldMk cId="0" sldId="307"/>
        </pc:sldMkLst>
      </pc:sldChg>
      <pc:sldChg chg="del">
        <pc:chgData name="Carlos Alberto Jara García" userId="14f27ca67b5b2891" providerId="LiveId" clId="{071A47D1-BF50-4E75-8228-C02FCCBE09E1}" dt="2019-10-14T08:23:40.568" v="374" actId="47"/>
        <pc:sldMkLst>
          <pc:docMk/>
          <pc:sldMk cId="0" sldId="308"/>
        </pc:sldMkLst>
      </pc:sldChg>
      <pc:sldChg chg="del">
        <pc:chgData name="Carlos Alberto Jara García" userId="14f27ca67b5b2891" providerId="LiveId" clId="{071A47D1-BF50-4E75-8228-C02FCCBE09E1}" dt="2019-10-14T08:23:41.246" v="375" actId="47"/>
        <pc:sldMkLst>
          <pc:docMk/>
          <pc:sldMk cId="0" sldId="309"/>
        </pc:sldMkLst>
      </pc:sldChg>
      <pc:sldChg chg="del">
        <pc:chgData name="Carlos Alberto Jara García" userId="14f27ca67b5b2891" providerId="LiveId" clId="{071A47D1-BF50-4E75-8228-C02FCCBE09E1}" dt="2019-10-14T08:23:41.436" v="376" actId="47"/>
        <pc:sldMkLst>
          <pc:docMk/>
          <pc:sldMk cId="0" sldId="310"/>
        </pc:sldMkLst>
      </pc:sldChg>
      <pc:sldChg chg="del">
        <pc:chgData name="Carlos Alberto Jara García" userId="14f27ca67b5b2891" providerId="LiveId" clId="{071A47D1-BF50-4E75-8228-C02FCCBE09E1}" dt="2019-10-14T08:23:41.598" v="377" actId="47"/>
        <pc:sldMkLst>
          <pc:docMk/>
          <pc:sldMk cId="0" sldId="311"/>
        </pc:sldMkLst>
      </pc:sldChg>
      <pc:sldChg chg="del">
        <pc:chgData name="Carlos Alberto Jara García" userId="14f27ca67b5b2891" providerId="LiveId" clId="{071A47D1-BF50-4E75-8228-C02FCCBE09E1}" dt="2019-10-14T08:23:42.107" v="378" actId="47"/>
        <pc:sldMkLst>
          <pc:docMk/>
          <pc:sldMk cId="0" sldId="312"/>
        </pc:sldMkLst>
      </pc:sldChg>
      <pc:sldChg chg="del">
        <pc:chgData name="Carlos Alberto Jara García" userId="14f27ca67b5b2891" providerId="LiveId" clId="{071A47D1-BF50-4E75-8228-C02FCCBE09E1}" dt="2019-10-14T08:23:42.648" v="379" actId="47"/>
        <pc:sldMkLst>
          <pc:docMk/>
          <pc:sldMk cId="0" sldId="313"/>
        </pc:sldMkLst>
      </pc:sldChg>
      <pc:sldChg chg="del">
        <pc:chgData name="Carlos Alberto Jara García" userId="14f27ca67b5b2891" providerId="LiveId" clId="{071A47D1-BF50-4E75-8228-C02FCCBE09E1}" dt="2019-10-14T08:23:42.816" v="380" actId="47"/>
        <pc:sldMkLst>
          <pc:docMk/>
          <pc:sldMk cId="0" sldId="314"/>
        </pc:sldMkLst>
      </pc:sldChg>
      <pc:sldChg chg="del">
        <pc:chgData name="Carlos Alberto Jara García" userId="14f27ca67b5b2891" providerId="LiveId" clId="{071A47D1-BF50-4E75-8228-C02FCCBE09E1}" dt="2019-10-14T08:23:42.965" v="381" actId="47"/>
        <pc:sldMkLst>
          <pc:docMk/>
          <pc:sldMk cId="0" sldId="315"/>
        </pc:sldMkLst>
      </pc:sldChg>
      <pc:sldChg chg="del">
        <pc:chgData name="Carlos Alberto Jara García" userId="14f27ca67b5b2891" providerId="LiveId" clId="{071A47D1-BF50-4E75-8228-C02FCCBE09E1}" dt="2019-10-14T08:23:43.110" v="382" actId="47"/>
        <pc:sldMkLst>
          <pc:docMk/>
          <pc:sldMk cId="0" sldId="316"/>
        </pc:sldMkLst>
      </pc:sldChg>
      <pc:sldChg chg="del">
        <pc:chgData name="Carlos Alberto Jara García" userId="14f27ca67b5b2891" providerId="LiveId" clId="{071A47D1-BF50-4E75-8228-C02FCCBE09E1}" dt="2019-10-14T08:23:43.250" v="383" actId="47"/>
        <pc:sldMkLst>
          <pc:docMk/>
          <pc:sldMk cId="0" sldId="317"/>
        </pc:sldMkLst>
      </pc:sldChg>
      <pc:sldChg chg="del">
        <pc:chgData name="Carlos Alberto Jara García" userId="14f27ca67b5b2891" providerId="LiveId" clId="{071A47D1-BF50-4E75-8228-C02FCCBE09E1}" dt="2019-10-14T08:23:43.393" v="384" actId="47"/>
        <pc:sldMkLst>
          <pc:docMk/>
          <pc:sldMk cId="0" sldId="318"/>
        </pc:sldMkLst>
      </pc:sldChg>
      <pc:sldChg chg="del">
        <pc:chgData name="Carlos Alberto Jara García" userId="14f27ca67b5b2891" providerId="LiveId" clId="{071A47D1-BF50-4E75-8228-C02FCCBE09E1}" dt="2019-10-14T08:23:43.534" v="385" actId="47"/>
        <pc:sldMkLst>
          <pc:docMk/>
          <pc:sldMk cId="0" sldId="319"/>
        </pc:sldMkLst>
      </pc:sldChg>
      <pc:sldChg chg="del">
        <pc:chgData name="Carlos Alberto Jara García" userId="14f27ca67b5b2891" providerId="LiveId" clId="{071A47D1-BF50-4E75-8228-C02FCCBE09E1}" dt="2019-10-14T08:23:43.678" v="386" actId="47"/>
        <pc:sldMkLst>
          <pc:docMk/>
          <pc:sldMk cId="0" sldId="320"/>
        </pc:sldMkLst>
      </pc:sldChg>
      <pc:sldChg chg="del">
        <pc:chgData name="Carlos Alberto Jara García" userId="14f27ca67b5b2891" providerId="LiveId" clId="{071A47D1-BF50-4E75-8228-C02FCCBE09E1}" dt="2019-10-14T08:23:43.833" v="387" actId="47"/>
        <pc:sldMkLst>
          <pc:docMk/>
          <pc:sldMk cId="0" sldId="321"/>
        </pc:sldMkLst>
      </pc:sldChg>
      <pc:sldChg chg="del">
        <pc:chgData name="Carlos Alberto Jara García" userId="14f27ca67b5b2891" providerId="LiveId" clId="{071A47D1-BF50-4E75-8228-C02FCCBE09E1}" dt="2019-10-14T08:23:43.985" v="388" actId="47"/>
        <pc:sldMkLst>
          <pc:docMk/>
          <pc:sldMk cId="0" sldId="322"/>
        </pc:sldMkLst>
      </pc:sldChg>
      <pc:sldChg chg="del">
        <pc:chgData name="Carlos Alberto Jara García" userId="14f27ca67b5b2891" providerId="LiveId" clId="{071A47D1-BF50-4E75-8228-C02FCCBE09E1}" dt="2019-10-14T08:23:44.135" v="389" actId="47"/>
        <pc:sldMkLst>
          <pc:docMk/>
          <pc:sldMk cId="0" sldId="323"/>
        </pc:sldMkLst>
      </pc:sldChg>
      <pc:sldChg chg="del">
        <pc:chgData name="Carlos Alberto Jara García" userId="14f27ca67b5b2891" providerId="LiveId" clId="{071A47D1-BF50-4E75-8228-C02FCCBE09E1}" dt="2019-10-14T08:23:44.269" v="390" actId="47"/>
        <pc:sldMkLst>
          <pc:docMk/>
          <pc:sldMk cId="0" sldId="324"/>
        </pc:sldMkLst>
      </pc:sldChg>
      <pc:sldChg chg="del">
        <pc:chgData name="Carlos Alberto Jara García" userId="14f27ca67b5b2891" providerId="LiveId" clId="{071A47D1-BF50-4E75-8228-C02FCCBE09E1}" dt="2019-10-14T08:23:44.753" v="391" actId="47"/>
        <pc:sldMkLst>
          <pc:docMk/>
          <pc:sldMk cId="0" sldId="325"/>
        </pc:sldMkLst>
      </pc:sldChg>
      <pc:sldChg chg="del">
        <pc:chgData name="Carlos Alberto Jara García" userId="14f27ca67b5b2891" providerId="LiveId" clId="{071A47D1-BF50-4E75-8228-C02FCCBE09E1}" dt="2019-10-14T08:23:47.430" v="393" actId="47"/>
        <pc:sldMkLst>
          <pc:docMk/>
          <pc:sldMk cId="0" sldId="326"/>
        </pc:sldMkLst>
      </pc:sldChg>
      <pc:sldChg chg="addSp delSp">
        <pc:chgData name="Carlos Alberto Jara García" userId="14f27ca67b5b2891" providerId="LiveId" clId="{071A47D1-BF50-4E75-8228-C02FCCBE09E1}" dt="2019-10-14T08:35:31.824" v="528"/>
        <pc:sldMkLst>
          <pc:docMk/>
          <pc:sldMk cId="0" sldId="327"/>
        </pc:sldMkLst>
        <pc:spChg chg="add">
          <ac:chgData name="Carlos Alberto Jara García" userId="14f27ca67b5b2891" providerId="LiveId" clId="{071A47D1-BF50-4E75-8228-C02FCCBE09E1}" dt="2019-10-14T08:35:31.824" v="528"/>
          <ac:spMkLst>
            <pc:docMk/>
            <pc:sldMk cId="0" sldId="327"/>
            <ac:spMk id="3" creationId="{4C2F689E-FB5E-4F6A-8D9D-93C4F2B24917}"/>
          </ac:spMkLst>
        </pc:spChg>
        <pc:spChg chg="del">
          <ac:chgData name="Carlos Alberto Jara García" userId="14f27ca67b5b2891" providerId="LiveId" clId="{071A47D1-BF50-4E75-8228-C02FCCBE09E1}" dt="2019-10-14T08:35:21.598" v="527" actId="478"/>
          <ac:spMkLst>
            <pc:docMk/>
            <pc:sldMk cId="0" sldId="327"/>
            <ac:spMk id="920" creationId="{00000000-0000-0000-0000-000000000000}"/>
          </ac:spMkLst>
        </pc:spChg>
      </pc:sldChg>
      <pc:sldChg chg="modSp">
        <pc:chgData name="Carlos Alberto Jara García" userId="14f27ca67b5b2891" providerId="LiveId" clId="{071A47D1-BF50-4E75-8228-C02FCCBE09E1}" dt="2019-10-14T08:09:27.835" v="98" actId="20577"/>
        <pc:sldMkLst>
          <pc:docMk/>
          <pc:sldMk cId="3869416975" sldId="328"/>
        </pc:sldMkLst>
        <pc:spChg chg="mod">
          <ac:chgData name="Carlos Alberto Jara García" userId="14f27ca67b5b2891" providerId="LiveId" clId="{071A47D1-BF50-4E75-8228-C02FCCBE09E1}" dt="2019-10-14T08:09:27.835" v="98" actId="20577"/>
          <ac:spMkLst>
            <pc:docMk/>
            <pc:sldMk cId="3869416975" sldId="328"/>
            <ac:spMk id="6" creationId="{1860675B-6502-44C0-A373-037E3959E7C8}"/>
          </ac:spMkLst>
        </pc:spChg>
      </pc:sldChg>
      <pc:sldChg chg="modSp">
        <pc:chgData name="Carlos Alberto Jara García" userId="14f27ca67b5b2891" providerId="LiveId" clId="{071A47D1-BF50-4E75-8228-C02FCCBE09E1}" dt="2019-10-14T08:45:39.826" v="622" actId="6549"/>
        <pc:sldMkLst>
          <pc:docMk/>
          <pc:sldMk cId="2140179994" sldId="329"/>
        </pc:sldMkLst>
        <pc:spChg chg="mod">
          <ac:chgData name="Carlos Alberto Jara García" userId="14f27ca67b5b2891" providerId="LiveId" clId="{071A47D1-BF50-4E75-8228-C02FCCBE09E1}" dt="2019-10-14T08:45:39.826" v="622" actId="6549"/>
          <ac:spMkLst>
            <pc:docMk/>
            <pc:sldMk cId="2140179994" sldId="329"/>
            <ac:spMk id="5" creationId="{0DF47B73-72AA-493C-9044-AE3B95E3A7F2}"/>
          </ac:spMkLst>
        </pc:spChg>
        <pc:spChg chg="mod">
          <ac:chgData name="Carlos Alberto Jara García" userId="14f27ca67b5b2891" providerId="LiveId" clId="{071A47D1-BF50-4E75-8228-C02FCCBE09E1}" dt="2019-10-14T08:11:23.637" v="146" actId="20577"/>
          <ac:spMkLst>
            <pc:docMk/>
            <pc:sldMk cId="2140179994" sldId="329"/>
            <ac:spMk id="6" creationId="{C53EA39C-50ED-48C1-90D3-A16927C39B16}"/>
          </ac:spMkLst>
        </pc:spChg>
      </pc:sldChg>
      <pc:sldChg chg="addSp modSp ord">
        <pc:chgData name="Carlos Alberto Jara García" userId="14f27ca67b5b2891" providerId="LiveId" clId="{071A47D1-BF50-4E75-8228-C02FCCBE09E1}" dt="2019-10-14T08:29:22.270" v="432"/>
        <pc:sldMkLst>
          <pc:docMk/>
          <pc:sldMk cId="2598739029" sldId="332"/>
        </pc:sldMkLst>
        <pc:spChg chg="add mod">
          <ac:chgData name="Carlos Alberto Jara García" userId="14f27ca67b5b2891" providerId="LiveId" clId="{071A47D1-BF50-4E75-8228-C02FCCBE09E1}" dt="2019-10-14T08:27:57.131" v="430" actId="20577"/>
          <ac:spMkLst>
            <pc:docMk/>
            <pc:sldMk cId="2598739029" sldId="332"/>
            <ac:spMk id="5" creationId="{AA04F167-6ED5-4665-835F-A9966046F01C}"/>
          </ac:spMkLst>
        </pc:spChg>
        <pc:spChg chg="mod">
          <ac:chgData name="Carlos Alberto Jara García" userId="14f27ca67b5b2891" providerId="LiveId" clId="{071A47D1-BF50-4E75-8228-C02FCCBE09E1}" dt="2019-10-14T08:22:39.278" v="331" actId="313"/>
          <ac:spMkLst>
            <pc:docMk/>
            <pc:sldMk cId="2598739029" sldId="332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25:32.942" v="423" actId="20577"/>
          <ac:spMkLst>
            <pc:docMk/>
            <pc:sldMk cId="2598739029" sldId="332"/>
            <ac:spMk id="80" creationId="{00000000-0000-0000-0000-000000000000}"/>
          </ac:spMkLst>
        </pc:spChg>
        <pc:picChg chg="mod">
          <ac:chgData name="Carlos Alberto Jara García" userId="14f27ca67b5b2891" providerId="LiveId" clId="{071A47D1-BF50-4E75-8228-C02FCCBE09E1}" dt="2019-10-14T08:25:38.090" v="425" actId="1076"/>
          <ac:picMkLst>
            <pc:docMk/>
            <pc:sldMk cId="2598739029" sldId="332"/>
            <ac:picMk id="3" creationId="{CCC8F4D0-0C72-48AC-9B10-E9825632F356}"/>
          </ac:picMkLst>
        </pc:picChg>
      </pc:sldChg>
      <pc:sldChg chg="del">
        <pc:chgData name="Carlos Alberto Jara García" userId="14f27ca67b5b2891" providerId="LiveId" clId="{071A47D1-BF50-4E75-8228-C02FCCBE09E1}" dt="2019-10-14T08:23:17.108" v="338" actId="47"/>
        <pc:sldMkLst>
          <pc:docMk/>
          <pc:sldMk cId="225547600" sldId="333"/>
        </pc:sldMkLst>
      </pc:sldChg>
      <pc:sldChg chg="del">
        <pc:chgData name="Carlos Alberto Jara García" userId="14f27ca67b5b2891" providerId="LiveId" clId="{071A47D1-BF50-4E75-8228-C02FCCBE09E1}" dt="2019-10-14T08:23:17.538" v="339" actId="47"/>
        <pc:sldMkLst>
          <pc:docMk/>
          <pc:sldMk cId="356941028" sldId="334"/>
        </pc:sldMkLst>
      </pc:sldChg>
      <pc:sldChg chg="del">
        <pc:chgData name="Carlos Alberto Jara García" userId="14f27ca67b5b2891" providerId="LiveId" clId="{071A47D1-BF50-4E75-8228-C02FCCBE09E1}" dt="2019-10-14T08:23:16.836" v="337" actId="47"/>
        <pc:sldMkLst>
          <pc:docMk/>
          <pc:sldMk cId="1766850719" sldId="335"/>
        </pc:sldMkLst>
      </pc:sldChg>
      <pc:sldChg chg="del">
        <pc:chgData name="Carlos Alberto Jara García" userId="14f27ca67b5b2891" providerId="LiveId" clId="{071A47D1-BF50-4E75-8228-C02FCCBE09E1}" dt="2019-10-14T08:23:18.592" v="340" actId="47"/>
        <pc:sldMkLst>
          <pc:docMk/>
          <pc:sldMk cId="3414201645" sldId="336"/>
        </pc:sldMkLst>
      </pc:sldChg>
      <pc:sldChg chg="del">
        <pc:chgData name="Carlos Alberto Jara García" userId="14f27ca67b5b2891" providerId="LiveId" clId="{071A47D1-BF50-4E75-8228-C02FCCBE09E1}" dt="2019-10-14T08:23:20.217" v="342" actId="47"/>
        <pc:sldMkLst>
          <pc:docMk/>
          <pc:sldMk cId="2687067813" sldId="337"/>
        </pc:sldMkLst>
      </pc:sldChg>
      <pc:sldChg chg="del">
        <pc:chgData name="Carlos Alberto Jara García" userId="14f27ca67b5b2891" providerId="LiveId" clId="{071A47D1-BF50-4E75-8228-C02FCCBE09E1}" dt="2019-10-14T08:23:19.259" v="341" actId="47"/>
        <pc:sldMkLst>
          <pc:docMk/>
          <pc:sldMk cId="2430427035" sldId="338"/>
        </pc:sldMkLst>
      </pc:sldChg>
      <pc:sldChg chg="del">
        <pc:chgData name="Carlos Alberto Jara García" userId="14f27ca67b5b2891" providerId="LiveId" clId="{071A47D1-BF50-4E75-8228-C02FCCBE09E1}" dt="2019-10-14T08:23:22.772" v="343" actId="47"/>
        <pc:sldMkLst>
          <pc:docMk/>
          <pc:sldMk cId="3866782929" sldId="339"/>
        </pc:sldMkLst>
      </pc:sldChg>
      <pc:sldChg chg="addSp delSp modSp">
        <pc:chgData name="Carlos Alberto Jara García" userId="14f27ca67b5b2891" providerId="LiveId" clId="{071A47D1-BF50-4E75-8228-C02FCCBE09E1}" dt="2019-10-14T08:41:28.881" v="618" actId="20577"/>
        <pc:sldMkLst>
          <pc:docMk/>
          <pc:sldMk cId="115930517" sldId="340"/>
        </pc:sldMkLst>
        <pc:spChg chg="add del">
          <ac:chgData name="Carlos Alberto Jara García" userId="14f27ca67b5b2891" providerId="LiveId" clId="{071A47D1-BF50-4E75-8228-C02FCCBE09E1}" dt="2019-10-14T08:38:49.172" v="536"/>
          <ac:spMkLst>
            <pc:docMk/>
            <pc:sldMk cId="115930517" sldId="340"/>
            <ac:spMk id="2" creationId="{D3DC2AA7-B43D-41FA-868E-6DA8B0958BD7}"/>
          </ac:spMkLst>
        </pc:spChg>
        <pc:spChg chg="add del">
          <ac:chgData name="Carlos Alberto Jara García" userId="14f27ca67b5b2891" providerId="LiveId" clId="{071A47D1-BF50-4E75-8228-C02FCCBE09E1}" dt="2019-10-14T08:38:49.172" v="536"/>
          <ac:spMkLst>
            <pc:docMk/>
            <pc:sldMk cId="115930517" sldId="340"/>
            <ac:spMk id="3" creationId="{CF53D4A9-334A-495B-A8C4-3ED4DA55FB64}"/>
          </ac:spMkLst>
        </pc:spChg>
        <pc:spChg chg="add del">
          <ac:chgData name="Carlos Alberto Jara García" userId="14f27ca67b5b2891" providerId="LiveId" clId="{071A47D1-BF50-4E75-8228-C02FCCBE09E1}" dt="2019-10-14T08:38:49.172" v="536"/>
          <ac:spMkLst>
            <pc:docMk/>
            <pc:sldMk cId="115930517" sldId="340"/>
            <ac:spMk id="4" creationId="{1EAE19F6-C545-4804-AD59-126300B30D4C}"/>
          </ac:spMkLst>
        </pc:spChg>
        <pc:spChg chg="add del">
          <ac:chgData name="Carlos Alberto Jara García" userId="14f27ca67b5b2891" providerId="LiveId" clId="{071A47D1-BF50-4E75-8228-C02FCCBE09E1}" dt="2019-10-14T08:38:49.172" v="536"/>
          <ac:spMkLst>
            <pc:docMk/>
            <pc:sldMk cId="115930517" sldId="340"/>
            <ac:spMk id="5" creationId="{DCD61050-E9A7-4F8A-8695-25505CEAA939}"/>
          </ac:spMkLst>
        </pc:spChg>
        <pc:spChg chg="add del">
          <ac:chgData name="Carlos Alberto Jara García" userId="14f27ca67b5b2891" providerId="LiveId" clId="{071A47D1-BF50-4E75-8228-C02FCCBE09E1}" dt="2019-10-14T08:38:49.172" v="536"/>
          <ac:spMkLst>
            <pc:docMk/>
            <pc:sldMk cId="115930517" sldId="340"/>
            <ac:spMk id="6" creationId="{DA5B33AF-9478-4867-BF8A-AC182B52F30F}"/>
          </ac:spMkLst>
        </pc:spChg>
        <pc:spChg chg="add del">
          <ac:chgData name="Carlos Alberto Jara García" userId="14f27ca67b5b2891" providerId="LiveId" clId="{071A47D1-BF50-4E75-8228-C02FCCBE09E1}" dt="2019-10-14T08:38:49.172" v="536"/>
          <ac:spMkLst>
            <pc:docMk/>
            <pc:sldMk cId="115930517" sldId="340"/>
            <ac:spMk id="7" creationId="{1BB34334-BCF2-4C11-9285-DFD230A582AD}"/>
          </ac:spMkLst>
        </pc:spChg>
        <pc:spChg chg="add del">
          <ac:chgData name="Carlos Alberto Jara García" userId="14f27ca67b5b2891" providerId="LiveId" clId="{071A47D1-BF50-4E75-8228-C02FCCBE09E1}" dt="2019-10-14T08:38:49.172" v="536"/>
          <ac:spMkLst>
            <pc:docMk/>
            <pc:sldMk cId="115930517" sldId="340"/>
            <ac:spMk id="8" creationId="{F9C68249-29ED-4436-B458-19E03D5E8600}"/>
          </ac:spMkLst>
        </pc:spChg>
        <pc:spChg chg="mod">
          <ac:chgData name="Carlos Alberto Jara García" userId="14f27ca67b5b2891" providerId="LiveId" clId="{071A47D1-BF50-4E75-8228-C02FCCBE09E1}" dt="2019-10-14T08:41:28.881" v="618" actId="20577"/>
          <ac:spMkLst>
            <pc:docMk/>
            <pc:sldMk cId="115930517" sldId="340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41:05.301" v="593" actId="20577"/>
          <ac:spMkLst>
            <pc:docMk/>
            <pc:sldMk cId="115930517" sldId="340"/>
            <ac:spMk id="80" creationId="{00000000-0000-0000-0000-000000000000}"/>
          </ac:spMkLst>
        </pc:spChg>
        <pc:picChg chg="add mod modCrop">
          <ac:chgData name="Carlos Alberto Jara García" userId="14f27ca67b5b2891" providerId="LiveId" clId="{071A47D1-BF50-4E75-8228-C02FCCBE09E1}" dt="2019-10-14T08:41:16.032" v="617" actId="1037"/>
          <ac:picMkLst>
            <pc:docMk/>
            <pc:sldMk cId="115930517" sldId="340"/>
            <ac:picMk id="9" creationId="{FC38064C-0B7C-46A6-A68C-986B3E2B94C7}"/>
          </ac:picMkLst>
        </pc:picChg>
        <pc:picChg chg="add mod modCrop">
          <ac:chgData name="Carlos Alberto Jara García" userId="14f27ca67b5b2891" providerId="LiveId" clId="{071A47D1-BF50-4E75-8228-C02FCCBE09E1}" dt="2019-10-14T08:41:12.365" v="609" actId="1037"/>
          <ac:picMkLst>
            <pc:docMk/>
            <pc:sldMk cId="115930517" sldId="340"/>
            <ac:picMk id="10" creationId="{A8A9ABA7-697D-4CA9-8637-10A3EE9CCED0}"/>
          </ac:picMkLst>
        </pc:picChg>
        <pc:picChg chg="add del">
          <ac:chgData name="Carlos Alberto Jara García" userId="14f27ca67b5b2891" providerId="LiveId" clId="{071A47D1-BF50-4E75-8228-C02FCCBE09E1}" dt="2019-10-14T08:38:49.172" v="536"/>
          <ac:picMkLst>
            <pc:docMk/>
            <pc:sldMk cId="115930517" sldId="340"/>
            <ac:picMk id="2049" creationId="{A29728B1-0991-401F-BAF4-100DC49702E8}"/>
          </ac:picMkLst>
        </pc:picChg>
        <pc:picChg chg="add del">
          <ac:chgData name="Carlos Alberto Jara García" userId="14f27ca67b5b2891" providerId="LiveId" clId="{071A47D1-BF50-4E75-8228-C02FCCBE09E1}" dt="2019-10-14T08:38:49.172" v="536"/>
          <ac:picMkLst>
            <pc:docMk/>
            <pc:sldMk cId="115930517" sldId="340"/>
            <ac:picMk id="2051" creationId="{B02A0835-987B-4023-AABD-3C9B58B04ACC}"/>
          </ac:picMkLst>
        </pc:picChg>
        <pc:picChg chg="add del mod">
          <ac:chgData name="Carlos Alberto Jara García" userId="14f27ca67b5b2891" providerId="LiveId" clId="{071A47D1-BF50-4E75-8228-C02FCCBE09E1}" dt="2019-10-14T08:39:44.413" v="554" actId="478"/>
          <ac:picMkLst>
            <pc:docMk/>
            <pc:sldMk cId="115930517" sldId="340"/>
            <ac:picMk id="2058" creationId="{3DCD7C43-26EA-4DD8-A73A-78FD15184423}"/>
          </ac:picMkLst>
        </pc:picChg>
      </pc:sldChg>
      <pc:sldChg chg="del">
        <pc:chgData name="Carlos Alberto Jara García" userId="14f27ca67b5b2891" providerId="LiveId" clId="{071A47D1-BF50-4E75-8228-C02FCCBE09E1}" dt="2019-10-14T08:23:27.006" v="349" actId="47"/>
        <pc:sldMkLst>
          <pc:docMk/>
          <pc:sldMk cId="2155968841" sldId="341"/>
        </pc:sldMkLst>
      </pc:sldChg>
      <pc:sldChg chg="del">
        <pc:chgData name="Carlos Alberto Jara García" userId="14f27ca67b5b2891" providerId="LiveId" clId="{071A47D1-BF50-4E75-8228-C02FCCBE09E1}" dt="2019-10-14T08:23:45.185" v="392" actId="47"/>
        <pc:sldMkLst>
          <pc:docMk/>
          <pc:sldMk cId="3688782671" sldId="342"/>
        </pc:sldMkLst>
      </pc:sldChg>
      <pc:sldChg chg="del">
        <pc:chgData name="Carlos Alberto Jara García" userId="14f27ca67b5b2891" providerId="LiveId" clId="{071A47D1-BF50-4E75-8228-C02FCCBE09E1}" dt="2019-10-14T08:23:33.847" v="360" actId="47"/>
        <pc:sldMkLst>
          <pc:docMk/>
          <pc:sldMk cId="1725110483" sldId="343"/>
        </pc:sldMkLst>
      </pc:sldChg>
      <pc:sldChg chg="del">
        <pc:chgData name="Carlos Alberto Jara García" userId="14f27ca67b5b2891" providerId="LiveId" clId="{071A47D1-BF50-4E75-8228-C02FCCBE09E1}" dt="2019-10-14T08:23:34.459" v="361" actId="47"/>
        <pc:sldMkLst>
          <pc:docMk/>
          <pc:sldMk cId="1947353841" sldId="344"/>
        </pc:sldMkLst>
      </pc:sldChg>
      <pc:sldChg chg="delSp modSp add">
        <pc:chgData name="Carlos Alberto Jara García" userId="14f27ca67b5b2891" providerId="LiveId" clId="{071A47D1-BF50-4E75-8228-C02FCCBE09E1}" dt="2019-10-14T08:22:55.378" v="336" actId="313"/>
        <pc:sldMkLst>
          <pc:docMk/>
          <pc:sldMk cId="546804018" sldId="345"/>
        </pc:sldMkLst>
        <pc:spChg chg="mod">
          <ac:chgData name="Carlos Alberto Jara García" userId="14f27ca67b5b2891" providerId="LiveId" clId="{071A47D1-BF50-4E75-8228-C02FCCBE09E1}" dt="2019-10-14T08:22:55.378" v="336" actId="313"/>
          <ac:spMkLst>
            <pc:docMk/>
            <pc:sldMk cId="546804018" sldId="345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14:31.787" v="182" actId="113"/>
          <ac:spMkLst>
            <pc:docMk/>
            <pc:sldMk cId="546804018" sldId="345"/>
            <ac:spMk id="80" creationId="{00000000-0000-0000-0000-000000000000}"/>
          </ac:spMkLst>
        </pc:spChg>
        <pc:picChg chg="del">
          <ac:chgData name="Carlos Alberto Jara García" userId="14f27ca67b5b2891" providerId="LiveId" clId="{071A47D1-BF50-4E75-8228-C02FCCBE09E1}" dt="2019-10-14T08:14:01.998" v="178" actId="478"/>
          <ac:picMkLst>
            <pc:docMk/>
            <pc:sldMk cId="546804018" sldId="345"/>
            <ac:picMk id="5" creationId="{066D170F-E93A-4FD8-B458-7F02B9C8C1C4}"/>
          </ac:picMkLst>
        </pc:picChg>
      </pc:sldChg>
      <pc:sldChg chg="modSp add">
        <pc:chgData name="Carlos Alberto Jara García" userId="14f27ca67b5b2891" providerId="LiveId" clId="{071A47D1-BF50-4E75-8228-C02FCCBE09E1}" dt="2019-10-14T08:22:49.007" v="334" actId="313"/>
        <pc:sldMkLst>
          <pc:docMk/>
          <pc:sldMk cId="4068032520" sldId="346"/>
        </pc:sldMkLst>
        <pc:spChg chg="mod">
          <ac:chgData name="Carlos Alberto Jara García" userId="14f27ca67b5b2891" providerId="LiveId" clId="{071A47D1-BF50-4E75-8228-C02FCCBE09E1}" dt="2019-10-14T08:22:49.007" v="334" actId="313"/>
          <ac:spMkLst>
            <pc:docMk/>
            <pc:sldMk cId="4068032520" sldId="346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15:05.178" v="189" actId="113"/>
          <ac:spMkLst>
            <pc:docMk/>
            <pc:sldMk cId="4068032520" sldId="346"/>
            <ac:spMk id="80" creationId="{00000000-0000-0000-0000-000000000000}"/>
          </ac:spMkLst>
        </pc:spChg>
      </pc:sldChg>
      <pc:sldChg chg="modSp add">
        <pc:chgData name="Carlos Alberto Jara García" userId="14f27ca67b5b2891" providerId="LiveId" clId="{071A47D1-BF50-4E75-8228-C02FCCBE09E1}" dt="2019-10-14T08:22:45.340" v="333" actId="313"/>
        <pc:sldMkLst>
          <pc:docMk/>
          <pc:sldMk cId="2622986613" sldId="347"/>
        </pc:sldMkLst>
        <pc:spChg chg="mod">
          <ac:chgData name="Carlos Alberto Jara García" userId="14f27ca67b5b2891" providerId="LiveId" clId="{071A47D1-BF50-4E75-8228-C02FCCBE09E1}" dt="2019-10-14T08:22:45.340" v="333" actId="313"/>
          <ac:spMkLst>
            <pc:docMk/>
            <pc:sldMk cId="2622986613" sldId="347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16:13.073" v="206" actId="20577"/>
          <ac:spMkLst>
            <pc:docMk/>
            <pc:sldMk cId="2622986613" sldId="347"/>
            <ac:spMk id="80" creationId="{00000000-0000-0000-0000-000000000000}"/>
          </ac:spMkLst>
        </pc:spChg>
      </pc:sldChg>
      <pc:sldChg chg="addSp modSp add">
        <pc:chgData name="Carlos Alberto Jara García" userId="14f27ca67b5b2891" providerId="LiveId" clId="{071A47D1-BF50-4E75-8228-C02FCCBE09E1}" dt="2019-10-14T08:22:41.786" v="332" actId="313"/>
        <pc:sldMkLst>
          <pc:docMk/>
          <pc:sldMk cId="3290016849" sldId="348"/>
        </pc:sldMkLst>
        <pc:spChg chg="mod">
          <ac:chgData name="Carlos Alberto Jara García" userId="14f27ca67b5b2891" providerId="LiveId" clId="{071A47D1-BF50-4E75-8228-C02FCCBE09E1}" dt="2019-10-14T08:22:41.786" v="332" actId="313"/>
          <ac:spMkLst>
            <pc:docMk/>
            <pc:sldMk cId="3290016849" sldId="348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16:35.796" v="208" actId="6549"/>
          <ac:spMkLst>
            <pc:docMk/>
            <pc:sldMk cId="3290016849" sldId="348"/>
            <ac:spMk id="80" creationId="{00000000-0000-0000-0000-000000000000}"/>
          </ac:spMkLst>
        </pc:spChg>
        <pc:picChg chg="add mod">
          <ac:chgData name="Carlos Alberto Jara García" userId="14f27ca67b5b2891" providerId="LiveId" clId="{071A47D1-BF50-4E75-8228-C02FCCBE09E1}" dt="2019-10-14T08:16:45.695" v="211" actId="1076"/>
          <ac:picMkLst>
            <pc:docMk/>
            <pc:sldMk cId="3290016849" sldId="348"/>
            <ac:picMk id="4" creationId="{170CA345-DE3E-4BCE-BAB8-C44545A3193D}"/>
          </ac:picMkLst>
        </pc:picChg>
      </pc:sldChg>
      <pc:sldChg chg="addSp delSp modSp add ord">
        <pc:chgData name="Carlos Alberto Jara García" userId="14f27ca67b5b2891" providerId="LiveId" clId="{071A47D1-BF50-4E75-8228-C02FCCBE09E1}" dt="2019-10-14T08:22:35.789" v="330" actId="313"/>
        <pc:sldMkLst>
          <pc:docMk/>
          <pc:sldMk cId="1186241903" sldId="349"/>
        </pc:sldMkLst>
        <pc:spChg chg="mod">
          <ac:chgData name="Carlos Alberto Jara García" userId="14f27ca67b5b2891" providerId="LiveId" clId="{071A47D1-BF50-4E75-8228-C02FCCBE09E1}" dt="2019-10-14T08:22:35.789" v="330" actId="313"/>
          <ac:spMkLst>
            <pc:docMk/>
            <pc:sldMk cId="1186241903" sldId="349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17:44.887" v="246" actId="20577"/>
          <ac:spMkLst>
            <pc:docMk/>
            <pc:sldMk cId="1186241903" sldId="349"/>
            <ac:spMk id="80" creationId="{00000000-0000-0000-0000-000000000000}"/>
          </ac:spMkLst>
        </pc:spChg>
        <pc:picChg chg="del">
          <ac:chgData name="Carlos Alberto Jara García" userId="14f27ca67b5b2891" providerId="LiveId" clId="{071A47D1-BF50-4E75-8228-C02FCCBE09E1}" dt="2019-10-14T08:17:33.888" v="222" actId="478"/>
          <ac:picMkLst>
            <pc:docMk/>
            <pc:sldMk cId="1186241903" sldId="349"/>
            <ac:picMk id="4" creationId="{170CA345-DE3E-4BCE-BAB8-C44545A3193D}"/>
          </ac:picMkLst>
        </pc:picChg>
        <pc:picChg chg="add mod">
          <ac:chgData name="Carlos Alberto Jara García" userId="14f27ca67b5b2891" providerId="LiveId" clId="{071A47D1-BF50-4E75-8228-C02FCCBE09E1}" dt="2019-10-14T08:17:56.581" v="248" actId="1076"/>
          <ac:picMkLst>
            <pc:docMk/>
            <pc:sldMk cId="1186241903" sldId="349"/>
            <ac:picMk id="5" creationId="{382EC412-F7B0-401E-B158-447FAE425073}"/>
          </ac:picMkLst>
        </pc:picChg>
      </pc:sldChg>
      <pc:sldChg chg="addSp delSp modSp add">
        <pc:chgData name="Carlos Alberto Jara García" userId="14f27ca67b5b2891" providerId="LiveId" clId="{071A47D1-BF50-4E75-8228-C02FCCBE09E1}" dt="2019-10-14T08:22:27.881" v="328" actId="313"/>
        <pc:sldMkLst>
          <pc:docMk/>
          <pc:sldMk cId="3785364265" sldId="350"/>
        </pc:sldMkLst>
        <pc:spChg chg="mod">
          <ac:chgData name="Carlos Alberto Jara García" userId="14f27ca67b5b2891" providerId="LiveId" clId="{071A47D1-BF50-4E75-8228-C02FCCBE09E1}" dt="2019-10-14T08:22:27.881" v="328" actId="313"/>
          <ac:spMkLst>
            <pc:docMk/>
            <pc:sldMk cId="3785364265" sldId="350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20:29.084" v="293" actId="113"/>
          <ac:spMkLst>
            <pc:docMk/>
            <pc:sldMk cId="3785364265" sldId="350"/>
            <ac:spMk id="80" creationId="{00000000-0000-0000-0000-000000000000}"/>
          </ac:spMkLst>
        </pc:spChg>
        <pc:grpChg chg="add del">
          <ac:chgData name="Carlos Alberto Jara García" userId="14f27ca67b5b2891" providerId="LiveId" clId="{071A47D1-BF50-4E75-8228-C02FCCBE09E1}" dt="2019-10-14T08:20:46.987" v="295"/>
          <ac:grpSpMkLst>
            <pc:docMk/>
            <pc:sldMk cId="3785364265" sldId="350"/>
            <ac:grpSpMk id="6" creationId="{C11D96F2-26E4-4BC4-8531-2F8F1B044841}"/>
          </ac:grpSpMkLst>
        </pc:grpChg>
        <pc:picChg chg="del">
          <ac:chgData name="Carlos Alberto Jara García" userId="14f27ca67b5b2891" providerId="LiveId" clId="{071A47D1-BF50-4E75-8228-C02FCCBE09E1}" dt="2019-10-14T08:18:18.578" v="250" actId="478"/>
          <ac:picMkLst>
            <pc:docMk/>
            <pc:sldMk cId="3785364265" sldId="350"/>
            <ac:picMk id="5" creationId="{382EC412-F7B0-401E-B158-447FAE425073}"/>
          </ac:picMkLst>
        </pc:picChg>
      </pc:sldChg>
      <pc:sldChg chg="modSp add ord">
        <pc:chgData name="Carlos Alberto Jara García" userId="14f27ca67b5b2891" providerId="LiveId" clId="{071A47D1-BF50-4E75-8228-C02FCCBE09E1}" dt="2019-10-14T08:22:32.268" v="329" actId="313"/>
        <pc:sldMkLst>
          <pc:docMk/>
          <pc:sldMk cId="1710372532" sldId="351"/>
        </pc:sldMkLst>
        <pc:spChg chg="mod">
          <ac:chgData name="Carlos Alberto Jara García" userId="14f27ca67b5b2891" providerId="LiveId" clId="{071A47D1-BF50-4E75-8228-C02FCCBE09E1}" dt="2019-10-14T08:22:32.268" v="329" actId="313"/>
          <ac:spMkLst>
            <pc:docMk/>
            <pc:sldMk cId="1710372532" sldId="351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19:55.678" v="266" actId="113"/>
          <ac:spMkLst>
            <pc:docMk/>
            <pc:sldMk cId="1710372532" sldId="351"/>
            <ac:spMk id="80" creationId="{00000000-0000-0000-0000-000000000000}"/>
          </ac:spMkLst>
        </pc:spChg>
      </pc:sldChg>
      <pc:sldChg chg="addSp modSp add ord">
        <pc:chgData name="Carlos Alberto Jara García" userId="14f27ca67b5b2891" providerId="LiveId" clId="{071A47D1-BF50-4E75-8228-C02FCCBE09E1}" dt="2019-10-14T08:22:24.999" v="327" actId="313"/>
        <pc:sldMkLst>
          <pc:docMk/>
          <pc:sldMk cId="617503996" sldId="352"/>
        </pc:sldMkLst>
        <pc:spChg chg="mod">
          <ac:chgData name="Carlos Alberto Jara García" userId="14f27ca67b5b2891" providerId="LiveId" clId="{071A47D1-BF50-4E75-8228-C02FCCBE09E1}" dt="2019-10-14T08:22:24.999" v="327" actId="313"/>
          <ac:spMkLst>
            <pc:docMk/>
            <pc:sldMk cId="617503996" sldId="352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21:21.515" v="299" actId="122"/>
          <ac:spMkLst>
            <pc:docMk/>
            <pc:sldMk cId="617503996" sldId="352"/>
            <ac:spMk id="80" creationId="{00000000-0000-0000-0000-000000000000}"/>
          </ac:spMkLst>
        </pc:spChg>
        <pc:grpChg chg="add">
          <ac:chgData name="Carlos Alberto Jara García" userId="14f27ca67b5b2891" providerId="LiveId" clId="{071A47D1-BF50-4E75-8228-C02FCCBE09E1}" dt="2019-10-14T08:21:13.307" v="298"/>
          <ac:grpSpMkLst>
            <pc:docMk/>
            <pc:sldMk cId="617503996" sldId="352"/>
            <ac:grpSpMk id="4" creationId="{28784A53-96CE-4933-BA3E-2D958A15019C}"/>
          </ac:grpSpMkLst>
        </pc:grpChg>
      </pc:sldChg>
      <pc:sldChg chg="addSp modSp add">
        <pc:chgData name="Carlos Alberto Jara García" userId="14f27ca67b5b2891" providerId="LiveId" clId="{071A47D1-BF50-4E75-8228-C02FCCBE09E1}" dt="2019-10-14T08:22:22.594" v="326" actId="313"/>
        <pc:sldMkLst>
          <pc:docMk/>
          <pc:sldMk cId="1650699947" sldId="353"/>
        </pc:sldMkLst>
        <pc:spChg chg="add mod">
          <ac:chgData name="Carlos Alberto Jara García" userId="14f27ca67b5b2891" providerId="LiveId" clId="{071A47D1-BF50-4E75-8228-C02FCCBE09E1}" dt="2019-10-14T08:22:05.510" v="305" actId="1076"/>
          <ac:spMkLst>
            <pc:docMk/>
            <pc:sldMk cId="1650699947" sldId="353"/>
            <ac:spMk id="5" creationId="{C4D9771A-ADA1-43F8-BDF2-AB7FB1DE92FD}"/>
          </ac:spMkLst>
        </pc:spChg>
        <pc:spChg chg="mod">
          <ac:chgData name="Carlos Alberto Jara García" userId="14f27ca67b5b2891" providerId="LiveId" clId="{071A47D1-BF50-4E75-8228-C02FCCBE09E1}" dt="2019-10-14T08:22:22.594" v="326" actId="313"/>
          <ac:spMkLst>
            <pc:docMk/>
            <pc:sldMk cId="1650699947" sldId="353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22:20.627" v="325" actId="313"/>
          <ac:spMkLst>
            <pc:docMk/>
            <pc:sldMk cId="1650699947" sldId="353"/>
            <ac:spMk id="80" creationId="{00000000-0000-0000-0000-000000000000}"/>
          </ac:spMkLst>
        </pc:spChg>
        <pc:picChg chg="add mod">
          <ac:chgData name="Carlos Alberto Jara García" userId="14f27ca67b5b2891" providerId="LiveId" clId="{071A47D1-BF50-4E75-8228-C02FCCBE09E1}" dt="2019-10-14T08:22:05.510" v="305" actId="1076"/>
          <ac:picMkLst>
            <pc:docMk/>
            <pc:sldMk cId="1650699947" sldId="353"/>
            <ac:picMk id="4" creationId="{A960F52C-E49B-412C-93DE-E60E280E2822}"/>
          </ac:picMkLst>
        </pc:picChg>
      </pc:sldChg>
      <pc:sldChg chg="addSp delSp modSp add">
        <pc:chgData name="Carlos Alberto Jara García" userId="14f27ca67b5b2891" providerId="LiveId" clId="{071A47D1-BF50-4E75-8228-C02FCCBE09E1}" dt="2019-10-14T08:24:31.864" v="406" actId="20577"/>
        <pc:sldMkLst>
          <pc:docMk/>
          <pc:sldMk cId="2252588264" sldId="354"/>
        </pc:sldMkLst>
        <pc:spChg chg="del">
          <ac:chgData name="Carlos Alberto Jara García" userId="14f27ca67b5b2891" providerId="LiveId" clId="{071A47D1-BF50-4E75-8228-C02FCCBE09E1}" dt="2019-10-14T08:24:21.753" v="396" actId="478"/>
          <ac:spMkLst>
            <pc:docMk/>
            <pc:sldMk cId="2252588264" sldId="354"/>
            <ac:spMk id="5" creationId="{C4D9771A-ADA1-43F8-BDF2-AB7FB1DE92FD}"/>
          </ac:spMkLst>
        </pc:spChg>
        <pc:spChg chg="add mod">
          <ac:chgData name="Carlos Alberto Jara García" userId="14f27ca67b5b2891" providerId="LiveId" clId="{071A47D1-BF50-4E75-8228-C02FCCBE09E1}" dt="2019-10-14T08:24:27.913" v="398" actId="1076"/>
          <ac:spMkLst>
            <pc:docMk/>
            <pc:sldMk cId="2252588264" sldId="354"/>
            <ac:spMk id="7" creationId="{F10F1533-5F1C-4B03-ACE7-37250D3EC9E1}"/>
          </ac:spMkLst>
        </pc:spChg>
        <pc:spChg chg="mod">
          <ac:chgData name="Carlos Alberto Jara García" userId="14f27ca67b5b2891" providerId="LiveId" clId="{071A47D1-BF50-4E75-8228-C02FCCBE09E1}" dt="2019-10-14T08:24:31.864" v="406" actId="20577"/>
          <ac:spMkLst>
            <pc:docMk/>
            <pc:sldMk cId="2252588264" sldId="354"/>
            <ac:spMk id="80" creationId="{00000000-0000-0000-0000-000000000000}"/>
          </ac:spMkLst>
        </pc:spChg>
        <pc:picChg chg="del">
          <ac:chgData name="Carlos Alberto Jara García" userId="14f27ca67b5b2891" providerId="LiveId" clId="{071A47D1-BF50-4E75-8228-C02FCCBE09E1}" dt="2019-10-14T08:24:19.704" v="395" actId="478"/>
          <ac:picMkLst>
            <pc:docMk/>
            <pc:sldMk cId="2252588264" sldId="354"/>
            <ac:picMk id="4" creationId="{A960F52C-E49B-412C-93DE-E60E280E2822}"/>
          </ac:picMkLst>
        </pc:picChg>
        <pc:picChg chg="add mod">
          <ac:chgData name="Carlos Alberto Jara García" userId="14f27ca67b5b2891" providerId="LiveId" clId="{071A47D1-BF50-4E75-8228-C02FCCBE09E1}" dt="2019-10-14T08:24:27.913" v="398" actId="1076"/>
          <ac:picMkLst>
            <pc:docMk/>
            <pc:sldMk cId="2252588264" sldId="354"/>
            <ac:picMk id="6" creationId="{06331F5D-5B0C-4D47-AB7B-392AC0AEBE36}"/>
          </ac:picMkLst>
        </pc:picChg>
      </pc:sldChg>
      <pc:sldChg chg="addSp delSp modSp add">
        <pc:chgData name="Carlos Alberto Jara García" userId="14f27ca67b5b2891" providerId="LiveId" clId="{071A47D1-BF50-4E75-8228-C02FCCBE09E1}" dt="2019-10-14T08:30:02.502" v="451" actId="20577"/>
        <pc:sldMkLst>
          <pc:docMk/>
          <pc:sldMk cId="2005041017" sldId="355"/>
        </pc:sldMkLst>
        <pc:spChg chg="del">
          <ac:chgData name="Carlos Alberto Jara García" userId="14f27ca67b5b2891" providerId="LiveId" clId="{071A47D1-BF50-4E75-8228-C02FCCBE09E1}" dt="2019-10-14T08:29:28.301" v="434" actId="478"/>
          <ac:spMkLst>
            <pc:docMk/>
            <pc:sldMk cId="2005041017" sldId="355"/>
            <ac:spMk id="7" creationId="{F10F1533-5F1C-4B03-ACE7-37250D3EC9E1}"/>
          </ac:spMkLst>
        </pc:spChg>
        <pc:spChg chg="add mod">
          <ac:chgData name="Carlos Alberto Jara García" userId="14f27ca67b5b2891" providerId="LiveId" clId="{071A47D1-BF50-4E75-8228-C02FCCBE09E1}" dt="2019-10-14T08:29:41.958" v="436" actId="1076"/>
          <ac:spMkLst>
            <pc:docMk/>
            <pc:sldMk cId="2005041017" sldId="355"/>
            <ac:spMk id="10" creationId="{11900A40-595D-417D-925D-D8B580B9E3B8}"/>
          </ac:spMkLst>
        </pc:spChg>
        <pc:spChg chg="mod">
          <ac:chgData name="Carlos Alberto Jara García" userId="14f27ca67b5b2891" providerId="LiveId" clId="{071A47D1-BF50-4E75-8228-C02FCCBE09E1}" dt="2019-10-14T08:30:02.502" v="451" actId="20577"/>
          <ac:spMkLst>
            <pc:docMk/>
            <pc:sldMk cId="2005041017" sldId="355"/>
            <ac:spMk id="80" creationId="{00000000-0000-0000-0000-000000000000}"/>
          </ac:spMkLst>
        </pc:spChg>
        <pc:picChg chg="del">
          <ac:chgData name="Carlos Alberto Jara García" userId="14f27ca67b5b2891" providerId="LiveId" clId="{071A47D1-BF50-4E75-8228-C02FCCBE09E1}" dt="2019-10-14T08:29:26.656" v="433" actId="478"/>
          <ac:picMkLst>
            <pc:docMk/>
            <pc:sldMk cId="2005041017" sldId="355"/>
            <ac:picMk id="6" creationId="{06331F5D-5B0C-4D47-AB7B-392AC0AEBE36}"/>
          </ac:picMkLst>
        </pc:picChg>
        <pc:picChg chg="add mod">
          <ac:chgData name="Carlos Alberto Jara García" userId="14f27ca67b5b2891" providerId="LiveId" clId="{071A47D1-BF50-4E75-8228-C02FCCBE09E1}" dt="2019-10-14T08:29:41.958" v="436" actId="1076"/>
          <ac:picMkLst>
            <pc:docMk/>
            <pc:sldMk cId="2005041017" sldId="355"/>
            <ac:picMk id="8" creationId="{C2913CDF-3B79-4B30-B8C7-7B878512907B}"/>
          </ac:picMkLst>
        </pc:picChg>
        <pc:picChg chg="add mod">
          <ac:chgData name="Carlos Alberto Jara García" userId="14f27ca67b5b2891" providerId="LiveId" clId="{071A47D1-BF50-4E75-8228-C02FCCBE09E1}" dt="2019-10-14T08:29:41.958" v="436" actId="1076"/>
          <ac:picMkLst>
            <pc:docMk/>
            <pc:sldMk cId="2005041017" sldId="355"/>
            <ac:picMk id="9" creationId="{6DB583AB-894D-4010-B468-35B43D46503C}"/>
          </ac:picMkLst>
        </pc:picChg>
      </pc:sldChg>
      <pc:sldChg chg="addSp delSp modSp add">
        <pc:chgData name="Carlos Alberto Jara García" userId="14f27ca67b5b2891" providerId="LiveId" clId="{071A47D1-BF50-4E75-8228-C02FCCBE09E1}" dt="2019-10-14T08:30:41.270" v="480" actId="20577"/>
        <pc:sldMkLst>
          <pc:docMk/>
          <pc:sldMk cId="203506708" sldId="356"/>
        </pc:sldMkLst>
        <pc:spChg chg="del">
          <ac:chgData name="Carlos Alberto Jara García" userId="14f27ca67b5b2891" providerId="LiveId" clId="{071A47D1-BF50-4E75-8228-C02FCCBE09E1}" dt="2019-10-14T08:30:20.912" v="455" actId="478"/>
          <ac:spMkLst>
            <pc:docMk/>
            <pc:sldMk cId="203506708" sldId="356"/>
            <ac:spMk id="10" creationId="{11900A40-595D-417D-925D-D8B580B9E3B8}"/>
          </ac:spMkLst>
        </pc:spChg>
        <pc:spChg chg="mod">
          <ac:chgData name="Carlos Alberto Jara García" userId="14f27ca67b5b2891" providerId="LiveId" clId="{071A47D1-BF50-4E75-8228-C02FCCBE09E1}" dt="2019-10-14T08:30:41.270" v="480" actId="20577"/>
          <ac:spMkLst>
            <pc:docMk/>
            <pc:sldMk cId="203506708" sldId="356"/>
            <ac:spMk id="80" creationId="{00000000-0000-0000-0000-000000000000}"/>
          </ac:spMkLst>
        </pc:spChg>
        <pc:picChg chg="add mod">
          <ac:chgData name="Carlos Alberto Jara García" userId="14f27ca67b5b2891" providerId="LiveId" clId="{071A47D1-BF50-4E75-8228-C02FCCBE09E1}" dt="2019-10-14T08:30:25.191" v="457" actId="1076"/>
          <ac:picMkLst>
            <pc:docMk/>
            <pc:sldMk cId="203506708" sldId="356"/>
            <ac:picMk id="7" creationId="{AEF28C6E-F5B5-4AA8-BB55-BB8659A50688}"/>
          </ac:picMkLst>
        </pc:picChg>
        <pc:picChg chg="del">
          <ac:chgData name="Carlos Alberto Jara García" userId="14f27ca67b5b2891" providerId="LiveId" clId="{071A47D1-BF50-4E75-8228-C02FCCBE09E1}" dt="2019-10-14T08:30:18.483" v="453" actId="478"/>
          <ac:picMkLst>
            <pc:docMk/>
            <pc:sldMk cId="203506708" sldId="356"/>
            <ac:picMk id="8" creationId="{C2913CDF-3B79-4B30-B8C7-7B878512907B}"/>
          </ac:picMkLst>
        </pc:picChg>
        <pc:picChg chg="del">
          <ac:chgData name="Carlos Alberto Jara García" userId="14f27ca67b5b2891" providerId="LiveId" clId="{071A47D1-BF50-4E75-8228-C02FCCBE09E1}" dt="2019-10-14T08:30:19.240" v="454" actId="478"/>
          <ac:picMkLst>
            <pc:docMk/>
            <pc:sldMk cId="203506708" sldId="356"/>
            <ac:picMk id="9" creationId="{6DB583AB-894D-4010-B468-35B43D46503C}"/>
          </ac:picMkLst>
        </pc:picChg>
      </pc:sldChg>
      <pc:sldChg chg="addSp delSp modSp add">
        <pc:chgData name="Carlos Alberto Jara García" userId="14f27ca67b5b2891" providerId="LiveId" clId="{071A47D1-BF50-4E75-8228-C02FCCBE09E1}" dt="2019-10-14T08:32:06.234" v="509"/>
        <pc:sldMkLst>
          <pc:docMk/>
          <pc:sldMk cId="3155743137" sldId="357"/>
        </pc:sldMkLst>
        <pc:spChg chg="add del">
          <ac:chgData name="Carlos Alberto Jara García" userId="14f27ca67b5b2891" providerId="LiveId" clId="{071A47D1-BF50-4E75-8228-C02FCCBE09E1}" dt="2019-10-14T08:31:28.803" v="505"/>
          <ac:spMkLst>
            <pc:docMk/>
            <pc:sldMk cId="3155743137" sldId="357"/>
            <ac:spMk id="2" creationId="{B6DF5279-CC53-4B82-92A9-1121FCB50C27}"/>
          </ac:spMkLst>
        </pc:spChg>
        <pc:spChg chg="mod">
          <ac:chgData name="Carlos Alberto Jara García" userId="14f27ca67b5b2891" providerId="LiveId" clId="{071A47D1-BF50-4E75-8228-C02FCCBE09E1}" dt="2019-10-14T08:32:06.234" v="509"/>
          <ac:spMkLst>
            <pc:docMk/>
            <pc:sldMk cId="3155743137" sldId="357"/>
            <ac:spMk id="80" creationId="{00000000-0000-0000-0000-000000000000}"/>
          </ac:spMkLst>
        </pc:spChg>
        <pc:picChg chg="del">
          <ac:chgData name="Carlos Alberto Jara García" userId="14f27ca67b5b2891" providerId="LiveId" clId="{071A47D1-BF50-4E75-8228-C02FCCBE09E1}" dt="2019-10-14T08:31:12.470" v="482" actId="478"/>
          <ac:picMkLst>
            <pc:docMk/>
            <pc:sldMk cId="3155743137" sldId="357"/>
            <ac:picMk id="7" creationId="{AEF28C6E-F5B5-4AA8-BB55-BB8659A50688}"/>
          </ac:picMkLst>
        </pc:picChg>
      </pc:sldChg>
      <pc:sldChg chg="modSp add">
        <pc:chgData name="Carlos Alberto Jara García" userId="14f27ca67b5b2891" providerId="LiveId" clId="{071A47D1-BF50-4E75-8228-C02FCCBE09E1}" dt="2019-10-14T08:32:31.699" v="512"/>
        <pc:sldMkLst>
          <pc:docMk/>
          <pc:sldMk cId="1847986930" sldId="358"/>
        </pc:sldMkLst>
        <pc:spChg chg="mod">
          <ac:chgData name="Carlos Alberto Jara García" userId="14f27ca67b5b2891" providerId="LiveId" clId="{071A47D1-BF50-4E75-8228-C02FCCBE09E1}" dt="2019-10-14T08:32:31.699" v="512"/>
          <ac:spMkLst>
            <pc:docMk/>
            <pc:sldMk cId="1847986930" sldId="358"/>
            <ac:spMk id="80" creationId="{00000000-0000-0000-0000-000000000000}"/>
          </ac:spMkLst>
        </pc:spChg>
      </pc:sldChg>
      <pc:sldChg chg="modSp add">
        <pc:chgData name="Carlos Alberto Jara García" userId="14f27ca67b5b2891" providerId="LiveId" clId="{071A47D1-BF50-4E75-8228-C02FCCBE09E1}" dt="2019-10-14T08:34:54.074" v="526" actId="20577"/>
        <pc:sldMkLst>
          <pc:docMk/>
          <pc:sldMk cId="3072012806" sldId="359"/>
        </pc:sldMkLst>
        <pc:spChg chg="mod">
          <ac:chgData name="Carlos Alberto Jara García" userId="14f27ca67b5b2891" providerId="LiveId" clId="{071A47D1-BF50-4E75-8228-C02FCCBE09E1}" dt="2019-10-14T08:34:54.074" v="526" actId="20577"/>
          <ac:spMkLst>
            <pc:docMk/>
            <pc:sldMk cId="3072012806" sldId="359"/>
            <ac:spMk id="79" creationId="{00000000-0000-0000-0000-000000000000}"/>
          </ac:spMkLst>
        </pc:spChg>
        <pc:spChg chg="mod">
          <ac:chgData name="Carlos Alberto Jara García" userId="14f27ca67b5b2891" providerId="LiveId" clId="{071A47D1-BF50-4E75-8228-C02FCCBE09E1}" dt="2019-10-14T08:34:47.338" v="515"/>
          <ac:spMkLst>
            <pc:docMk/>
            <pc:sldMk cId="3072012806" sldId="359"/>
            <ac:spMk id="80" creationId="{00000000-0000-0000-0000-000000000000}"/>
          </ac:spMkLst>
        </pc:spChg>
      </pc:sldChg>
      <pc:sldChg chg="add">
        <pc:chgData name="Carlos Alberto Jara García" userId="14f27ca67b5b2891" providerId="LiveId" clId="{071A47D1-BF50-4E75-8228-C02FCCBE09E1}" dt="2019-10-14T08:59:06.319" v="623"/>
        <pc:sldMkLst>
          <pc:docMk/>
          <pc:sldMk cId="3135318013" sldId="360"/>
        </pc:sldMkLst>
      </pc:sldChg>
      <pc:sldChg chg="add">
        <pc:chgData name="Carlos Alberto Jara García" userId="14f27ca67b5b2891" providerId="LiveId" clId="{071A47D1-BF50-4E75-8228-C02FCCBE09E1}" dt="2019-10-14T09:01:38.024" v="647"/>
        <pc:sldMkLst>
          <pc:docMk/>
          <pc:sldMk cId="3839996151" sldId="361"/>
        </pc:sldMkLst>
      </pc:sldChg>
      <pc:sldChg chg="addSp modSp add">
        <pc:chgData name="Carlos Alberto Jara García" userId="14f27ca67b5b2891" providerId="LiveId" clId="{071A47D1-BF50-4E75-8228-C02FCCBE09E1}" dt="2019-10-14T09:06:05.092" v="775" actId="1076"/>
        <pc:sldMkLst>
          <pc:docMk/>
          <pc:sldMk cId="1365667424" sldId="362"/>
        </pc:sldMkLst>
        <pc:spChg chg="mod">
          <ac:chgData name="Carlos Alberto Jara García" userId="14f27ca67b5b2891" providerId="LiveId" clId="{071A47D1-BF50-4E75-8228-C02FCCBE09E1}" dt="2019-10-14T09:05:51.237" v="771" actId="6549"/>
          <ac:spMkLst>
            <pc:docMk/>
            <pc:sldMk cId="1365667424" sldId="362"/>
            <ac:spMk id="80" creationId="{00000000-0000-0000-0000-000000000000}"/>
          </ac:spMkLst>
        </pc:spChg>
        <pc:picChg chg="add mod">
          <ac:chgData name="Carlos Alberto Jara García" userId="14f27ca67b5b2891" providerId="LiveId" clId="{071A47D1-BF50-4E75-8228-C02FCCBE09E1}" dt="2019-10-14T09:06:05.092" v="775" actId="1076"/>
          <ac:picMkLst>
            <pc:docMk/>
            <pc:sldMk cId="1365667424" sldId="362"/>
            <ac:picMk id="2" creationId="{1ADAA502-947E-4008-97E4-4BF38820CFD6}"/>
          </ac:picMkLst>
        </pc:picChg>
      </pc:sldChg>
      <pc:sldMasterChg chg="delSldLayout">
        <pc:chgData name="Carlos Alberto Jara García" userId="14f27ca67b5b2891" providerId="LiveId" clId="{071A47D1-BF50-4E75-8228-C02FCCBE09E1}" dt="2019-10-14T08:23:42.107" v="378" actId="47"/>
        <pc:sldMasterMkLst>
          <pc:docMk/>
          <pc:sldMasterMk cId="3209693378" sldId="2147483659"/>
        </pc:sldMasterMkLst>
        <pc:sldLayoutChg chg="del">
          <pc:chgData name="Carlos Alberto Jara García" userId="14f27ca67b5b2891" providerId="LiveId" clId="{071A47D1-BF50-4E75-8228-C02FCCBE09E1}" dt="2019-10-14T08:23:42.107" v="378" actId="47"/>
          <pc:sldLayoutMkLst>
            <pc:docMk/>
            <pc:sldMasterMk cId="3209693378" sldId="2147483659"/>
            <pc:sldLayoutMk cId="2911260841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4435304" cy="35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797022" y="0"/>
            <a:ext cx="4435304" cy="35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6742518"/>
            <a:ext cx="4435304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797022" y="6742518"/>
            <a:ext cx="4435304" cy="3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00" tIns="48150" rIns="96300" bIns="481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56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0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5615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8656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547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151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373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463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8824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5701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636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366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196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2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74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440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19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5129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96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617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1020715" y="3371809"/>
            <a:ext cx="8193183" cy="3194520"/>
          </a:xfrm>
          <a:prstGeom prst="rect">
            <a:avLst/>
          </a:prstGeom>
        </p:spPr>
        <p:txBody>
          <a:bodyPr spcFirstLastPara="1" wrap="square" lIns="96300" tIns="48150" rIns="96300" bIns="481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95663" y="533400"/>
            <a:ext cx="3443287" cy="266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66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739" y="600001"/>
            <a:ext cx="852892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59813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97905" y="470371"/>
            <a:ext cx="1226184" cy="2661626"/>
          </a:xfrm>
        </p:spPr>
        <p:txBody>
          <a:bodyPr lIns="0" tIns="0" rIns="0" bIns="0"/>
          <a:lstStyle>
            <a:lvl1pPr>
              <a:defRPr sz="2471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8282" y="1607316"/>
            <a:ext cx="8641841" cy="325923"/>
          </a:xfrm>
        </p:spPr>
        <p:txBody>
          <a:bodyPr lIns="0" tIns="0" rIns="0" bIns="0"/>
          <a:lstStyle>
            <a:lvl1pPr>
              <a:defRPr sz="2118" b="0" i="0">
                <a:solidFill>
                  <a:srgbClr val="002060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728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s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1" y="457201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5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97905" y="470371"/>
            <a:ext cx="1226184" cy="2661626"/>
          </a:xfrm>
        </p:spPr>
        <p:txBody>
          <a:bodyPr lIns="0" tIns="0" rIns="0" bIns="0"/>
          <a:lstStyle>
            <a:lvl1pPr>
              <a:defRPr sz="2471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1157" y="2750850"/>
            <a:ext cx="4067175" cy="380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35" b="1" i="0">
                <a:solidFill>
                  <a:srgbClr val="0070C0"/>
                </a:solidFill>
                <a:latin typeface="Consolas"/>
                <a:cs typeface="Consolas"/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80091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97905" y="470371"/>
            <a:ext cx="1226184" cy="2661626"/>
          </a:xfrm>
        </p:spPr>
        <p:txBody>
          <a:bodyPr lIns="0" tIns="0" rIns="0" bIns="0"/>
          <a:lstStyle>
            <a:lvl1pPr>
              <a:defRPr sz="2471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94116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1" y="457201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5"/>
          </a:p>
        </p:txBody>
      </p:sp>
      <p:sp>
        <p:nvSpPr>
          <p:cNvPr id="17" name="bk object 17"/>
          <p:cNvSpPr/>
          <p:nvPr/>
        </p:nvSpPr>
        <p:spPr>
          <a:xfrm>
            <a:off x="4233764" y="3055623"/>
            <a:ext cx="1670686" cy="1668780"/>
          </a:xfrm>
          <a:custGeom>
            <a:avLst/>
            <a:gdLst/>
            <a:ahLst/>
            <a:cxnLst/>
            <a:rect l="l" t="t" r="r" b="b"/>
            <a:pathLst>
              <a:path w="1670685" h="1668779">
                <a:moveTo>
                  <a:pt x="318425" y="184403"/>
                </a:moveTo>
                <a:lnTo>
                  <a:pt x="255051" y="231221"/>
                </a:lnTo>
                <a:lnTo>
                  <a:pt x="222701" y="263133"/>
                </a:lnTo>
                <a:lnTo>
                  <a:pt x="190726" y="299618"/>
                </a:lnTo>
                <a:lnTo>
                  <a:pt x="159739" y="339852"/>
                </a:lnTo>
                <a:lnTo>
                  <a:pt x="130351" y="383011"/>
                </a:lnTo>
                <a:lnTo>
                  <a:pt x="103177" y="428274"/>
                </a:lnTo>
                <a:lnTo>
                  <a:pt x="78828" y="474817"/>
                </a:lnTo>
                <a:lnTo>
                  <a:pt x="57917" y="521817"/>
                </a:lnTo>
                <a:lnTo>
                  <a:pt x="41057" y="568451"/>
                </a:lnTo>
                <a:lnTo>
                  <a:pt x="28140" y="613832"/>
                </a:lnTo>
                <a:lnTo>
                  <a:pt x="17605" y="660604"/>
                </a:lnTo>
                <a:lnTo>
                  <a:pt x="9482" y="708445"/>
                </a:lnTo>
                <a:lnTo>
                  <a:pt x="3804" y="757032"/>
                </a:lnTo>
                <a:lnTo>
                  <a:pt x="602" y="806043"/>
                </a:lnTo>
                <a:lnTo>
                  <a:pt x="24" y="847020"/>
                </a:lnTo>
                <a:lnTo>
                  <a:pt x="0" y="857545"/>
                </a:lnTo>
                <a:lnTo>
                  <a:pt x="1756" y="904043"/>
                </a:lnTo>
                <a:lnTo>
                  <a:pt x="6175" y="952387"/>
                </a:lnTo>
                <a:lnTo>
                  <a:pt x="13197" y="999863"/>
                </a:lnTo>
                <a:lnTo>
                  <a:pt x="22854" y="1046148"/>
                </a:lnTo>
                <a:lnTo>
                  <a:pt x="35178" y="1090920"/>
                </a:lnTo>
                <a:lnTo>
                  <a:pt x="50201" y="1133855"/>
                </a:lnTo>
                <a:lnTo>
                  <a:pt x="68029" y="1176702"/>
                </a:lnTo>
                <a:lnTo>
                  <a:pt x="87556" y="1217801"/>
                </a:lnTo>
                <a:lnTo>
                  <a:pt x="108710" y="1257151"/>
                </a:lnTo>
                <a:lnTo>
                  <a:pt x="131422" y="1294751"/>
                </a:lnTo>
                <a:lnTo>
                  <a:pt x="155620" y="1330600"/>
                </a:lnTo>
                <a:lnTo>
                  <a:pt x="181232" y="1364697"/>
                </a:lnTo>
                <a:lnTo>
                  <a:pt x="208189" y="1397040"/>
                </a:lnTo>
                <a:lnTo>
                  <a:pt x="236418" y="1427628"/>
                </a:lnTo>
                <a:lnTo>
                  <a:pt x="265850" y="1456459"/>
                </a:lnTo>
                <a:lnTo>
                  <a:pt x="296412" y="1483534"/>
                </a:lnTo>
                <a:lnTo>
                  <a:pt x="328034" y="1508849"/>
                </a:lnTo>
                <a:lnTo>
                  <a:pt x="360645" y="1532405"/>
                </a:lnTo>
                <a:lnTo>
                  <a:pt x="394173" y="1554200"/>
                </a:lnTo>
                <a:lnTo>
                  <a:pt x="428549" y="1574232"/>
                </a:lnTo>
                <a:lnTo>
                  <a:pt x="463700" y="1592501"/>
                </a:lnTo>
                <a:lnTo>
                  <a:pt x="499555" y="1609005"/>
                </a:lnTo>
                <a:lnTo>
                  <a:pt x="536045" y="1623743"/>
                </a:lnTo>
                <a:lnTo>
                  <a:pt x="573097" y="1636713"/>
                </a:lnTo>
                <a:lnTo>
                  <a:pt x="610641" y="1647915"/>
                </a:lnTo>
                <a:lnTo>
                  <a:pt x="648605" y="1657347"/>
                </a:lnTo>
                <a:lnTo>
                  <a:pt x="686919" y="1665008"/>
                </a:lnTo>
                <a:lnTo>
                  <a:pt x="711637" y="1668779"/>
                </a:lnTo>
                <a:lnTo>
                  <a:pt x="959888" y="1668779"/>
                </a:lnTo>
                <a:lnTo>
                  <a:pt x="997492" y="1662389"/>
                </a:lnTo>
                <a:lnTo>
                  <a:pt x="1035756" y="1654054"/>
                </a:lnTo>
                <a:lnTo>
                  <a:pt x="1073659" y="1643937"/>
                </a:lnTo>
                <a:lnTo>
                  <a:pt x="1111131" y="1632034"/>
                </a:lnTo>
                <a:lnTo>
                  <a:pt x="1148100" y="1618346"/>
                </a:lnTo>
                <a:lnTo>
                  <a:pt x="1184495" y="1602870"/>
                </a:lnTo>
                <a:lnTo>
                  <a:pt x="1220246" y="1585606"/>
                </a:lnTo>
                <a:lnTo>
                  <a:pt x="1255280" y="1566552"/>
                </a:lnTo>
                <a:lnTo>
                  <a:pt x="1289528" y="1545708"/>
                </a:lnTo>
                <a:lnTo>
                  <a:pt x="1322918" y="1523071"/>
                </a:lnTo>
                <a:lnTo>
                  <a:pt x="1355380" y="1498641"/>
                </a:lnTo>
                <a:lnTo>
                  <a:pt x="1386841" y="1472416"/>
                </a:lnTo>
                <a:lnTo>
                  <a:pt x="1417231" y="1444396"/>
                </a:lnTo>
                <a:lnTo>
                  <a:pt x="1446480" y="1414578"/>
                </a:lnTo>
                <a:lnTo>
                  <a:pt x="1474515" y="1382962"/>
                </a:lnTo>
                <a:lnTo>
                  <a:pt x="1501267" y="1349546"/>
                </a:lnTo>
                <a:lnTo>
                  <a:pt x="1526664" y="1314330"/>
                </a:lnTo>
                <a:lnTo>
                  <a:pt x="1549777" y="1278635"/>
                </a:lnTo>
                <a:lnTo>
                  <a:pt x="839633" y="1278635"/>
                </a:lnTo>
                <a:lnTo>
                  <a:pt x="791758" y="1276431"/>
                </a:lnTo>
                <a:lnTo>
                  <a:pt x="745214" y="1271361"/>
                </a:lnTo>
                <a:lnTo>
                  <a:pt x="700057" y="1263530"/>
                </a:lnTo>
                <a:lnTo>
                  <a:pt x="656344" y="1253040"/>
                </a:lnTo>
                <a:lnTo>
                  <a:pt x="614130" y="1239995"/>
                </a:lnTo>
                <a:lnTo>
                  <a:pt x="573473" y="1224498"/>
                </a:lnTo>
                <a:lnTo>
                  <a:pt x="534427" y="1206653"/>
                </a:lnTo>
                <a:lnTo>
                  <a:pt x="497049" y="1186564"/>
                </a:lnTo>
                <a:lnTo>
                  <a:pt x="461396" y="1164334"/>
                </a:lnTo>
                <a:lnTo>
                  <a:pt x="427524" y="1140066"/>
                </a:lnTo>
                <a:lnTo>
                  <a:pt x="395488" y="1113863"/>
                </a:lnTo>
                <a:lnTo>
                  <a:pt x="365345" y="1085830"/>
                </a:lnTo>
                <a:lnTo>
                  <a:pt x="337151" y="1056069"/>
                </a:lnTo>
                <a:lnTo>
                  <a:pt x="310963" y="1024684"/>
                </a:lnTo>
                <a:lnTo>
                  <a:pt x="286836" y="991779"/>
                </a:lnTo>
                <a:lnTo>
                  <a:pt x="264826" y="957456"/>
                </a:lnTo>
                <a:lnTo>
                  <a:pt x="244990" y="921820"/>
                </a:lnTo>
                <a:lnTo>
                  <a:pt x="227384" y="884973"/>
                </a:lnTo>
                <a:lnTo>
                  <a:pt x="212064" y="847020"/>
                </a:lnTo>
                <a:lnTo>
                  <a:pt x="199087" y="808063"/>
                </a:lnTo>
                <a:lnTo>
                  <a:pt x="188507" y="768207"/>
                </a:lnTo>
                <a:lnTo>
                  <a:pt x="180383" y="727553"/>
                </a:lnTo>
                <a:lnTo>
                  <a:pt x="174769" y="686207"/>
                </a:lnTo>
                <a:lnTo>
                  <a:pt x="171722" y="644271"/>
                </a:lnTo>
                <a:lnTo>
                  <a:pt x="171298" y="601849"/>
                </a:lnTo>
                <a:lnTo>
                  <a:pt x="173553" y="559044"/>
                </a:lnTo>
                <a:lnTo>
                  <a:pt x="178544" y="515960"/>
                </a:lnTo>
                <a:lnTo>
                  <a:pt x="186327" y="472700"/>
                </a:lnTo>
                <a:lnTo>
                  <a:pt x="196957" y="429368"/>
                </a:lnTo>
                <a:lnTo>
                  <a:pt x="210491" y="386066"/>
                </a:lnTo>
                <a:lnTo>
                  <a:pt x="226985" y="342900"/>
                </a:lnTo>
                <a:lnTo>
                  <a:pt x="248988" y="298203"/>
                </a:lnTo>
                <a:lnTo>
                  <a:pt x="272705" y="259651"/>
                </a:lnTo>
                <a:lnTo>
                  <a:pt x="296422" y="223099"/>
                </a:lnTo>
                <a:lnTo>
                  <a:pt x="318425" y="184403"/>
                </a:lnTo>
                <a:close/>
              </a:path>
              <a:path w="1670685" h="1668779">
                <a:moveTo>
                  <a:pt x="838109" y="0"/>
                </a:moveTo>
                <a:lnTo>
                  <a:pt x="801366" y="16582"/>
                </a:lnTo>
                <a:lnTo>
                  <a:pt x="766189" y="38076"/>
                </a:lnTo>
                <a:lnTo>
                  <a:pt x="732862" y="64106"/>
                </a:lnTo>
                <a:lnTo>
                  <a:pt x="701664" y="94297"/>
                </a:lnTo>
                <a:lnTo>
                  <a:pt x="672876" y="128274"/>
                </a:lnTo>
                <a:lnTo>
                  <a:pt x="646782" y="165663"/>
                </a:lnTo>
                <a:lnTo>
                  <a:pt x="623661" y="206088"/>
                </a:lnTo>
                <a:lnTo>
                  <a:pt x="603794" y="249173"/>
                </a:lnTo>
                <a:lnTo>
                  <a:pt x="587464" y="294545"/>
                </a:lnTo>
                <a:lnTo>
                  <a:pt x="574951" y="341828"/>
                </a:lnTo>
                <a:lnTo>
                  <a:pt x="566537" y="390647"/>
                </a:lnTo>
                <a:lnTo>
                  <a:pt x="562519" y="440435"/>
                </a:lnTo>
                <a:lnTo>
                  <a:pt x="562531" y="442886"/>
                </a:lnTo>
                <a:lnTo>
                  <a:pt x="563131" y="491391"/>
                </a:lnTo>
                <a:lnTo>
                  <a:pt x="568701" y="542567"/>
                </a:lnTo>
                <a:lnTo>
                  <a:pt x="579494" y="593779"/>
                </a:lnTo>
                <a:lnTo>
                  <a:pt x="595793" y="644651"/>
                </a:lnTo>
                <a:lnTo>
                  <a:pt x="612338" y="682922"/>
                </a:lnTo>
                <a:lnTo>
                  <a:pt x="631750" y="717710"/>
                </a:lnTo>
                <a:lnTo>
                  <a:pt x="653449" y="749532"/>
                </a:lnTo>
                <a:lnTo>
                  <a:pt x="701396" y="806357"/>
                </a:lnTo>
                <a:lnTo>
                  <a:pt x="776009" y="882322"/>
                </a:lnTo>
                <a:lnTo>
                  <a:pt x="799284" y="907245"/>
                </a:lnTo>
                <a:lnTo>
                  <a:pt x="839967" y="959606"/>
                </a:lnTo>
                <a:lnTo>
                  <a:pt x="868973" y="1018777"/>
                </a:lnTo>
                <a:lnTo>
                  <a:pt x="881671" y="1088907"/>
                </a:lnTo>
                <a:lnTo>
                  <a:pt x="880459" y="1129377"/>
                </a:lnTo>
                <a:lnTo>
                  <a:pt x="873434" y="1174143"/>
                </a:lnTo>
                <a:lnTo>
                  <a:pt x="860019" y="1223723"/>
                </a:lnTo>
                <a:lnTo>
                  <a:pt x="839633" y="1278635"/>
                </a:lnTo>
                <a:lnTo>
                  <a:pt x="1549777" y="1278635"/>
                </a:lnTo>
                <a:lnTo>
                  <a:pt x="1550634" y="1277312"/>
                </a:lnTo>
                <a:lnTo>
                  <a:pt x="1551315" y="1276136"/>
                </a:lnTo>
                <a:lnTo>
                  <a:pt x="903641" y="1276136"/>
                </a:lnTo>
                <a:lnTo>
                  <a:pt x="868589" y="1275588"/>
                </a:lnTo>
                <a:lnTo>
                  <a:pt x="911456" y="1241206"/>
                </a:lnTo>
                <a:lnTo>
                  <a:pt x="944521" y="1215237"/>
                </a:lnTo>
                <a:lnTo>
                  <a:pt x="972611" y="1190000"/>
                </a:lnTo>
                <a:lnTo>
                  <a:pt x="1000555" y="1157813"/>
                </a:lnTo>
                <a:lnTo>
                  <a:pt x="1033181" y="1110995"/>
                </a:lnTo>
                <a:lnTo>
                  <a:pt x="1057928" y="1068146"/>
                </a:lnTo>
                <a:lnTo>
                  <a:pt x="1078127" y="1023023"/>
                </a:lnTo>
                <a:lnTo>
                  <a:pt x="1093764" y="976072"/>
                </a:lnTo>
                <a:lnTo>
                  <a:pt x="1104826" y="927740"/>
                </a:lnTo>
                <a:lnTo>
                  <a:pt x="1111299" y="878474"/>
                </a:lnTo>
                <a:lnTo>
                  <a:pt x="1113169" y="828720"/>
                </a:lnTo>
                <a:lnTo>
                  <a:pt x="1110420" y="778908"/>
                </a:lnTo>
                <a:lnTo>
                  <a:pt x="1103045" y="729535"/>
                </a:lnTo>
                <a:lnTo>
                  <a:pt x="1091023" y="680997"/>
                </a:lnTo>
                <a:lnTo>
                  <a:pt x="1074344" y="633758"/>
                </a:lnTo>
                <a:lnTo>
                  <a:pt x="1052993" y="588263"/>
                </a:lnTo>
                <a:lnTo>
                  <a:pt x="1024432" y="541792"/>
                </a:lnTo>
                <a:lnTo>
                  <a:pt x="994947" y="503432"/>
                </a:lnTo>
                <a:lnTo>
                  <a:pt x="965170" y="471143"/>
                </a:lnTo>
                <a:lnTo>
                  <a:pt x="935731" y="442886"/>
                </a:lnTo>
                <a:lnTo>
                  <a:pt x="907261" y="416623"/>
                </a:lnTo>
                <a:lnTo>
                  <a:pt x="880391" y="390314"/>
                </a:lnTo>
                <a:lnTo>
                  <a:pt x="833976" y="329403"/>
                </a:lnTo>
                <a:lnTo>
                  <a:pt x="815693" y="290722"/>
                </a:lnTo>
                <a:lnTo>
                  <a:pt x="801533" y="243839"/>
                </a:lnTo>
                <a:lnTo>
                  <a:pt x="792170" y="182197"/>
                </a:lnTo>
                <a:lnTo>
                  <a:pt x="794657" y="132551"/>
                </a:lnTo>
                <a:lnTo>
                  <a:pt x="805483" y="89342"/>
                </a:lnTo>
                <a:lnTo>
                  <a:pt x="821138" y="47012"/>
                </a:lnTo>
                <a:lnTo>
                  <a:pt x="838109" y="0"/>
                </a:lnTo>
                <a:close/>
              </a:path>
              <a:path w="1670685" h="1668779">
                <a:moveTo>
                  <a:pt x="1347125" y="176783"/>
                </a:moveTo>
                <a:lnTo>
                  <a:pt x="1367818" y="213193"/>
                </a:lnTo>
                <a:lnTo>
                  <a:pt x="1390369" y="247459"/>
                </a:lnTo>
                <a:lnTo>
                  <a:pt x="1413776" y="283725"/>
                </a:lnTo>
                <a:lnTo>
                  <a:pt x="1437041" y="326135"/>
                </a:lnTo>
                <a:lnTo>
                  <a:pt x="1457938" y="374542"/>
                </a:lnTo>
                <a:lnTo>
                  <a:pt x="1474719" y="422657"/>
                </a:lnTo>
                <a:lnTo>
                  <a:pt x="1487537" y="470387"/>
                </a:lnTo>
                <a:lnTo>
                  <a:pt x="1496550" y="517640"/>
                </a:lnTo>
                <a:lnTo>
                  <a:pt x="1501911" y="564324"/>
                </a:lnTo>
                <a:lnTo>
                  <a:pt x="1503776" y="610346"/>
                </a:lnTo>
                <a:lnTo>
                  <a:pt x="1502301" y="655614"/>
                </a:lnTo>
                <a:lnTo>
                  <a:pt x="1497641" y="700035"/>
                </a:lnTo>
                <a:lnTo>
                  <a:pt x="1489952" y="743517"/>
                </a:lnTo>
                <a:lnTo>
                  <a:pt x="1479387" y="785969"/>
                </a:lnTo>
                <a:lnTo>
                  <a:pt x="1466104" y="827296"/>
                </a:lnTo>
                <a:lnTo>
                  <a:pt x="1450257" y="867407"/>
                </a:lnTo>
                <a:lnTo>
                  <a:pt x="1432001" y="906210"/>
                </a:lnTo>
                <a:lnTo>
                  <a:pt x="1411492" y="943612"/>
                </a:lnTo>
                <a:lnTo>
                  <a:pt x="1388885" y="979521"/>
                </a:lnTo>
                <a:lnTo>
                  <a:pt x="1364335" y="1013844"/>
                </a:lnTo>
                <a:lnTo>
                  <a:pt x="1337998" y="1046489"/>
                </a:lnTo>
                <a:lnTo>
                  <a:pt x="1310029" y="1077363"/>
                </a:lnTo>
                <a:lnTo>
                  <a:pt x="1280584" y="1106375"/>
                </a:lnTo>
                <a:lnTo>
                  <a:pt x="1249817" y="1133431"/>
                </a:lnTo>
                <a:lnTo>
                  <a:pt x="1217884" y="1158440"/>
                </a:lnTo>
                <a:lnTo>
                  <a:pt x="1184940" y="1181309"/>
                </a:lnTo>
                <a:lnTo>
                  <a:pt x="1151141" y="1201946"/>
                </a:lnTo>
                <a:lnTo>
                  <a:pt x="1116642" y="1220258"/>
                </a:lnTo>
                <a:lnTo>
                  <a:pt x="1081598" y="1236153"/>
                </a:lnTo>
                <a:lnTo>
                  <a:pt x="1010496" y="1260321"/>
                </a:lnTo>
                <a:lnTo>
                  <a:pt x="939079" y="1273713"/>
                </a:lnTo>
                <a:lnTo>
                  <a:pt x="903641" y="1276136"/>
                </a:lnTo>
                <a:lnTo>
                  <a:pt x="1551315" y="1276136"/>
                </a:lnTo>
                <a:lnTo>
                  <a:pt x="1573108" y="1238490"/>
                </a:lnTo>
                <a:lnTo>
                  <a:pt x="1594013" y="1197864"/>
                </a:lnTo>
                <a:lnTo>
                  <a:pt x="1614251" y="1152455"/>
                </a:lnTo>
                <a:lnTo>
                  <a:pt x="1631542" y="1106060"/>
                </a:lnTo>
                <a:lnTo>
                  <a:pt x="1645904" y="1058835"/>
                </a:lnTo>
                <a:lnTo>
                  <a:pt x="1657354" y="1010935"/>
                </a:lnTo>
                <a:lnTo>
                  <a:pt x="1665912" y="962518"/>
                </a:lnTo>
                <a:lnTo>
                  <a:pt x="1670213" y="925595"/>
                </a:lnTo>
                <a:lnTo>
                  <a:pt x="1670213" y="755110"/>
                </a:lnTo>
                <a:lnTo>
                  <a:pt x="1657500" y="669888"/>
                </a:lnTo>
                <a:lnTo>
                  <a:pt x="1646305" y="622220"/>
                </a:lnTo>
                <a:lnTo>
                  <a:pt x="1632360" y="575285"/>
                </a:lnTo>
                <a:lnTo>
                  <a:pt x="1615683" y="529238"/>
                </a:lnTo>
                <a:lnTo>
                  <a:pt x="1596290" y="484236"/>
                </a:lnTo>
                <a:lnTo>
                  <a:pt x="1574201" y="440435"/>
                </a:lnTo>
                <a:lnTo>
                  <a:pt x="1552317" y="401097"/>
                </a:lnTo>
                <a:lnTo>
                  <a:pt x="1527148" y="361188"/>
                </a:lnTo>
                <a:lnTo>
                  <a:pt x="1501121" y="324707"/>
                </a:lnTo>
                <a:lnTo>
                  <a:pt x="1446376" y="263270"/>
                </a:lnTo>
                <a:lnTo>
                  <a:pt x="1417229" y="233171"/>
                </a:lnTo>
                <a:lnTo>
                  <a:pt x="1400703" y="217717"/>
                </a:lnTo>
                <a:lnTo>
                  <a:pt x="1384463" y="202120"/>
                </a:lnTo>
                <a:lnTo>
                  <a:pt x="1367080" y="187952"/>
                </a:lnTo>
                <a:lnTo>
                  <a:pt x="1347125" y="17678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 sz="1235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76631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1_Diapositiva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54380" y="2620987"/>
            <a:ext cx="854964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08760" y="4291017"/>
            <a:ext cx="704088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493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1_Título y objeto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56235" y="1376343"/>
            <a:ext cx="9424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56236" y="282254"/>
            <a:ext cx="94262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42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1" y="457200"/>
            <a:ext cx="9142476" cy="10927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35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97905" y="470373"/>
            <a:ext cx="122618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8282" y="1607313"/>
            <a:ext cx="864184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2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4"/>
            <a:ext cx="3218688" cy="3139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4"/>
            <a:ext cx="2313432" cy="3139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4"/>
            <a:ext cx="2313432" cy="3139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969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sldNum="0"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03433" eaLnBrk="1" hangingPunct="1">
        <a:defRPr>
          <a:latin typeface="+mn-lt"/>
          <a:ea typeface="+mn-ea"/>
          <a:cs typeface="+mn-cs"/>
        </a:defRPr>
      </a:lvl2pPr>
      <a:lvl3pPr marL="806867" eaLnBrk="1" hangingPunct="1">
        <a:defRPr>
          <a:latin typeface="+mn-lt"/>
          <a:ea typeface="+mn-ea"/>
          <a:cs typeface="+mn-cs"/>
        </a:defRPr>
      </a:lvl3pPr>
      <a:lvl4pPr marL="1210300" eaLnBrk="1" hangingPunct="1">
        <a:defRPr>
          <a:latin typeface="+mn-lt"/>
          <a:ea typeface="+mn-ea"/>
          <a:cs typeface="+mn-cs"/>
        </a:defRPr>
      </a:lvl4pPr>
      <a:lvl5pPr marL="1613733" eaLnBrk="1" hangingPunct="1">
        <a:defRPr>
          <a:latin typeface="+mn-lt"/>
          <a:ea typeface="+mn-ea"/>
          <a:cs typeface="+mn-cs"/>
        </a:defRPr>
      </a:lvl5pPr>
      <a:lvl6pPr marL="2017166" eaLnBrk="1" hangingPunct="1">
        <a:defRPr>
          <a:latin typeface="+mn-lt"/>
          <a:ea typeface="+mn-ea"/>
          <a:cs typeface="+mn-cs"/>
        </a:defRPr>
      </a:lvl6pPr>
      <a:lvl7pPr marL="2420600" eaLnBrk="1" hangingPunct="1">
        <a:defRPr>
          <a:latin typeface="+mn-lt"/>
          <a:ea typeface="+mn-ea"/>
          <a:cs typeface="+mn-cs"/>
        </a:defRPr>
      </a:lvl7pPr>
      <a:lvl8pPr marL="2824033" eaLnBrk="1" hangingPunct="1">
        <a:defRPr>
          <a:latin typeface="+mn-lt"/>
          <a:ea typeface="+mn-ea"/>
          <a:cs typeface="+mn-cs"/>
        </a:defRPr>
      </a:lvl8pPr>
      <a:lvl9pPr marL="3227466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03433" eaLnBrk="1" hangingPunct="1">
        <a:defRPr>
          <a:latin typeface="+mn-lt"/>
          <a:ea typeface="+mn-ea"/>
          <a:cs typeface="+mn-cs"/>
        </a:defRPr>
      </a:lvl2pPr>
      <a:lvl3pPr marL="806867" eaLnBrk="1" hangingPunct="1">
        <a:defRPr>
          <a:latin typeface="+mn-lt"/>
          <a:ea typeface="+mn-ea"/>
          <a:cs typeface="+mn-cs"/>
        </a:defRPr>
      </a:lvl3pPr>
      <a:lvl4pPr marL="1210300" eaLnBrk="1" hangingPunct="1">
        <a:defRPr>
          <a:latin typeface="+mn-lt"/>
          <a:ea typeface="+mn-ea"/>
          <a:cs typeface="+mn-cs"/>
        </a:defRPr>
      </a:lvl4pPr>
      <a:lvl5pPr marL="1613733" eaLnBrk="1" hangingPunct="1">
        <a:defRPr>
          <a:latin typeface="+mn-lt"/>
          <a:ea typeface="+mn-ea"/>
          <a:cs typeface="+mn-cs"/>
        </a:defRPr>
      </a:lvl5pPr>
      <a:lvl6pPr marL="2017166" eaLnBrk="1" hangingPunct="1">
        <a:defRPr>
          <a:latin typeface="+mn-lt"/>
          <a:ea typeface="+mn-ea"/>
          <a:cs typeface="+mn-cs"/>
        </a:defRPr>
      </a:lvl6pPr>
      <a:lvl7pPr marL="2420600" eaLnBrk="1" hangingPunct="1">
        <a:defRPr>
          <a:latin typeface="+mn-lt"/>
          <a:ea typeface="+mn-ea"/>
          <a:cs typeface="+mn-cs"/>
        </a:defRPr>
      </a:lvl7pPr>
      <a:lvl8pPr marL="2824033" eaLnBrk="1" hangingPunct="1">
        <a:defRPr>
          <a:latin typeface="+mn-lt"/>
          <a:ea typeface="+mn-ea"/>
          <a:cs typeface="+mn-cs"/>
        </a:defRPr>
      </a:lvl8pPr>
      <a:lvl9pPr marL="3227466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D33E4B9C-1BE3-4B9E-A90F-61199559C9E9}"/>
              </a:ext>
            </a:extLst>
          </p:cNvPr>
          <p:cNvSpPr>
            <a:spLocks noGrp="1"/>
          </p:cNvSpPr>
          <p:nvPr/>
        </p:nvSpPr>
        <p:spPr bwMode="auto">
          <a:xfrm>
            <a:off x="1816620" y="4188572"/>
            <a:ext cx="5867400" cy="89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dirty="0"/>
              <a:t>Unidad 2 – Semana 10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D297867F-2856-4F58-B469-F30F3AF841B1}"/>
              </a:ext>
            </a:extLst>
          </p:cNvPr>
          <p:cNvSpPr>
            <a:spLocks noGrp="1"/>
          </p:cNvSpPr>
          <p:nvPr/>
        </p:nvSpPr>
        <p:spPr bwMode="auto">
          <a:xfrm>
            <a:off x="1524000" y="2590803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PE" sz="6000" dirty="0"/>
              <a:t>Algoritmos y Estructura de Datos</a:t>
            </a:r>
          </a:p>
        </p:txBody>
      </p:sp>
      <p:sp>
        <p:nvSpPr>
          <p:cNvPr id="12" name="Rectángulo 3">
            <a:extLst>
              <a:ext uri="{FF2B5EF4-FFF2-40B4-BE49-F238E27FC236}">
                <a16:creationId xmlns:a16="http://schemas.microsoft.com/office/drawing/2014/main" id="{DA1FD186-1E20-41A0-9FFF-2C9616D374AF}"/>
              </a:ext>
            </a:extLst>
          </p:cNvPr>
          <p:cNvSpPr/>
          <p:nvPr/>
        </p:nvSpPr>
        <p:spPr>
          <a:xfrm>
            <a:off x="1816620" y="4979143"/>
            <a:ext cx="4572000" cy="1635704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s-E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Docentes: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Canaval </a:t>
            </a:r>
            <a:r>
              <a:rPr lang="es-P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Sanchez</a:t>
            </a: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Luis Martin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Jara García, Carlos Alberto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Mendiolaza Cornejo, Edson Duilio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Namay</a:t>
            </a: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Zevallos, Wilder </a:t>
            </a:r>
            <a:r>
              <a:rPr lang="es-P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Adan</a:t>
            </a:r>
            <a:endParaRPr lang="es-P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/>
            <a:r>
              <a:rPr lang="es-PE" dirty="0"/>
              <a:t>Se denomina </a:t>
            </a:r>
            <a:r>
              <a:rPr lang="es-PE" b="1" dirty="0"/>
              <a:t>subárbol</a:t>
            </a:r>
            <a:r>
              <a:rPr lang="es-PE" dirty="0"/>
              <a:t> a la colección de nodos cuya raíz es uno de los nodos hijo.</a:t>
            </a:r>
          </a:p>
          <a:p>
            <a:pPr marL="342900" indent="-342900" algn="just"/>
            <a:r>
              <a:rPr lang="es-PE" dirty="0"/>
              <a:t>La línea que conecta un nodo padre con su hijo es llamada </a:t>
            </a:r>
            <a:r>
              <a:rPr lang="es-PE" b="1" dirty="0"/>
              <a:t>RAMA</a:t>
            </a:r>
            <a:r>
              <a:rPr lang="es-PE" dirty="0"/>
              <a:t>.</a:t>
            </a:r>
          </a:p>
          <a:p>
            <a:pPr marL="342900" indent="-342900" algn="just"/>
            <a:r>
              <a:rPr lang="es-PE" dirty="0"/>
              <a:t>El </a:t>
            </a:r>
            <a:r>
              <a:rPr lang="es-PE" b="1" dirty="0"/>
              <a:t>TAMAÑO</a:t>
            </a:r>
            <a:r>
              <a:rPr lang="es-PE" dirty="0"/>
              <a:t> de un nodo, es el numero de todos sus descendientes incluyéndose así mismo</a:t>
            </a:r>
          </a:p>
          <a:p>
            <a:pPr marL="342900" indent="-342900" algn="just"/>
            <a:r>
              <a:rPr lang="es-PE" dirty="0"/>
              <a:t>El </a:t>
            </a:r>
            <a:r>
              <a:rPr lang="es-PE" b="1" dirty="0"/>
              <a:t>GRADO</a:t>
            </a:r>
            <a:r>
              <a:rPr lang="es-PE" dirty="0"/>
              <a:t> de un nodo es el numero de hijos que tiene un nodo.</a:t>
            </a:r>
          </a:p>
          <a:p>
            <a:pPr marL="342900" indent="-342900" algn="just"/>
            <a:r>
              <a:rPr lang="es-PE" dirty="0"/>
              <a:t>Los nodo hoja tienen grado 0.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Árbol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803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/>
            <a:r>
              <a:rPr lang="es-PE" dirty="0"/>
              <a:t>Es un árbol cuya propiedad es que cada nodo puede tener hasta dos hijos. El grado de cada nodo es como máximo 2.</a:t>
            </a:r>
          </a:p>
          <a:p>
            <a:pPr marL="342900" indent="-342900" algn="just"/>
            <a:r>
              <a:rPr lang="es-PE" dirty="0"/>
              <a:t>Por convención, los nodos hijos se denominan nodos hijo izquierdo y derecho.</a:t>
            </a:r>
          </a:p>
          <a:p>
            <a:pPr marL="342900" indent="-342900" algn="just"/>
            <a:r>
              <a:rPr lang="es-PE" dirty="0"/>
              <a:t>El número máximo de nodos en un nivel i es: 2i</a:t>
            </a:r>
          </a:p>
          <a:p>
            <a:pPr marL="342900" indent="-342900" algn="just"/>
            <a:r>
              <a:rPr lang="es-PE" dirty="0"/>
              <a:t>Si k es la profundidad del árbol, lo máximo que un árbol puede tener de hijos es:</a:t>
            </a:r>
          </a:p>
          <a:p>
            <a:pPr marL="0" indent="0" algn="just">
              <a:buNone/>
            </a:pPr>
            <a:r>
              <a:rPr lang="es-PE" dirty="0"/>
              <a:t>	2k − 1 = 2k−1 + 2k−2 + … + 20 </a:t>
            </a:r>
          </a:p>
          <a:p>
            <a:pPr marL="342900" indent="-342900" algn="just"/>
            <a:endParaRPr lang="es-PE" dirty="0"/>
          </a:p>
          <a:p>
            <a:pPr marL="0" indent="0" algn="just">
              <a:buNone/>
            </a:pPr>
            <a:r>
              <a:rPr lang="es-PE" dirty="0"/>
              <a:t>Fuente [P.S. </a:t>
            </a:r>
            <a:r>
              <a:rPr lang="es-PE" dirty="0" err="1"/>
              <a:t>Deshpande</a:t>
            </a:r>
            <a:r>
              <a:rPr lang="es-PE" dirty="0"/>
              <a:t> and O.G. </a:t>
            </a:r>
            <a:r>
              <a:rPr lang="es-PE" dirty="0" err="1"/>
              <a:t>Kakde</a:t>
            </a:r>
            <a:r>
              <a:rPr lang="es-PE" dirty="0"/>
              <a:t>. C and Data </a:t>
            </a:r>
            <a:r>
              <a:rPr lang="es-PE" dirty="0" err="1"/>
              <a:t>Structure</a:t>
            </a:r>
            <a:r>
              <a:rPr lang="es-PE" dirty="0"/>
              <a:t>. 2004]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Árbol Binario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298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/>
            <a:endParaRPr lang="es-PE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Árbol Binario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5" descr="arbolBinario">
            <a:extLst>
              <a:ext uri="{FF2B5EF4-FFF2-40B4-BE49-F238E27FC236}">
                <a16:creationId xmlns:a16="http://schemas.microsoft.com/office/drawing/2014/main" id="{170CA345-DE3E-4BCE-BAB8-C44545A31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5220" y="1907714"/>
            <a:ext cx="7826829" cy="586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001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/>
            <a:r>
              <a:rPr lang="es-PE" dirty="0"/>
              <a:t>Otros ejemplos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Árbol Binario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82EC412-F7B0-401E-B158-447FAE425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182435" y="3131810"/>
            <a:ext cx="7772400" cy="3621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624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9728" indent="0" algn="just">
              <a:buClrTx/>
              <a:buNone/>
              <a:defRPr/>
            </a:pPr>
            <a:r>
              <a:rPr lang="es-PE" b="1" dirty="0"/>
              <a:t>ALTURA</a:t>
            </a:r>
          </a:p>
          <a:p>
            <a:pPr marL="365760" indent="-256032" algn="just">
              <a:buClrTx/>
              <a:buFont typeface="Georgia"/>
              <a:buChar char="•"/>
              <a:defRPr/>
            </a:pPr>
            <a:r>
              <a:rPr lang="es-PE" dirty="0"/>
              <a:t>La ALTURA de un nodo es el número de ramas que existen entre el nodo y la hoja mas “lejana” de esta. </a:t>
            </a:r>
          </a:p>
          <a:p>
            <a:pPr marL="365760" indent="-256032" algn="just">
              <a:buClrTx/>
              <a:buFont typeface="Georgia"/>
              <a:buChar char="•"/>
              <a:defRPr/>
            </a:pPr>
            <a:r>
              <a:rPr lang="es-PE" dirty="0"/>
              <a:t>Todas las hojas tienen altura 0.</a:t>
            </a:r>
          </a:p>
          <a:p>
            <a:pPr marL="365760" indent="-256032" algn="just">
              <a:buClrTx/>
              <a:buFont typeface="Georgia"/>
              <a:buChar char="•"/>
              <a:defRPr/>
            </a:pPr>
            <a:r>
              <a:rPr lang="es-PE" dirty="0"/>
              <a:t>La altura de un árbol es la altura de la raíz.</a:t>
            </a:r>
          </a:p>
          <a:p>
            <a:pPr marL="365760" indent="-256032" algn="just">
              <a:buClrTx/>
              <a:buFont typeface="Georgia"/>
              <a:buChar char="•"/>
              <a:defRPr/>
            </a:pPr>
            <a:endParaRPr lang="es-PE" dirty="0"/>
          </a:p>
          <a:p>
            <a:pPr marL="365760" indent="-256032" algn="just">
              <a:buClrTx/>
              <a:buFont typeface="Georgia"/>
              <a:buChar char="•"/>
              <a:defRPr/>
            </a:pPr>
            <a:r>
              <a:rPr lang="es-PE" dirty="0"/>
              <a:t>Si T es un árbol binario, Altura(T) es:</a:t>
            </a:r>
          </a:p>
          <a:p>
            <a:pPr marL="658368" lvl="1" indent="-246888" algn="just">
              <a:buFont typeface="Georgia"/>
              <a:buChar char="▫"/>
              <a:defRPr/>
            </a:pPr>
            <a:endParaRPr lang="es-PE" dirty="0"/>
          </a:p>
          <a:p>
            <a:pPr marL="658368" lvl="1" indent="-246888" algn="just">
              <a:buNone/>
              <a:defRPr/>
            </a:pP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 </a:t>
            </a:r>
            <a:r>
              <a:rPr lang="es-P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T.vacia</a:t>
            </a: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entonces </a:t>
            </a:r>
          </a:p>
          <a:p>
            <a:pPr marL="658368" lvl="1" indent="-246888" algn="just">
              <a:buNone/>
              <a:defRPr/>
            </a:pP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P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</a:t>
            </a:r>
          </a:p>
          <a:p>
            <a:pPr marL="658368" lvl="1" indent="-246888" algn="just">
              <a:buNone/>
              <a:defRPr/>
            </a:pP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Caso contrario</a:t>
            </a:r>
          </a:p>
          <a:p>
            <a:pPr marL="658368" lvl="1" indent="-246888" algn="just">
              <a:buNone/>
              <a:defRPr/>
            </a:pP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P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 + </a:t>
            </a:r>
            <a:r>
              <a:rPr lang="es-P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(Altura(</a:t>
            </a:r>
            <a:r>
              <a:rPr lang="es-P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T.Izquierdo</a:t>
            </a: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658368" lvl="1" indent="-246888" algn="just">
              <a:buNone/>
              <a:defRPr/>
            </a:pP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Altura(</a:t>
            </a:r>
            <a:r>
              <a:rPr lang="es-P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T.Derecho</a:t>
            </a: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Árbol Binario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37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s-PE" b="1" dirty="0"/>
              <a:t>Nivel (Profundidad)</a:t>
            </a:r>
          </a:p>
          <a:p>
            <a:r>
              <a:rPr lang="es-PE" dirty="0"/>
              <a:t>El nivel de un nodo X esta definido como, numero de ramas para alcanzar al padre:</a:t>
            </a:r>
          </a:p>
          <a:p>
            <a:endParaRPr lang="es-PE" dirty="0"/>
          </a:p>
          <a:p>
            <a:pPr lvl="1">
              <a:buFont typeface="Georgia" pitchFamily="18" charset="0"/>
              <a:buNone/>
            </a:pP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 </a:t>
            </a:r>
            <a:r>
              <a:rPr lang="es-P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X.EsRaiz</a:t>
            </a: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entonces</a:t>
            </a:r>
          </a:p>
          <a:p>
            <a:pPr lvl="1">
              <a:buFont typeface="Georgia" pitchFamily="18" charset="0"/>
              <a:buNone/>
            </a:pP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P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</a:t>
            </a:r>
          </a:p>
          <a:p>
            <a:pPr lvl="1">
              <a:buFont typeface="Georgia" pitchFamily="18" charset="0"/>
              <a:buNone/>
            </a:pP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Caso contrario </a:t>
            </a:r>
          </a:p>
          <a:p>
            <a:pPr lvl="1">
              <a:buFont typeface="Georgia" pitchFamily="18" charset="0"/>
              <a:buNone/>
            </a:pP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P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 + Nivel(</a:t>
            </a:r>
            <a:r>
              <a:rPr lang="es-PE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X.Padre</a:t>
            </a:r>
            <a:r>
              <a:rPr lang="es-PE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365760" indent="-256032" algn="just">
              <a:buClrTx/>
              <a:buFont typeface="Georgia"/>
              <a:buChar char="•"/>
              <a:defRPr/>
            </a:pPr>
            <a:endParaRPr lang="es-P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Árbol Binario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536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indent="-256032" algn="ctr">
              <a:buClrTx/>
              <a:buFont typeface="Georgia"/>
              <a:buChar char="•"/>
              <a:defRPr/>
            </a:pPr>
            <a:endParaRPr lang="es-P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Árbol Binario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30">
            <a:extLst>
              <a:ext uri="{FF2B5EF4-FFF2-40B4-BE49-F238E27FC236}">
                <a16:creationId xmlns:a16="http://schemas.microsoft.com/office/drawing/2014/main" id="{28784A53-96CE-4933-BA3E-2D958A15019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438400"/>
            <a:ext cx="8299450" cy="2881313"/>
            <a:chOff x="312" y="1104"/>
            <a:chExt cx="5228" cy="1815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65CBEC89-08BE-4722-892C-45527D1E3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" y="1124"/>
              <a:ext cx="28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/>
                <a:t>25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076DAFAF-393E-4760-A524-C402A2D2B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0" y="1655"/>
              <a:ext cx="28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/>
                <a:t>16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942270A9-F3B7-49B6-98BB-C01467161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1657"/>
              <a:ext cx="28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/>
                <a:t>13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A5C693EF-A716-47A0-AE6D-968A2A876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6" y="2171"/>
              <a:ext cx="28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/>
                <a:t>54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78D96231-C652-4BAB-A232-15D25F294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6" y="2173"/>
              <a:ext cx="28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/>
                <a:t>66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19F1231A-F27F-4470-ABF9-156564AFA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0" y="2155"/>
              <a:ext cx="28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/>
                <a:t>12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B86B7354-6F39-4F89-BA0E-D6536D0B1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2655"/>
              <a:ext cx="28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/>
                <a:t>11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3740986E-69FD-42BD-B9EF-7CC119140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" y="1657"/>
              <a:ext cx="5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/>
                <a:t>Nivel 1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17A8B313-8C8F-4AF3-B0E5-4847EA7EA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2183"/>
              <a:ext cx="5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/>
                <a:t>Nivel 2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7401E572-E0F7-4481-AFC5-67317FF00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2688"/>
              <a:ext cx="5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/>
                <a:t>Nivel 3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B250BB80-26BE-4255-8801-55DA9C2EC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104"/>
              <a:ext cx="9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/>
                <a:t>Nivel 0 (Raíz)</a:t>
              </a:r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1CC46DA7-544F-4E7A-8F71-5560CF82A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" y="1536"/>
              <a:ext cx="4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86146ED0-3075-4516-9EC5-A6499C32C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48"/>
              <a:ext cx="4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3C38A77B-A312-4F3B-946C-D100627BF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544"/>
              <a:ext cx="4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4564099D-83BA-49DE-B2A7-FF8F832B0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920"/>
              <a:ext cx="740" cy="23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 dirty="0">
                  <a:solidFill>
                    <a:schemeClr val="bg1"/>
                  </a:solidFill>
                </a:rPr>
                <a:t>Altura : 3</a:t>
              </a:r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58D61D08-F198-4E8F-A103-4FB8AFD69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E9F1D38A-77AE-4C08-BC09-9192A72830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3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8074E127-10E9-42D6-8862-B3247869F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39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742CE15-91E1-43E3-A494-4149A7E6EE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92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1766DBAE-1CEB-4A6D-919D-1A7211F097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92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4E3641F6-7A8C-4D4A-832A-BCDFDCAEF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6495CADC-3788-40B3-927D-0A43D66BE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E7F13C6F-CD3A-4A71-BEE2-51E8482AD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2658"/>
              <a:ext cx="28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/>
                <a:t>45</a:t>
              </a:r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B374732F-3E72-4E57-BC7D-72BD7A509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44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617503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s-PE" b="1" dirty="0"/>
              <a:t>Árbol binario lleno</a:t>
            </a:r>
          </a:p>
          <a:p>
            <a:pPr marL="365760" indent="-256032" algn="just">
              <a:buClrTx/>
              <a:buFont typeface="Georgia"/>
              <a:buChar char="•"/>
              <a:defRPr/>
            </a:pPr>
            <a:endParaRPr lang="es-P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Árbol Binario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0F52C-E49B-412C-93DE-E60E280E2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962944" y="2415490"/>
            <a:ext cx="6132512" cy="32464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C4D9771A-ADA1-43F8-BDF2-AB7FB1DE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056" y="5884177"/>
            <a:ext cx="60198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>
                <a:latin typeface="Calibri" pitchFamily="34" charset="0"/>
              </a:rPr>
              <a:t>Si k=3, luego el número de nodos nodes = 7</a:t>
            </a:r>
          </a:p>
          <a:p>
            <a:pPr>
              <a:spcBef>
                <a:spcPct val="50000"/>
              </a:spcBef>
            </a:pPr>
            <a:r>
              <a:rPr lang="es-PE">
                <a:latin typeface="Calibri" pitchFamily="34" charset="0"/>
              </a:rPr>
              <a:t>2</a:t>
            </a:r>
            <a:r>
              <a:rPr lang="es-PE" baseline="30000">
                <a:latin typeface="Calibri" pitchFamily="34" charset="0"/>
              </a:rPr>
              <a:t>k</a:t>
            </a:r>
            <a:r>
              <a:rPr lang="es-PE">
                <a:latin typeface="Calibri" pitchFamily="34" charset="0"/>
              </a:rPr>
              <a:t> − 1</a:t>
            </a:r>
          </a:p>
          <a:p>
            <a:pPr>
              <a:spcBef>
                <a:spcPct val="50000"/>
              </a:spcBef>
            </a:pPr>
            <a:r>
              <a:rPr lang="es-PE">
                <a:latin typeface="Calibri" pitchFamily="34" charset="0"/>
              </a:rPr>
              <a:t>K es la altura de la raíz + 1</a:t>
            </a:r>
          </a:p>
        </p:txBody>
      </p:sp>
    </p:spTree>
    <p:extLst>
      <p:ext uri="{BB962C8B-B14F-4D97-AF65-F5344CB8AC3E}">
        <p14:creationId xmlns:p14="http://schemas.microsoft.com/office/powerpoint/2010/main" val="165069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s-PE" b="1" dirty="0"/>
              <a:t>Árbol binario completo</a:t>
            </a:r>
          </a:p>
          <a:p>
            <a:pPr marL="365760" indent="-256032" algn="just">
              <a:buClrTx/>
              <a:buFont typeface="Georgia"/>
              <a:buChar char="•"/>
              <a:defRPr/>
            </a:pPr>
            <a:endParaRPr lang="es-P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Árbol Binario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6331F5D-5B0C-4D47-AB7B-392AC0AEB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918412" y="2606292"/>
            <a:ext cx="4837112" cy="28590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F10F1533-5F1C-4B03-ACE7-37250D3EC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924" y="5617779"/>
            <a:ext cx="7315200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s-PE" sz="1600">
                <a:latin typeface="Calibri" pitchFamily="34" charset="0"/>
              </a:rPr>
              <a:t>Todos los nodos hoja están al mismo nivel n o al menos en n-1. Siempre los hijos izquierdo están completos, el de la derecha puede no estarlo.</a:t>
            </a:r>
          </a:p>
          <a:p>
            <a:pPr algn="just">
              <a:spcBef>
                <a:spcPct val="50000"/>
              </a:spcBef>
            </a:pPr>
            <a:r>
              <a:rPr lang="es-PE" sz="1600">
                <a:latin typeface="Calibri" pitchFamily="34" charset="0"/>
              </a:rPr>
              <a:t>Altura de C?</a:t>
            </a:r>
          </a:p>
          <a:p>
            <a:pPr algn="just">
              <a:spcBef>
                <a:spcPct val="50000"/>
              </a:spcBef>
            </a:pPr>
            <a:r>
              <a:rPr lang="es-PE" sz="1600">
                <a:latin typeface="Calibri" pitchFamily="34" charset="0"/>
              </a:rPr>
              <a:t>Altura de B?</a:t>
            </a:r>
          </a:p>
          <a:p>
            <a:pPr algn="just">
              <a:spcBef>
                <a:spcPct val="50000"/>
              </a:spcBef>
            </a:pPr>
            <a:r>
              <a:rPr lang="es-PE" sz="1600">
                <a:latin typeface="Calibri" pitchFamily="34" charset="0"/>
              </a:rPr>
              <a:t>Profundidad de C?</a:t>
            </a:r>
          </a:p>
        </p:txBody>
      </p:sp>
    </p:spTree>
    <p:extLst>
      <p:ext uri="{BB962C8B-B14F-4D97-AF65-F5344CB8AC3E}">
        <p14:creationId xmlns:p14="http://schemas.microsoft.com/office/powerpoint/2010/main" val="2252588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/>
            <a:r>
              <a:rPr lang="es-PE" dirty="0"/>
              <a:t>Representación:</a:t>
            </a:r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endParaRPr lang="es-PE" dirty="0"/>
          </a:p>
          <a:p>
            <a:pPr marL="342900" indent="-342900" algn="just"/>
            <a:r>
              <a:rPr lang="es-PE" dirty="0"/>
              <a:t>(a) Un árbol binario</a:t>
            </a:r>
          </a:p>
          <a:p>
            <a:pPr marL="342900" indent="-342900" algn="just"/>
            <a:r>
              <a:rPr lang="es-PE" dirty="0"/>
              <a:t>(b) Su arreglo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Árbol Binario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C8F4D0-0C72-48AC-9B10-E9825632F3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94" t="26690" r="41958" b="47824"/>
          <a:stretch/>
        </p:blipFill>
        <p:spPr>
          <a:xfrm>
            <a:off x="1298542" y="2561491"/>
            <a:ext cx="7461316" cy="3008991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AA04F167-6ED5-4665-835F-A9966046F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4962" y="5570482"/>
            <a:ext cx="7696200" cy="225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dirty="0">
                <a:latin typeface="Calibri" pitchFamily="34" charset="0"/>
              </a:rPr>
              <a:t>Nodo I debe almacenarse en posición i</a:t>
            </a:r>
          </a:p>
          <a:p>
            <a:pPr>
              <a:spcBef>
                <a:spcPct val="50000"/>
              </a:spcBef>
            </a:pPr>
            <a:r>
              <a:rPr lang="es-PE" dirty="0">
                <a:latin typeface="Calibri" pitchFamily="34" charset="0"/>
              </a:rPr>
              <a:t>El padre de un nodo i, esta en el índice i/2</a:t>
            </a:r>
          </a:p>
          <a:p>
            <a:pPr>
              <a:spcBef>
                <a:spcPct val="50000"/>
              </a:spcBef>
            </a:pPr>
            <a:r>
              <a:rPr lang="es-PE" dirty="0">
                <a:latin typeface="Calibri" pitchFamily="34" charset="0"/>
              </a:rPr>
              <a:t>El hijo izquierdo esta en la posición 2i</a:t>
            </a:r>
          </a:p>
          <a:p>
            <a:pPr>
              <a:spcBef>
                <a:spcPct val="50000"/>
              </a:spcBef>
            </a:pPr>
            <a:r>
              <a:rPr lang="es-PE" dirty="0">
                <a:latin typeface="Calibri" pitchFamily="34" charset="0"/>
              </a:rPr>
              <a:t>El hijo derecho esta en la posición 2i + 1 </a:t>
            </a:r>
          </a:p>
          <a:p>
            <a:pPr>
              <a:spcBef>
                <a:spcPct val="50000"/>
              </a:spcBef>
            </a:pPr>
            <a:endParaRPr lang="es-P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14493777-51FA-4114-BE81-104EE3C714FA}"/>
              </a:ext>
            </a:extLst>
          </p:cNvPr>
          <p:cNvSpPr txBox="1"/>
          <p:nvPr/>
        </p:nvSpPr>
        <p:spPr>
          <a:xfrm>
            <a:off x="1191023" y="2197029"/>
            <a:ext cx="3292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15" dirty="0">
                <a:solidFill>
                  <a:srgbClr val="FF0000"/>
                </a:solidFill>
                <a:latin typeface="Calibri"/>
                <a:cs typeface="Calibri"/>
              </a:rPr>
              <a:t>Logro 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4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sesión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860675B-6502-44C0-A373-037E3959E7C8}"/>
              </a:ext>
            </a:extLst>
          </p:cNvPr>
          <p:cNvSpPr txBox="1"/>
          <p:nvPr/>
        </p:nvSpPr>
        <p:spPr>
          <a:xfrm>
            <a:off x="1674179" y="3512232"/>
            <a:ext cx="7370445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  <a:tabLst>
                <a:tab pos="356235" algn="l"/>
              </a:tabLst>
            </a:pPr>
            <a:r>
              <a:rPr sz="3200" spc="-5" dirty="0">
                <a:solidFill>
                  <a:srgbClr val="254061"/>
                </a:solidFill>
                <a:latin typeface="Calibri"/>
                <a:cs typeface="Calibri"/>
              </a:rPr>
              <a:t>Al </a:t>
            </a:r>
            <a:r>
              <a:rPr sz="3200" spc="-10" dirty="0">
                <a:solidFill>
                  <a:srgbClr val="254061"/>
                </a:solidFill>
                <a:latin typeface="Calibri"/>
                <a:cs typeface="Calibri"/>
              </a:rPr>
              <a:t>finalizar </a:t>
            </a:r>
            <a:r>
              <a:rPr sz="3200" spc="-5" dirty="0">
                <a:solidFill>
                  <a:srgbClr val="254061"/>
                </a:solidFill>
                <a:latin typeface="Calibri"/>
                <a:cs typeface="Calibri"/>
              </a:rPr>
              <a:t>la sesión, </a:t>
            </a:r>
            <a:r>
              <a:rPr sz="3200" dirty="0">
                <a:solidFill>
                  <a:srgbClr val="254061"/>
                </a:solidFill>
                <a:latin typeface="Calibri"/>
                <a:cs typeface="Calibri"/>
              </a:rPr>
              <a:t>el </a:t>
            </a:r>
            <a:r>
              <a:rPr sz="3200" spc="-10" dirty="0" err="1">
                <a:solidFill>
                  <a:srgbClr val="254061"/>
                </a:solidFill>
                <a:latin typeface="Calibri"/>
                <a:cs typeface="Calibri"/>
              </a:rPr>
              <a:t>estudiante</a:t>
            </a:r>
            <a:r>
              <a:rPr sz="3200" spc="-10" dirty="0">
                <a:solidFill>
                  <a:srgbClr val="254061"/>
                </a:solidFill>
                <a:latin typeface="Calibri"/>
                <a:cs typeface="Calibri"/>
              </a:rPr>
              <a:t> </a:t>
            </a:r>
            <a:r>
              <a:rPr lang="es-PE" sz="3200" spc="-10" dirty="0">
                <a:solidFill>
                  <a:srgbClr val="254061"/>
                </a:solidFill>
                <a:cs typeface="Calibri"/>
              </a:rPr>
              <a:t>el estudiante diseña árboles binarios para el almacenamiento y recuperación de datos tomando en cuenta el tiempo de acceso. 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416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s-PE" b="1" dirty="0"/>
              <a:t>Arreglo para Árbol incompleto</a:t>
            </a:r>
          </a:p>
          <a:p>
            <a:pPr marL="365760" indent="-256032" algn="just">
              <a:buClrTx/>
              <a:buFont typeface="Georgia"/>
              <a:buChar char="•"/>
              <a:defRPr/>
            </a:pPr>
            <a:endParaRPr lang="es-P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Árbol Binario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C2913CDF-3B79-4B30-B8C7-7B878512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692439" y="3188302"/>
            <a:ext cx="4608512" cy="2439987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DB583AB-894D-4010-B468-35B43D465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7062951" y="3037489"/>
            <a:ext cx="1152525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Box 7">
            <a:extLst>
              <a:ext uri="{FF2B5EF4-FFF2-40B4-BE49-F238E27FC236}">
                <a16:creationId xmlns:a16="http://schemas.microsoft.com/office/drawing/2014/main" id="{11900A40-595D-417D-925D-D8B580B9E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751" y="6237889"/>
            <a:ext cx="579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>
                <a:latin typeface="Calibri" pitchFamily="34" charset="0"/>
              </a:rPr>
              <a:t>Se pierde espacio</a:t>
            </a:r>
          </a:p>
        </p:txBody>
      </p:sp>
    </p:spTree>
    <p:extLst>
      <p:ext uri="{BB962C8B-B14F-4D97-AF65-F5344CB8AC3E}">
        <p14:creationId xmlns:p14="http://schemas.microsoft.com/office/powerpoint/2010/main" val="200504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s-PE" b="1" dirty="0"/>
              <a:t>Representando Árbol con listas</a:t>
            </a:r>
          </a:p>
          <a:p>
            <a:pPr marL="365760" indent="-256032" algn="just">
              <a:buClrTx/>
              <a:buFont typeface="Georgia"/>
              <a:buChar char="•"/>
              <a:defRPr/>
            </a:pPr>
            <a:endParaRPr lang="es-P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Árbol Binario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EF28C6E-F5B5-4AA8-BB55-BB8659A50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143000" y="2961590"/>
            <a:ext cx="77724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506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s-PE" b="1" dirty="0"/>
              <a:t>Recorrido de un árbol</a:t>
            </a:r>
          </a:p>
          <a:p>
            <a:pPr algn="just"/>
            <a:r>
              <a:rPr lang="es-PE" dirty="0" err="1"/>
              <a:t>PreOrden</a:t>
            </a:r>
            <a:endParaRPr lang="es-PE" dirty="0"/>
          </a:p>
          <a:p>
            <a:pPr lvl="1" algn="just"/>
            <a:r>
              <a:rPr lang="es-PE" dirty="0">
                <a:solidFill>
                  <a:schemeClr val="tx1"/>
                </a:solidFill>
              </a:rPr>
              <a:t>Visita la raíz, luego recorre en </a:t>
            </a:r>
            <a:r>
              <a:rPr lang="es-PE" dirty="0" err="1">
                <a:solidFill>
                  <a:schemeClr val="tx1"/>
                </a:solidFill>
              </a:rPr>
              <a:t>PreOrden</a:t>
            </a:r>
            <a:r>
              <a:rPr lang="es-PE" dirty="0">
                <a:solidFill>
                  <a:schemeClr val="tx1"/>
                </a:solidFill>
              </a:rPr>
              <a:t> el nodo a la izquierda y finalmente el de la derecha.</a:t>
            </a:r>
          </a:p>
          <a:p>
            <a:pPr lvl="1" algn="just"/>
            <a:r>
              <a:rPr lang="es-PE" dirty="0" err="1">
                <a:solidFill>
                  <a:schemeClr val="tx1"/>
                </a:solidFill>
              </a:rPr>
              <a:t>Ej</a:t>
            </a:r>
            <a:r>
              <a:rPr lang="es-PE" dirty="0">
                <a:solidFill>
                  <a:schemeClr val="tx1"/>
                </a:solidFill>
              </a:rPr>
              <a:t> : 25, 16, 12, 13, 54, 45, 11, 66</a:t>
            </a:r>
          </a:p>
          <a:p>
            <a:pPr lvl="1" algn="just"/>
            <a:r>
              <a:rPr lang="es-PE" dirty="0">
                <a:solidFill>
                  <a:schemeClr val="tx1"/>
                </a:solidFill>
              </a:rPr>
              <a:t>Una búsqueda que usa un recorrido </a:t>
            </a:r>
            <a:r>
              <a:rPr lang="es-PE" dirty="0" err="1">
                <a:solidFill>
                  <a:schemeClr val="tx1"/>
                </a:solidFill>
              </a:rPr>
              <a:t>PreOrden</a:t>
            </a:r>
            <a:r>
              <a:rPr lang="es-PE" dirty="0">
                <a:solidFill>
                  <a:schemeClr val="tx1"/>
                </a:solidFill>
              </a:rPr>
              <a:t> es llamado “</a:t>
            </a:r>
            <a:r>
              <a:rPr lang="es-PE" dirty="0" err="1">
                <a:solidFill>
                  <a:schemeClr val="tx1"/>
                </a:solidFill>
              </a:rPr>
              <a:t>depth-first</a:t>
            </a:r>
            <a:r>
              <a:rPr lang="es-PE" dirty="0">
                <a:solidFill>
                  <a:schemeClr val="tx1"/>
                </a:solidFill>
              </a:rPr>
              <a:t>” o “profundidad-primero”.</a:t>
            </a:r>
          </a:p>
          <a:p>
            <a:pPr algn="just"/>
            <a:r>
              <a:rPr lang="es-PE" dirty="0" err="1"/>
              <a:t>InOrden</a:t>
            </a:r>
            <a:endParaRPr lang="es-PE" dirty="0"/>
          </a:p>
          <a:p>
            <a:pPr lvl="1" algn="just"/>
            <a:r>
              <a:rPr lang="es-PE" dirty="0">
                <a:solidFill>
                  <a:schemeClr val="tx1"/>
                </a:solidFill>
              </a:rPr>
              <a:t>Recorre en </a:t>
            </a:r>
            <a:r>
              <a:rPr lang="es-PE" dirty="0" err="1">
                <a:solidFill>
                  <a:schemeClr val="tx1"/>
                </a:solidFill>
              </a:rPr>
              <a:t>InOrden</a:t>
            </a:r>
            <a:r>
              <a:rPr lang="es-PE" dirty="0">
                <a:solidFill>
                  <a:schemeClr val="tx1"/>
                </a:solidFill>
              </a:rPr>
              <a:t> primero el subárbol de la izquierda, luego procesa la raíz, y finalmente el subárbol de la derecha.</a:t>
            </a:r>
          </a:p>
          <a:p>
            <a:pPr lvl="1" algn="just"/>
            <a:r>
              <a:rPr lang="es-PE" dirty="0" err="1">
                <a:solidFill>
                  <a:schemeClr val="tx1"/>
                </a:solidFill>
              </a:rPr>
              <a:t>Ej</a:t>
            </a:r>
            <a:r>
              <a:rPr lang="es-PE" dirty="0">
                <a:solidFill>
                  <a:schemeClr val="tx1"/>
                </a:solidFill>
              </a:rPr>
              <a:t> : 12, 16, 25, 45, 54, 11, 13, 66</a:t>
            </a:r>
          </a:p>
          <a:p>
            <a:pPr algn="just"/>
            <a:r>
              <a:rPr lang="es-PE" dirty="0" err="1"/>
              <a:t>PostOrden</a:t>
            </a:r>
            <a:endParaRPr lang="es-PE" dirty="0"/>
          </a:p>
          <a:p>
            <a:pPr lvl="1" algn="just"/>
            <a:r>
              <a:rPr lang="es-PE" dirty="0">
                <a:solidFill>
                  <a:schemeClr val="tx1"/>
                </a:solidFill>
              </a:rPr>
              <a:t>Recorre en </a:t>
            </a:r>
            <a:r>
              <a:rPr lang="es-PE" dirty="0" err="1">
                <a:solidFill>
                  <a:schemeClr val="tx1"/>
                </a:solidFill>
              </a:rPr>
              <a:t>PostOrden</a:t>
            </a:r>
            <a:r>
              <a:rPr lang="es-PE" dirty="0">
                <a:solidFill>
                  <a:schemeClr val="tx1"/>
                </a:solidFill>
              </a:rPr>
              <a:t> primero el subárbol de la izquierda, el subárbol de la derecha y finalmente la raíz.</a:t>
            </a:r>
          </a:p>
          <a:p>
            <a:pPr lvl="1" algn="just"/>
            <a:r>
              <a:rPr lang="es-PE" dirty="0" err="1">
                <a:solidFill>
                  <a:schemeClr val="tx1"/>
                </a:solidFill>
              </a:rPr>
              <a:t>Ej</a:t>
            </a:r>
            <a:r>
              <a:rPr lang="es-PE" dirty="0">
                <a:solidFill>
                  <a:schemeClr val="tx1"/>
                </a:solidFill>
              </a:rPr>
              <a:t> : 12, 16, 45, 11, 54, 66, 13, 25</a:t>
            </a:r>
          </a:p>
          <a:p>
            <a:pPr marL="365760" indent="-256032" algn="just">
              <a:buClrTx/>
              <a:buFont typeface="Georgia"/>
              <a:buChar char="•"/>
              <a:defRPr/>
            </a:pPr>
            <a:endParaRPr lang="es-P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Árbol Binario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5743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s-PE" b="1" dirty="0"/>
              <a:t>Recorrido de un árbol</a:t>
            </a:r>
          </a:p>
          <a:p>
            <a:pPr algn="just"/>
            <a:r>
              <a:rPr lang="es-PE" dirty="0"/>
              <a:t>Por Nivel</a:t>
            </a:r>
          </a:p>
          <a:p>
            <a:pPr lvl="1" algn="just"/>
            <a:r>
              <a:rPr lang="es-PE" dirty="0">
                <a:solidFill>
                  <a:schemeClr val="tx1"/>
                </a:solidFill>
              </a:rPr>
              <a:t>Cada nivel del árbol es recorrido en orden : primero la raíz, luego todos los nodos de izquierda a derecha en el nivel 1, y así sucesivamente hasta que se recorran todos los nodos.</a:t>
            </a:r>
          </a:p>
          <a:p>
            <a:pPr lvl="1" algn="just"/>
            <a:r>
              <a:rPr lang="es-PE" dirty="0">
                <a:solidFill>
                  <a:schemeClr val="tx1"/>
                </a:solidFill>
              </a:rPr>
              <a:t>Es también llamado “</a:t>
            </a:r>
            <a:r>
              <a:rPr lang="es-PE" dirty="0" err="1">
                <a:solidFill>
                  <a:schemeClr val="tx1"/>
                </a:solidFill>
              </a:rPr>
              <a:t>breadth-first</a:t>
            </a:r>
            <a:r>
              <a:rPr lang="es-PE" dirty="0">
                <a:solidFill>
                  <a:schemeClr val="tx1"/>
                </a:solidFill>
              </a:rPr>
              <a:t>” o “ancho-primero”.</a:t>
            </a:r>
          </a:p>
          <a:p>
            <a:pPr lvl="1" algn="just"/>
            <a:r>
              <a:rPr lang="es-PE" dirty="0">
                <a:solidFill>
                  <a:schemeClr val="tx1"/>
                </a:solidFill>
              </a:rPr>
              <a:t>Sencillo de conceptualizar pero difícil de codificar. Requiere el uso de una pila.</a:t>
            </a:r>
          </a:p>
          <a:p>
            <a:pPr lvl="1" algn="just"/>
            <a:r>
              <a:rPr lang="es-PE" dirty="0" err="1">
                <a:solidFill>
                  <a:schemeClr val="tx1"/>
                </a:solidFill>
              </a:rPr>
              <a:t>Ej</a:t>
            </a:r>
            <a:r>
              <a:rPr lang="es-PE" dirty="0">
                <a:solidFill>
                  <a:schemeClr val="tx1"/>
                </a:solidFill>
              </a:rPr>
              <a:t> : 25, 16, 13, 12, 54, 66, 45, 11</a:t>
            </a:r>
          </a:p>
          <a:p>
            <a:pPr marL="365760" indent="-256032" algn="just">
              <a:buClrTx/>
              <a:buFont typeface="Georgia"/>
              <a:buChar char="•"/>
              <a:defRPr/>
            </a:pPr>
            <a:endParaRPr lang="es-P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Árbol Binario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7986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n-US" spc="-10" dirty="0">
                <a:solidFill>
                  <a:srgbClr val="002060"/>
                </a:solidFill>
                <a:cs typeface="Calibri"/>
              </a:rPr>
              <a:t>Sedgewick, R., et. al. (2011) Algorithms, Fourth Edition. Pearson.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n-US" spc="-10" dirty="0" err="1">
                <a:solidFill>
                  <a:srgbClr val="002060"/>
                </a:solidFill>
                <a:cs typeface="Calibri"/>
              </a:rPr>
              <a:t>Cormen</a:t>
            </a:r>
            <a:r>
              <a:rPr lang="en-US" spc="-10" dirty="0">
                <a:solidFill>
                  <a:srgbClr val="002060"/>
                </a:solidFill>
                <a:cs typeface="Calibri"/>
              </a:rPr>
              <a:t>, H., et. al. (2009) Introduction to Algorithms, MIT Press.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n-US" spc="-10" dirty="0">
                <a:solidFill>
                  <a:srgbClr val="002060"/>
                </a:solidFill>
                <a:cs typeface="Calibri"/>
              </a:rPr>
              <a:t>Allen, Mark (2014) Data Structures and Algorithms Analysis in C++, Fourth Edition. Pearson.</a:t>
            </a:r>
          </a:p>
          <a:p>
            <a:pPr marL="365760" indent="-256032" algn="just">
              <a:buClrTx/>
              <a:buFont typeface="Georgia"/>
              <a:buChar char="•"/>
              <a:defRPr/>
            </a:pPr>
            <a:endParaRPr lang="es-PE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Referencias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2012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/>
            <a:r>
              <a:rPr lang="es-PE" dirty="0"/>
              <a:t>Implemente una función que determine cuantos nodos hay al lado izquierdo y cuantos hay al lado derecho de la raíz.</a:t>
            </a:r>
          </a:p>
          <a:p>
            <a:pPr marL="342900" indent="-342900" algn="just"/>
            <a:r>
              <a:rPr lang="es-PE" dirty="0"/>
              <a:t>Implemente  una  función  que  devuelva  la  suma  de  todos  los  números  de  un  árbol  binario de enteros.</a:t>
            </a:r>
          </a:p>
          <a:p>
            <a:pPr marL="342900" indent="-342900" algn="just"/>
            <a:r>
              <a:rPr lang="es-PE" dirty="0"/>
              <a:t>Implemente una función que permita convertir un árbol binario en su espejo.</a:t>
            </a:r>
          </a:p>
          <a:p>
            <a:pPr marL="457200" lvl="1" indent="0" algn="just">
              <a:buNone/>
            </a:pPr>
            <a:endParaRPr lang="es-PE" dirty="0"/>
          </a:p>
          <a:p>
            <a:pPr marL="457200" lvl="1" indent="0" algn="just">
              <a:buNone/>
            </a:pPr>
            <a:r>
              <a:rPr lang="es-PE" dirty="0"/>
              <a:t>		ANTES					DESPUES</a:t>
            </a:r>
          </a:p>
          <a:p>
            <a:pPr marL="342900" indent="-342900" algn="just"/>
            <a:endParaRPr lang="es-PE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Ejercicios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38064C-0B7C-46A6-A68C-986B3E2B9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04" t="30541" r="36573" b="42523"/>
          <a:stretch/>
        </p:blipFill>
        <p:spPr>
          <a:xfrm>
            <a:off x="851340" y="4918840"/>
            <a:ext cx="3497410" cy="20284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8A9ABA7-697D-4CA9-8637-10A3EE9CCE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95" t="60299" r="36573" b="12615"/>
          <a:stretch/>
        </p:blipFill>
        <p:spPr>
          <a:xfrm>
            <a:off x="5990895" y="4918840"/>
            <a:ext cx="3505860" cy="20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0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4C2F689E-FB5E-4F6A-8D9D-93C4F2B24917}"/>
              </a:ext>
            </a:extLst>
          </p:cNvPr>
          <p:cNvSpPr txBox="1"/>
          <p:nvPr/>
        </p:nvSpPr>
        <p:spPr>
          <a:xfrm>
            <a:off x="4004564" y="4835144"/>
            <a:ext cx="2120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EXIGETE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INNOVA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0DF47B73-72AA-493C-9044-AE3B95E3A7F2}"/>
              </a:ext>
            </a:extLst>
          </p:cNvPr>
          <p:cNvSpPr txBox="1"/>
          <p:nvPr/>
        </p:nvSpPr>
        <p:spPr>
          <a:xfrm>
            <a:off x="1295403" y="3723527"/>
            <a:ext cx="4819015" cy="142346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spcBef>
                <a:spcPts val="700"/>
              </a:spcBef>
              <a:tabLst>
                <a:tab pos="354965" algn="l"/>
                <a:tab pos="355600" algn="l"/>
              </a:tabLst>
            </a:pPr>
            <a:r>
              <a:rPr lang="en-US" sz="2500" b="1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Contenido</a:t>
            </a:r>
            <a:r>
              <a:rPr lang="en-US" sz="25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:</a:t>
            </a:r>
          </a:p>
          <a:p>
            <a:pPr marL="355600" indent="-342900">
              <a:spcBef>
                <a:spcPts val="70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s-PE" sz="2500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Búsqueda binaria</a:t>
            </a:r>
          </a:p>
          <a:p>
            <a:pPr marL="355600" indent="-342900">
              <a:spcBef>
                <a:spcPts val="70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s-PE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Arboles binarios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53EA39C-50ED-48C1-90D3-A16927C39B16}"/>
              </a:ext>
            </a:extLst>
          </p:cNvPr>
          <p:cNvSpPr txBox="1">
            <a:spLocks/>
          </p:cNvSpPr>
          <p:nvPr/>
        </p:nvSpPr>
        <p:spPr>
          <a:xfrm>
            <a:off x="1187970" y="2379409"/>
            <a:ext cx="8413230" cy="10429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4000" b="1" spc="-5" dirty="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Sesión 6 : Arboles binarios</a:t>
            </a:r>
          </a:p>
        </p:txBody>
      </p:sp>
    </p:spTree>
    <p:extLst>
      <p:ext uri="{BB962C8B-B14F-4D97-AF65-F5344CB8AC3E}">
        <p14:creationId xmlns:p14="http://schemas.microsoft.com/office/powerpoint/2010/main" val="214017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1295400" y="2739519"/>
            <a:ext cx="77724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PE" dirty="0"/>
              <a:t>Búsqueda binaria</a:t>
            </a:r>
            <a:endParaRPr dirty="0"/>
          </a:p>
        </p:txBody>
      </p:sp>
      <p:pic>
        <p:nvPicPr>
          <p:cNvPr id="3074" name="Picture 2" descr="Resultado de imagen para búsqueda binaria c++">
            <a:extLst>
              <a:ext uri="{FF2B5EF4-FFF2-40B4-BE49-F238E27FC236}">
                <a16:creationId xmlns:a16="http://schemas.microsoft.com/office/drawing/2014/main" id="{AE67C1D2-8CB0-4F2B-B9D6-27DD4C74BF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50" b="30732"/>
          <a:stretch/>
        </p:blipFill>
        <p:spPr bwMode="auto">
          <a:xfrm>
            <a:off x="2544817" y="4263441"/>
            <a:ext cx="5715000" cy="135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/>
            <a:r>
              <a:rPr lang="es-PE" sz="2000" dirty="0"/>
              <a:t>La búsqueda binaria es un algoritmo eficiente para encontrar un elemento en una lista ordenada de elementos.</a:t>
            </a:r>
          </a:p>
          <a:p>
            <a:pPr marL="342900" indent="-342900" algn="just"/>
            <a:r>
              <a:rPr lang="es-PE" sz="2000" dirty="0"/>
              <a:t>Es un algoritmo que repite el procedimiento de reducir a la mitad el tamaño de la porción restante de la lista por cada repetición, hasta reducir las ubicaciones posibles a solo una. 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Búsqueda binaria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1144BC-09E3-4E00-A864-22A26A85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13" y="3564374"/>
            <a:ext cx="6096231" cy="39911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/>
            <a:endParaRPr lang="es-PE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Búsqueda binaria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ADAA502-947E-4008-97E4-4BF38820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00" y="1836630"/>
            <a:ext cx="6845245" cy="566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6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1295400" y="2739519"/>
            <a:ext cx="77724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PE" dirty="0"/>
              <a:t>Arboles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C939849-DB66-41B4-9A4F-F517D96AD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2" t="56932" r="58042" b="20267"/>
          <a:stretch/>
        </p:blipFill>
        <p:spPr>
          <a:xfrm>
            <a:off x="2368061" y="3508960"/>
            <a:ext cx="5322277" cy="34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1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/>
            <a:r>
              <a:rPr lang="es-PE" dirty="0"/>
              <a:t>Es una estructura de datos muy usada porque denota jerarquía. </a:t>
            </a:r>
          </a:p>
          <a:p>
            <a:pPr marL="342900" indent="-342900" algn="just"/>
            <a:r>
              <a:rPr lang="es-PE" dirty="0"/>
              <a:t>Estructura de Datos muy utilizada para búsquedas y ordenamientos, en diferentes aplicaciones (bases de datos, redes, etc.).</a:t>
            </a:r>
          </a:p>
          <a:p>
            <a:pPr marL="342900" indent="-342900" algn="just"/>
            <a:r>
              <a:rPr lang="es-PE" dirty="0"/>
              <a:t>Un árbol debe cumplir estas condiciones:</a:t>
            </a:r>
          </a:p>
          <a:p>
            <a:pPr marL="800100" lvl="1" indent="-342900" algn="just"/>
            <a:r>
              <a:rPr lang="es-PE" dirty="0"/>
              <a:t>Siempre hay un </a:t>
            </a:r>
            <a:r>
              <a:rPr lang="es-PE" dirty="0" err="1"/>
              <a:t>Root</a:t>
            </a:r>
            <a:r>
              <a:rPr lang="es-PE" dirty="0"/>
              <a:t> </a:t>
            </a:r>
            <a:r>
              <a:rPr lang="es-PE" dirty="0" err="1"/>
              <a:t>Node</a:t>
            </a:r>
            <a:r>
              <a:rPr lang="es-PE" dirty="0"/>
              <a:t> o Nodo Raíz : el primero en el árbol.</a:t>
            </a:r>
          </a:p>
          <a:p>
            <a:pPr marL="800100" lvl="1" indent="-342900" algn="just"/>
            <a:r>
              <a:rPr lang="es-PE" dirty="0"/>
              <a:t>Los demás Nodos forman conjuntos disjuntos los cuales a su vez pueden ser un árbol.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Árbol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1027">
            <a:extLst>
              <a:ext uri="{FF2B5EF4-FFF2-40B4-BE49-F238E27FC236}">
                <a16:creationId xmlns:a16="http://schemas.microsoft.com/office/drawing/2014/main" id="{066D170F-E93A-4FD8-B458-7F02B9C8C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773779" y="4668151"/>
            <a:ext cx="6589712" cy="3011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999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56235" y="1939046"/>
            <a:ext cx="9424800" cy="545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/>
            <a:r>
              <a:rPr lang="es-PE" b="1" dirty="0"/>
              <a:t>Child </a:t>
            </a:r>
            <a:r>
              <a:rPr lang="es-PE" b="1" dirty="0" err="1"/>
              <a:t>Node</a:t>
            </a:r>
            <a:r>
              <a:rPr lang="es-PE" b="1" dirty="0"/>
              <a:t> o Nodo Hijo</a:t>
            </a:r>
            <a:r>
              <a:rPr lang="es-PE" dirty="0"/>
              <a:t>: nodo debajo de o contenido en otro.</a:t>
            </a:r>
          </a:p>
          <a:p>
            <a:pPr marL="342900" indent="-342900" algn="just"/>
            <a:r>
              <a:rPr lang="es-PE" b="1" dirty="0" err="1"/>
              <a:t>Parent</a:t>
            </a:r>
            <a:r>
              <a:rPr lang="es-PE" b="1" dirty="0"/>
              <a:t> </a:t>
            </a:r>
            <a:r>
              <a:rPr lang="es-PE" b="1" dirty="0" err="1"/>
              <a:t>Node</a:t>
            </a:r>
            <a:r>
              <a:rPr lang="es-PE" b="1" dirty="0"/>
              <a:t> o Nodo Padre</a:t>
            </a:r>
            <a:r>
              <a:rPr lang="es-PE" dirty="0"/>
              <a:t>: nodo sobre de o que contiene otro.</a:t>
            </a:r>
          </a:p>
          <a:p>
            <a:pPr marL="342900" indent="-342900" algn="just"/>
            <a:r>
              <a:rPr lang="es-PE" dirty="0"/>
              <a:t>Se denomina </a:t>
            </a:r>
            <a:r>
              <a:rPr lang="es-PE" b="1" dirty="0" err="1"/>
              <a:t>Leaf</a:t>
            </a:r>
            <a:r>
              <a:rPr lang="es-PE" b="1" dirty="0"/>
              <a:t> </a:t>
            </a:r>
            <a:r>
              <a:rPr lang="es-PE" b="1" dirty="0" err="1"/>
              <a:t>Node</a:t>
            </a:r>
            <a:r>
              <a:rPr lang="es-PE" b="1" dirty="0"/>
              <a:t> o Nodo Hoja</a:t>
            </a:r>
            <a:r>
              <a:rPr lang="es-PE" dirty="0"/>
              <a:t> a aquellos que no tienen hijos (los últimos del árbol).</a:t>
            </a:r>
          </a:p>
          <a:p>
            <a:pPr marL="342900" indent="-342900" algn="just"/>
            <a:r>
              <a:rPr lang="es-PE" dirty="0"/>
              <a:t>Si cada nodo puede tener n hijos, siendo denominado según el numero de máximo que puede tener como n-ario: unitario, binario, ternario, etc.</a:t>
            </a:r>
          </a:p>
          <a:p>
            <a:pPr marL="342900" indent="-342900" algn="just"/>
            <a:r>
              <a:rPr lang="es-PE" dirty="0"/>
              <a:t>Una lista enlazada vista de manera horizontal se podría interpretar como un árbol unitario.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32080" y="696010"/>
            <a:ext cx="80257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s-PE" sz="4400" b="1" dirty="0">
                <a:solidFill>
                  <a:schemeClr val="bg1"/>
                </a:solidFill>
                <a:latin typeface="+mj-lt"/>
              </a:rPr>
              <a:t>Árbol</a:t>
            </a:r>
            <a:endParaRPr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6804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UP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UPC" id="{C8935246-E869-4C91-9023-DD22030C43DD}" vid="{208FA3EC-9C78-4DFE-BE65-2C3C90721272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TemaUPC</Template>
  <TotalTime>1850</TotalTime>
  <Words>1088</Words>
  <Application>Microsoft Office PowerPoint</Application>
  <PresentationFormat>Personalizado</PresentationFormat>
  <Paragraphs>147</Paragraphs>
  <Slides>26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Calibri</vt:lpstr>
      <vt:lpstr>Arial</vt:lpstr>
      <vt:lpstr>Courier New</vt:lpstr>
      <vt:lpstr>Wingdings</vt:lpstr>
      <vt:lpstr>Georgia</vt:lpstr>
      <vt:lpstr>Consolas</vt:lpstr>
      <vt:lpstr>TemaUPC</vt:lpstr>
      <vt:lpstr>Presentación de PowerPoint</vt:lpstr>
      <vt:lpstr>Presentación de PowerPoint</vt:lpstr>
      <vt:lpstr>Presentación de PowerPoint</vt:lpstr>
      <vt:lpstr>Búsqueda binaria</vt:lpstr>
      <vt:lpstr>Búsqueda binaria</vt:lpstr>
      <vt:lpstr>Búsqueda binaria</vt:lpstr>
      <vt:lpstr>Arboles</vt:lpstr>
      <vt:lpstr>Árbol</vt:lpstr>
      <vt:lpstr>Árbol</vt:lpstr>
      <vt:lpstr>Árbol</vt:lpstr>
      <vt:lpstr>Árbol Binario</vt:lpstr>
      <vt:lpstr>Árbol Binario</vt:lpstr>
      <vt:lpstr>Árbol Binario</vt:lpstr>
      <vt:lpstr>Árbol Binario</vt:lpstr>
      <vt:lpstr>Árbol Binario</vt:lpstr>
      <vt:lpstr>Árbol Binario</vt:lpstr>
      <vt:lpstr>Árbol Binario</vt:lpstr>
      <vt:lpstr>Árbol Binario</vt:lpstr>
      <vt:lpstr>Árbol Binario</vt:lpstr>
      <vt:lpstr>Árbol Binario</vt:lpstr>
      <vt:lpstr>Árbol Binario</vt:lpstr>
      <vt:lpstr>Árbol Binario</vt:lpstr>
      <vt:lpstr>Árbol Binario</vt:lpstr>
      <vt:lpstr>Referencias</vt:lpstr>
      <vt:lpstr>Ejercicios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Tablas de Hash</dc:title>
  <cp:lastModifiedBy>PCSICJAR (JARA GARCIA, CARLOS ALBERTO)</cp:lastModifiedBy>
  <cp:revision>114</cp:revision>
  <dcterms:modified xsi:type="dcterms:W3CDTF">2019-10-14T09:22:17Z</dcterms:modified>
</cp:coreProperties>
</file>