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328" r:id="rId3"/>
    <p:sldId id="329" r:id="rId4"/>
    <p:sldId id="257" r:id="rId5"/>
    <p:sldId id="258" r:id="rId6"/>
    <p:sldId id="390" r:id="rId7"/>
    <p:sldId id="391" r:id="rId8"/>
    <p:sldId id="392" r:id="rId9"/>
    <p:sldId id="393" r:id="rId10"/>
    <p:sldId id="395" r:id="rId11"/>
    <p:sldId id="394" r:id="rId12"/>
    <p:sldId id="396" r:id="rId13"/>
    <p:sldId id="398" r:id="rId14"/>
    <p:sldId id="397" r:id="rId15"/>
    <p:sldId id="399" r:id="rId16"/>
    <p:sldId id="400" r:id="rId17"/>
    <p:sldId id="387" r:id="rId18"/>
    <p:sldId id="402" r:id="rId19"/>
    <p:sldId id="401" r:id="rId20"/>
    <p:sldId id="403" r:id="rId21"/>
    <p:sldId id="404" r:id="rId22"/>
    <p:sldId id="405" r:id="rId23"/>
    <p:sldId id="409" r:id="rId24"/>
    <p:sldId id="407" r:id="rId25"/>
    <p:sldId id="408" r:id="rId26"/>
    <p:sldId id="406" r:id="rId27"/>
    <p:sldId id="410" r:id="rId28"/>
    <p:sldId id="411" r:id="rId29"/>
    <p:sldId id="359" r:id="rId30"/>
    <p:sldId id="327" r:id="rId31"/>
  </p:sldIdLst>
  <p:sldSz cx="10058400" cy="7772400"/>
  <p:notesSz cx="10234613" cy="70993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Georgia" panose="02040502050405020303" pitchFamily="18" charset="0"/>
      <p:regular r:id="rId41"/>
      <p:bold r:id="rId42"/>
      <p:italic r:id="rId43"/>
      <p:boldItalic r:id="rId44"/>
    </p:embeddedFont>
    <p:embeddedFont>
      <p:font typeface="Tahoma" panose="020B0604030504040204" pitchFamily="34" charset="0"/>
      <p:regular r:id="rId45"/>
      <p:bold r:id="rId46"/>
    </p:embeddedFont>
  </p:embeddedFontLst>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2235" userDrawn="1">
          <p15:clr>
            <a:srgbClr val="A4A3A4"/>
          </p15:clr>
        </p15:guide>
        <p15:guide id="2" pos="32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063C53-4807-460D-8954-2804CF3A9786}">
  <a:tblStyle styleId="{16063C53-4807-460D-8954-2804CF3A9786}"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69533F31-3E50-4F19-A0EE-40618981B36A}"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746EDBD-F8EC-47E2-822C-D59B96702F28}" styleName="Table_2">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38" autoAdjust="0"/>
  </p:normalViewPr>
  <p:slideViewPr>
    <p:cSldViewPr snapToGrid="0">
      <p:cViewPr varScale="1">
        <p:scale>
          <a:sx n="73" d="100"/>
          <a:sy n="73" d="100"/>
        </p:scale>
        <p:origin x="1454" y="58"/>
      </p:cViewPr>
      <p:guideLst>
        <p:guide orient="horz" pos="2448"/>
        <p:guide pos="316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235"/>
        <p:guide pos="32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berto Jara García" userId="14f27ca67b5b2891" providerId="LiveId" clId="{29FB52E1-FB0E-4BA0-B6C1-C3B9417E3BC0}"/>
    <pc:docChg chg="undo custSel addSld delSld modSld sldOrd">
      <pc:chgData name="Carlos Alberto Jara García" userId="14f27ca67b5b2891" providerId="LiveId" clId="{29FB52E1-FB0E-4BA0-B6C1-C3B9417E3BC0}" dt="2019-11-04T07:11:01.024" v="2049" actId="20577"/>
      <pc:docMkLst>
        <pc:docMk/>
      </pc:docMkLst>
      <pc:sldChg chg="modSp">
        <pc:chgData name="Carlos Alberto Jara García" userId="14f27ca67b5b2891" providerId="LiveId" clId="{29FB52E1-FB0E-4BA0-B6C1-C3B9417E3BC0}" dt="2019-11-04T04:51:28.029" v="1" actId="20577"/>
        <pc:sldMkLst>
          <pc:docMk/>
          <pc:sldMk cId="0" sldId="256"/>
        </pc:sldMkLst>
        <pc:spChg chg="mod">
          <ac:chgData name="Carlos Alberto Jara García" userId="14f27ca67b5b2891" providerId="LiveId" clId="{29FB52E1-FB0E-4BA0-B6C1-C3B9417E3BC0}" dt="2019-11-04T04:51:28.029" v="1" actId="20577"/>
          <ac:spMkLst>
            <pc:docMk/>
            <pc:sldMk cId="0" sldId="256"/>
            <ac:spMk id="10" creationId="{D33E4B9C-1BE3-4B9E-A90F-61199559C9E9}"/>
          </ac:spMkLst>
        </pc:spChg>
      </pc:sldChg>
      <pc:sldChg chg="addSp delSp modSp">
        <pc:chgData name="Carlos Alberto Jara García" userId="14f27ca67b5b2891" providerId="LiveId" clId="{29FB52E1-FB0E-4BA0-B6C1-C3B9417E3BC0}" dt="2019-11-04T05:00:59.578" v="119" actId="20577"/>
        <pc:sldMkLst>
          <pc:docMk/>
          <pc:sldMk cId="0" sldId="257"/>
        </pc:sldMkLst>
        <pc:spChg chg="mod">
          <ac:chgData name="Carlos Alberto Jara García" userId="14f27ca67b5b2891" providerId="LiveId" clId="{29FB52E1-FB0E-4BA0-B6C1-C3B9417E3BC0}" dt="2019-11-04T05:00:59.578" v="119" actId="20577"/>
          <ac:spMkLst>
            <pc:docMk/>
            <pc:sldMk cId="0" sldId="257"/>
            <ac:spMk id="73" creationId="{00000000-0000-0000-0000-000000000000}"/>
          </ac:spMkLst>
        </pc:spChg>
        <pc:picChg chg="del">
          <ac:chgData name="Carlos Alberto Jara García" userId="14f27ca67b5b2891" providerId="LiveId" clId="{29FB52E1-FB0E-4BA0-B6C1-C3B9417E3BC0}" dt="2019-11-04T05:00:29.812" v="109" actId="478"/>
          <ac:picMkLst>
            <pc:docMk/>
            <pc:sldMk cId="0" sldId="257"/>
            <ac:picMk id="2050" creationId="{50D102C2-920A-4DF3-9017-74DFA7D9B013}"/>
          </ac:picMkLst>
        </pc:picChg>
        <pc:picChg chg="add mod">
          <ac:chgData name="Carlos Alberto Jara García" userId="14f27ca67b5b2891" providerId="LiveId" clId="{29FB52E1-FB0E-4BA0-B6C1-C3B9417E3BC0}" dt="2019-11-04T05:00:53.929" v="113" actId="1076"/>
          <ac:picMkLst>
            <pc:docMk/>
            <pc:sldMk cId="0" sldId="257"/>
            <ac:picMk id="4098" creationId="{7C2538AF-29EA-4628-8BFC-46BBEA321B69}"/>
          </ac:picMkLst>
        </pc:picChg>
      </pc:sldChg>
      <pc:sldChg chg="modSp">
        <pc:chgData name="Carlos Alberto Jara García" userId="14f27ca67b5b2891" providerId="LiveId" clId="{29FB52E1-FB0E-4BA0-B6C1-C3B9417E3BC0}" dt="2019-11-04T05:13:11.502" v="450" actId="20577"/>
        <pc:sldMkLst>
          <pc:docMk/>
          <pc:sldMk cId="0" sldId="258"/>
        </pc:sldMkLst>
        <pc:spChg chg="mod">
          <ac:chgData name="Carlos Alberto Jara García" userId="14f27ca67b5b2891" providerId="LiveId" clId="{29FB52E1-FB0E-4BA0-B6C1-C3B9417E3BC0}" dt="2019-11-04T05:13:11.502" v="450" actId="20577"/>
          <ac:spMkLst>
            <pc:docMk/>
            <pc:sldMk cId="0" sldId="258"/>
            <ac:spMk id="80" creationId="{00000000-0000-0000-0000-000000000000}"/>
          </ac:spMkLst>
        </pc:spChg>
      </pc:sldChg>
      <pc:sldChg chg="modSp">
        <pc:chgData name="Carlos Alberto Jara García" userId="14f27ca67b5b2891" providerId="LiveId" clId="{29FB52E1-FB0E-4BA0-B6C1-C3B9417E3BC0}" dt="2019-11-04T04:54:08.667" v="96" actId="6549"/>
        <pc:sldMkLst>
          <pc:docMk/>
          <pc:sldMk cId="3869416975" sldId="328"/>
        </pc:sldMkLst>
        <pc:spChg chg="mod">
          <ac:chgData name="Carlos Alberto Jara García" userId="14f27ca67b5b2891" providerId="LiveId" clId="{29FB52E1-FB0E-4BA0-B6C1-C3B9417E3BC0}" dt="2019-11-04T04:54:08.667" v="96" actId="6549"/>
          <ac:spMkLst>
            <pc:docMk/>
            <pc:sldMk cId="3869416975" sldId="328"/>
            <ac:spMk id="6" creationId="{1860675B-6502-44C0-A373-037E3959E7C8}"/>
          </ac:spMkLst>
        </pc:spChg>
      </pc:sldChg>
      <pc:sldChg chg="modSp">
        <pc:chgData name="Carlos Alberto Jara García" userId="14f27ca67b5b2891" providerId="LiveId" clId="{29FB52E1-FB0E-4BA0-B6C1-C3B9417E3BC0}" dt="2019-11-04T07:03:04.342" v="2000" actId="20577"/>
        <pc:sldMkLst>
          <pc:docMk/>
          <pc:sldMk cId="2140179994" sldId="329"/>
        </pc:sldMkLst>
        <pc:spChg chg="mod">
          <ac:chgData name="Carlos Alberto Jara García" userId="14f27ca67b5b2891" providerId="LiveId" clId="{29FB52E1-FB0E-4BA0-B6C1-C3B9417E3BC0}" dt="2019-11-04T07:03:04.342" v="2000" actId="20577"/>
          <ac:spMkLst>
            <pc:docMk/>
            <pc:sldMk cId="2140179994" sldId="329"/>
            <ac:spMk id="5" creationId="{0DF47B73-72AA-493C-9044-AE3B95E3A7F2}"/>
          </ac:spMkLst>
        </pc:spChg>
        <pc:spChg chg="mod">
          <ac:chgData name="Carlos Alberto Jara García" userId="14f27ca67b5b2891" providerId="LiveId" clId="{29FB52E1-FB0E-4BA0-B6C1-C3B9417E3BC0}" dt="2019-11-04T04:54:26.160" v="102" actId="20577"/>
          <ac:spMkLst>
            <pc:docMk/>
            <pc:sldMk cId="2140179994" sldId="329"/>
            <ac:spMk id="6" creationId="{C53EA39C-50ED-48C1-90D3-A16927C39B16}"/>
          </ac:spMkLst>
        </pc:spChg>
      </pc:sldChg>
      <pc:sldChg chg="del">
        <pc:chgData name="Carlos Alberto Jara García" userId="14f27ca67b5b2891" providerId="LiveId" clId="{29FB52E1-FB0E-4BA0-B6C1-C3B9417E3BC0}" dt="2019-11-04T05:17:30.790" v="451" actId="47"/>
        <pc:sldMkLst>
          <pc:docMk/>
          <pc:sldMk cId="698525116" sldId="367"/>
        </pc:sldMkLst>
      </pc:sldChg>
      <pc:sldChg chg="del">
        <pc:chgData name="Carlos Alberto Jara García" userId="14f27ca67b5b2891" providerId="LiveId" clId="{29FB52E1-FB0E-4BA0-B6C1-C3B9417E3BC0}" dt="2019-11-04T05:17:30.852" v="452" actId="47"/>
        <pc:sldMkLst>
          <pc:docMk/>
          <pc:sldMk cId="1773937753" sldId="368"/>
        </pc:sldMkLst>
      </pc:sldChg>
      <pc:sldChg chg="del">
        <pc:chgData name="Carlos Alberto Jara García" userId="14f27ca67b5b2891" providerId="LiveId" clId="{29FB52E1-FB0E-4BA0-B6C1-C3B9417E3BC0}" dt="2019-11-04T05:17:31.025" v="453" actId="47"/>
        <pc:sldMkLst>
          <pc:docMk/>
          <pc:sldMk cId="3824698148" sldId="369"/>
        </pc:sldMkLst>
      </pc:sldChg>
      <pc:sldChg chg="del">
        <pc:chgData name="Carlos Alberto Jara García" userId="14f27ca67b5b2891" providerId="LiveId" clId="{29FB52E1-FB0E-4BA0-B6C1-C3B9417E3BC0}" dt="2019-11-04T05:17:31.787" v="454" actId="47"/>
        <pc:sldMkLst>
          <pc:docMk/>
          <pc:sldMk cId="527258590" sldId="370"/>
        </pc:sldMkLst>
      </pc:sldChg>
      <pc:sldChg chg="del">
        <pc:chgData name="Carlos Alberto Jara García" userId="14f27ca67b5b2891" providerId="LiveId" clId="{29FB52E1-FB0E-4BA0-B6C1-C3B9417E3BC0}" dt="2019-11-04T05:17:32.178" v="455" actId="47"/>
        <pc:sldMkLst>
          <pc:docMk/>
          <pc:sldMk cId="1559981611" sldId="371"/>
        </pc:sldMkLst>
      </pc:sldChg>
      <pc:sldChg chg="del">
        <pc:chgData name="Carlos Alberto Jara García" userId="14f27ca67b5b2891" providerId="LiveId" clId="{29FB52E1-FB0E-4BA0-B6C1-C3B9417E3BC0}" dt="2019-11-04T05:17:32.461" v="456" actId="47"/>
        <pc:sldMkLst>
          <pc:docMk/>
          <pc:sldMk cId="2527552416" sldId="372"/>
        </pc:sldMkLst>
      </pc:sldChg>
      <pc:sldChg chg="del">
        <pc:chgData name="Carlos Alberto Jara García" userId="14f27ca67b5b2891" providerId="LiveId" clId="{29FB52E1-FB0E-4BA0-B6C1-C3B9417E3BC0}" dt="2019-11-04T05:17:32.780" v="457" actId="47"/>
        <pc:sldMkLst>
          <pc:docMk/>
          <pc:sldMk cId="3444489327" sldId="373"/>
        </pc:sldMkLst>
      </pc:sldChg>
      <pc:sldChg chg="del">
        <pc:chgData name="Carlos Alberto Jara García" userId="14f27ca67b5b2891" providerId="LiveId" clId="{29FB52E1-FB0E-4BA0-B6C1-C3B9417E3BC0}" dt="2019-11-04T05:17:33.358" v="458" actId="47"/>
        <pc:sldMkLst>
          <pc:docMk/>
          <pc:sldMk cId="2243935306" sldId="374"/>
        </pc:sldMkLst>
      </pc:sldChg>
      <pc:sldChg chg="del">
        <pc:chgData name="Carlos Alberto Jara García" userId="14f27ca67b5b2891" providerId="LiveId" clId="{29FB52E1-FB0E-4BA0-B6C1-C3B9417E3BC0}" dt="2019-11-04T05:17:33.795" v="459" actId="47"/>
        <pc:sldMkLst>
          <pc:docMk/>
          <pc:sldMk cId="290144710" sldId="375"/>
        </pc:sldMkLst>
      </pc:sldChg>
      <pc:sldChg chg="del">
        <pc:chgData name="Carlos Alberto Jara García" userId="14f27ca67b5b2891" providerId="LiveId" clId="{29FB52E1-FB0E-4BA0-B6C1-C3B9417E3BC0}" dt="2019-11-04T05:17:34.396" v="460" actId="47"/>
        <pc:sldMkLst>
          <pc:docMk/>
          <pc:sldMk cId="2577277099" sldId="376"/>
        </pc:sldMkLst>
      </pc:sldChg>
      <pc:sldChg chg="del">
        <pc:chgData name="Carlos Alberto Jara García" userId="14f27ca67b5b2891" providerId="LiveId" clId="{29FB52E1-FB0E-4BA0-B6C1-C3B9417E3BC0}" dt="2019-11-04T05:17:34.906" v="461" actId="47"/>
        <pc:sldMkLst>
          <pc:docMk/>
          <pc:sldMk cId="1429495480" sldId="377"/>
        </pc:sldMkLst>
      </pc:sldChg>
      <pc:sldChg chg="del">
        <pc:chgData name="Carlos Alberto Jara García" userId="14f27ca67b5b2891" providerId="LiveId" clId="{29FB52E1-FB0E-4BA0-B6C1-C3B9417E3BC0}" dt="2019-11-04T05:17:35.411" v="462" actId="47"/>
        <pc:sldMkLst>
          <pc:docMk/>
          <pc:sldMk cId="2228118673" sldId="378"/>
        </pc:sldMkLst>
      </pc:sldChg>
      <pc:sldChg chg="del">
        <pc:chgData name="Carlos Alberto Jara García" userId="14f27ca67b5b2891" providerId="LiveId" clId="{29FB52E1-FB0E-4BA0-B6C1-C3B9417E3BC0}" dt="2019-11-04T05:17:36.436" v="463" actId="47"/>
        <pc:sldMkLst>
          <pc:docMk/>
          <pc:sldMk cId="1033441913" sldId="379"/>
        </pc:sldMkLst>
      </pc:sldChg>
      <pc:sldChg chg="del">
        <pc:chgData name="Carlos Alberto Jara García" userId="14f27ca67b5b2891" providerId="LiveId" clId="{29FB52E1-FB0E-4BA0-B6C1-C3B9417E3BC0}" dt="2019-11-04T05:17:36.906" v="464" actId="47"/>
        <pc:sldMkLst>
          <pc:docMk/>
          <pc:sldMk cId="2298852874" sldId="380"/>
        </pc:sldMkLst>
      </pc:sldChg>
      <pc:sldChg chg="del">
        <pc:chgData name="Carlos Alberto Jara García" userId="14f27ca67b5b2891" providerId="LiveId" clId="{29FB52E1-FB0E-4BA0-B6C1-C3B9417E3BC0}" dt="2019-11-04T05:17:37.400" v="465" actId="47"/>
        <pc:sldMkLst>
          <pc:docMk/>
          <pc:sldMk cId="3250201321" sldId="381"/>
        </pc:sldMkLst>
      </pc:sldChg>
      <pc:sldChg chg="del">
        <pc:chgData name="Carlos Alberto Jara García" userId="14f27ca67b5b2891" providerId="LiveId" clId="{29FB52E1-FB0E-4BA0-B6C1-C3B9417E3BC0}" dt="2019-11-04T05:17:37.907" v="466" actId="47"/>
        <pc:sldMkLst>
          <pc:docMk/>
          <pc:sldMk cId="1602983501" sldId="382"/>
        </pc:sldMkLst>
      </pc:sldChg>
      <pc:sldChg chg="del">
        <pc:chgData name="Carlos Alberto Jara García" userId="14f27ca67b5b2891" providerId="LiveId" clId="{29FB52E1-FB0E-4BA0-B6C1-C3B9417E3BC0}" dt="2019-11-04T05:17:38.461" v="467" actId="47"/>
        <pc:sldMkLst>
          <pc:docMk/>
          <pc:sldMk cId="1619715917" sldId="383"/>
        </pc:sldMkLst>
      </pc:sldChg>
      <pc:sldChg chg="del">
        <pc:chgData name="Carlos Alberto Jara García" userId="14f27ca67b5b2891" providerId="LiveId" clId="{29FB52E1-FB0E-4BA0-B6C1-C3B9417E3BC0}" dt="2019-11-04T05:17:38.975" v="468" actId="47"/>
        <pc:sldMkLst>
          <pc:docMk/>
          <pc:sldMk cId="3413125516" sldId="384"/>
        </pc:sldMkLst>
      </pc:sldChg>
      <pc:sldChg chg="del">
        <pc:chgData name="Carlos Alberto Jara García" userId="14f27ca67b5b2891" providerId="LiveId" clId="{29FB52E1-FB0E-4BA0-B6C1-C3B9417E3BC0}" dt="2019-11-04T05:17:39.523" v="469" actId="47"/>
        <pc:sldMkLst>
          <pc:docMk/>
          <pc:sldMk cId="79931071" sldId="385"/>
        </pc:sldMkLst>
      </pc:sldChg>
      <pc:sldChg chg="del">
        <pc:chgData name="Carlos Alberto Jara García" userId="14f27ca67b5b2891" providerId="LiveId" clId="{29FB52E1-FB0E-4BA0-B6C1-C3B9417E3BC0}" dt="2019-11-04T05:17:41.265" v="470" actId="47"/>
        <pc:sldMkLst>
          <pc:docMk/>
          <pc:sldMk cId="4105708319" sldId="386"/>
        </pc:sldMkLst>
      </pc:sldChg>
      <pc:sldChg chg="addSp delSp modSp">
        <pc:chgData name="Carlos Alberto Jara García" userId="14f27ca67b5b2891" providerId="LiveId" clId="{29FB52E1-FB0E-4BA0-B6C1-C3B9417E3BC0}" dt="2019-11-04T06:39:00.357" v="1832"/>
        <pc:sldMkLst>
          <pc:docMk/>
          <pc:sldMk cId="859291986" sldId="387"/>
        </pc:sldMkLst>
        <pc:spChg chg="mod">
          <ac:chgData name="Carlos Alberto Jara García" userId="14f27ca67b5b2891" providerId="LiveId" clId="{29FB52E1-FB0E-4BA0-B6C1-C3B9417E3BC0}" dt="2019-11-04T06:38:54.492" v="1831" actId="313"/>
          <ac:spMkLst>
            <pc:docMk/>
            <pc:sldMk cId="859291986" sldId="387"/>
            <ac:spMk id="80" creationId="{00000000-0000-0000-0000-000000000000}"/>
          </ac:spMkLst>
        </pc:spChg>
        <pc:picChg chg="del">
          <ac:chgData name="Carlos Alberto Jara García" userId="14f27ca67b5b2891" providerId="LiveId" clId="{29FB52E1-FB0E-4BA0-B6C1-C3B9417E3BC0}" dt="2019-11-04T06:07:22.560" v="1205" actId="478"/>
          <ac:picMkLst>
            <pc:docMk/>
            <pc:sldMk cId="859291986" sldId="387"/>
            <ac:picMk id="2" creationId="{2BD96B76-64A0-4F9C-A3BF-671FCB92A28B}"/>
          </ac:picMkLst>
        </pc:picChg>
        <pc:picChg chg="add del mod">
          <ac:chgData name="Carlos Alberto Jara García" userId="14f27ca67b5b2891" providerId="LiveId" clId="{29FB52E1-FB0E-4BA0-B6C1-C3B9417E3BC0}" dt="2019-11-04T06:39:00.357" v="1832"/>
          <ac:picMkLst>
            <pc:docMk/>
            <pc:sldMk cId="859291986" sldId="387"/>
            <ac:picMk id="3" creationId="{845E5F43-3A75-4ED9-9986-13E807EA110F}"/>
          </ac:picMkLst>
        </pc:picChg>
      </pc:sldChg>
      <pc:sldChg chg="del">
        <pc:chgData name="Carlos Alberto Jara García" userId="14f27ca67b5b2891" providerId="LiveId" clId="{29FB52E1-FB0E-4BA0-B6C1-C3B9417E3BC0}" dt="2019-11-04T06:07:55.475" v="1229" actId="47"/>
        <pc:sldMkLst>
          <pc:docMk/>
          <pc:sldMk cId="3412009599" sldId="388"/>
        </pc:sldMkLst>
      </pc:sldChg>
      <pc:sldChg chg="del">
        <pc:chgData name="Carlos Alberto Jara García" userId="14f27ca67b5b2891" providerId="LiveId" clId="{29FB52E1-FB0E-4BA0-B6C1-C3B9417E3BC0}" dt="2019-11-04T06:07:56.768" v="1230" actId="47"/>
        <pc:sldMkLst>
          <pc:docMk/>
          <pc:sldMk cId="1577186676" sldId="389"/>
        </pc:sldMkLst>
      </pc:sldChg>
      <pc:sldChg chg="add del">
        <pc:chgData name="Carlos Alberto Jara García" userId="14f27ca67b5b2891" providerId="LiveId" clId="{29FB52E1-FB0E-4BA0-B6C1-C3B9417E3BC0}" dt="2019-11-04T05:17:48.020" v="472"/>
        <pc:sldMkLst>
          <pc:docMk/>
          <pc:sldMk cId="1019884054" sldId="390"/>
        </pc:sldMkLst>
      </pc:sldChg>
      <pc:sldChg chg="modSp add">
        <pc:chgData name="Carlos Alberto Jara García" userId="14f27ca67b5b2891" providerId="LiveId" clId="{29FB52E1-FB0E-4BA0-B6C1-C3B9417E3BC0}" dt="2019-11-04T05:40:08.800" v="615" actId="20577"/>
        <pc:sldMkLst>
          <pc:docMk/>
          <pc:sldMk cId="1088923692" sldId="390"/>
        </pc:sldMkLst>
        <pc:spChg chg="mod">
          <ac:chgData name="Carlos Alberto Jara García" userId="14f27ca67b5b2891" providerId="LiveId" clId="{29FB52E1-FB0E-4BA0-B6C1-C3B9417E3BC0}" dt="2019-11-04T05:17:58.958" v="479" actId="20577"/>
          <ac:spMkLst>
            <pc:docMk/>
            <pc:sldMk cId="1088923692" sldId="390"/>
            <ac:spMk id="79" creationId="{00000000-0000-0000-0000-000000000000}"/>
          </ac:spMkLst>
        </pc:spChg>
        <pc:spChg chg="mod">
          <ac:chgData name="Carlos Alberto Jara García" userId="14f27ca67b5b2891" providerId="LiveId" clId="{29FB52E1-FB0E-4BA0-B6C1-C3B9417E3BC0}" dt="2019-11-04T05:40:08.800" v="615" actId="20577"/>
          <ac:spMkLst>
            <pc:docMk/>
            <pc:sldMk cId="1088923692" sldId="390"/>
            <ac:spMk id="80" creationId="{00000000-0000-0000-0000-000000000000}"/>
          </ac:spMkLst>
        </pc:spChg>
      </pc:sldChg>
      <pc:sldChg chg="addSp delSp modSp add">
        <pc:chgData name="Carlos Alberto Jara García" userId="14f27ca67b5b2891" providerId="LiveId" clId="{29FB52E1-FB0E-4BA0-B6C1-C3B9417E3BC0}" dt="2019-11-04T05:29:46.110" v="511" actId="1036"/>
        <pc:sldMkLst>
          <pc:docMk/>
          <pc:sldMk cId="3126538242" sldId="391"/>
        </pc:sldMkLst>
        <pc:spChg chg="add del mod">
          <ac:chgData name="Carlos Alberto Jara García" userId="14f27ca67b5b2891" providerId="LiveId" clId="{29FB52E1-FB0E-4BA0-B6C1-C3B9417E3BC0}" dt="2019-11-04T05:29:37.926" v="504" actId="478"/>
          <ac:spMkLst>
            <pc:docMk/>
            <pc:sldMk cId="3126538242" sldId="391"/>
            <ac:spMk id="3" creationId="{54450877-C598-41BD-AB43-742B202DE8DA}"/>
          </ac:spMkLst>
        </pc:spChg>
        <pc:spChg chg="add mod">
          <ac:chgData name="Carlos Alberto Jara García" userId="14f27ca67b5b2891" providerId="LiveId" clId="{29FB52E1-FB0E-4BA0-B6C1-C3B9417E3BC0}" dt="2019-11-04T05:29:33.109" v="503" actId="1076"/>
          <ac:spMkLst>
            <pc:docMk/>
            <pc:sldMk cId="3126538242" sldId="391"/>
            <ac:spMk id="6" creationId="{459D909B-027C-4751-84DE-A148556FB4E4}"/>
          </ac:spMkLst>
        </pc:spChg>
        <pc:spChg chg="add mod">
          <ac:chgData name="Carlos Alberto Jara García" userId="14f27ca67b5b2891" providerId="LiveId" clId="{29FB52E1-FB0E-4BA0-B6C1-C3B9417E3BC0}" dt="2019-11-04T05:29:46.110" v="511" actId="1036"/>
          <ac:spMkLst>
            <pc:docMk/>
            <pc:sldMk cId="3126538242" sldId="391"/>
            <ac:spMk id="7" creationId="{0C8D114C-DDCB-4AB8-B447-CC108108F2A0}"/>
          </ac:spMkLst>
        </pc:spChg>
        <pc:spChg chg="del mod">
          <ac:chgData name="Carlos Alberto Jara García" userId="14f27ca67b5b2891" providerId="LiveId" clId="{29FB52E1-FB0E-4BA0-B6C1-C3B9417E3BC0}" dt="2019-11-04T05:29:20.573" v="501" actId="478"/>
          <ac:spMkLst>
            <pc:docMk/>
            <pc:sldMk cId="3126538242" sldId="391"/>
            <ac:spMk id="80" creationId="{00000000-0000-0000-0000-000000000000}"/>
          </ac:spMkLst>
        </pc:spChg>
        <pc:picChg chg="add mod">
          <ac:chgData name="Carlos Alberto Jara García" userId="14f27ca67b5b2891" providerId="LiveId" clId="{29FB52E1-FB0E-4BA0-B6C1-C3B9417E3BC0}" dt="2019-11-04T05:29:33.109" v="503" actId="1076"/>
          <ac:picMkLst>
            <pc:docMk/>
            <pc:sldMk cId="3126538242" sldId="391"/>
            <ac:picMk id="8" creationId="{A4530957-C885-4260-999C-7BF565C4C89C}"/>
          </ac:picMkLst>
        </pc:picChg>
        <pc:picChg chg="add mod">
          <ac:chgData name="Carlos Alberto Jara García" userId="14f27ca67b5b2891" providerId="LiveId" clId="{29FB52E1-FB0E-4BA0-B6C1-C3B9417E3BC0}" dt="2019-11-04T05:29:33.109" v="503" actId="1076"/>
          <ac:picMkLst>
            <pc:docMk/>
            <pc:sldMk cId="3126538242" sldId="391"/>
            <ac:picMk id="9" creationId="{6ABA34FD-53E0-46F3-AA61-8736FFF88343}"/>
          </ac:picMkLst>
        </pc:picChg>
        <pc:picChg chg="add mod">
          <ac:chgData name="Carlos Alberto Jara García" userId="14f27ca67b5b2891" providerId="LiveId" clId="{29FB52E1-FB0E-4BA0-B6C1-C3B9417E3BC0}" dt="2019-11-04T05:29:33.109" v="503" actId="1076"/>
          <ac:picMkLst>
            <pc:docMk/>
            <pc:sldMk cId="3126538242" sldId="391"/>
            <ac:picMk id="10" creationId="{FB5EF4AB-21F9-4037-AA4F-A6259D0E0098}"/>
          </ac:picMkLst>
        </pc:picChg>
        <pc:picChg chg="add mod">
          <ac:chgData name="Carlos Alberto Jara García" userId="14f27ca67b5b2891" providerId="LiveId" clId="{29FB52E1-FB0E-4BA0-B6C1-C3B9417E3BC0}" dt="2019-11-04T05:29:33.109" v="503" actId="1076"/>
          <ac:picMkLst>
            <pc:docMk/>
            <pc:sldMk cId="3126538242" sldId="391"/>
            <ac:picMk id="11" creationId="{271C52F1-3617-4EF4-9617-55670757A86A}"/>
          </ac:picMkLst>
        </pc:picChg>
      </pc:sldChg>
      <pc:sldChg chg="add del">
        <pc:chgData name="Carlos Alberto Jara García" userId="14f27ca67b5b2891" providerId="LiveId" clId="{29FB52E1-FB0E-4BA0-B6C1-C3B9417E3BC0}" dt="2019-11-04T05:28:28.637" v="500"/>
        <pc:sldMkLst>
          <pc:docMk/>
          <pc:sldMk cId="155154375" sldId="392"/>
        </pc:sldMkLst>
      </pc:sldChg>
      <pc:sldChg chg="addSp modSp add ord">
        <pc:chgData name="Carlos Alberto Jara García" userId="14f27ca67b5b2891" providerId="LiveId" clId="{29FB52E1-FB0E-4BA0-B6C1-C3B9417E3BC0}" dt="2019-11-04T05:30:30.950" v="523" actId="1076"/>
        <pc:sldMkLst>
          <pc:docMk/>
          <pc:sldMk cId="3716370258" sldId="392"/>
        </pc:sldMkLst>
        <pc:spChg chg="mod">
          <ac:chgData name="Carlos Alberto Jara García" userId="14f27ca67b5b2891" providerId="LiveId" clId="{29FB52E1-FB0E-4BA0-B6C1-C3B9417E3BC0}" dt="2019-11-04T05:30:19.318" v="521" actId="6549"/>
          <ac:spMkLst>
            <pc:docMk/>
            <pc:sldMk cId="3716370258" sldId="392"/>
            <ac:spMk id="80" creationId="{00000000-0000-0000-0000-000000000000}"/>
          </ac:spMkLst>
        </pc:spChg>
        <pc:picChg chg="add mod">
          <ac:chgData name="Carlos Alberto Jara García" userId="14f27ca67b5b2891" providerId="LiveId" clId="{29FB52E1-FB0E-4BA0-B6C1-C3B9417E3BC0}" dt="2019-11-04T05:30:30.950" v="523" actId="1076"/>
          <ac:picMkLst>
            <pc:docMk/>
            <pc:sldMk cId="3716370258" sldId="392"/>
            <ac:picMk id="4" creationId="{09435DAB-A03B-4A98-BE48-DB3D2A7CC812}"/>
          </ac:picMkLst>
        </pc:picChg>
      </pc:sldChg>
      <pc:sldChg chg="addSp delSp modSp add">
        <pc:chgData name="Carlos Alberto Jara García" userId="14f27ca67b5b2891" providerId="LiveId" clId="{29FB52E1-FB0E-4BA0-B6C1-C3B9417E3BC0}" dt="2019-11-04T05:31:11.617" v="529" actId="1076"/>
        <pc:sldMkLst>
          <pc:docMk/>
          <pc:sldMk cId="1816587852" sldId="393"/>
        </pc:sldMkLst>
        <pc:picChg chg="del">
          <ac:chgData name="Carlos Alberto Jara García" userId="14f27ca67b5b2891" providerId="LiveId" clId="{29FB52E1-FB0E-4BA0-B6C1-C3B9417E3BC0}" dt="2019-11-04T05:30:58.887" v="525" actId="478"/>
          <ac:picMkLst>
            <pc:docMk/>
            <pc:sldMk cId="1816587852" sldId="393"/>
            <ac:picMk id="4" creationId="{09435DAB-A03B-4A98-BE48-DB3D2A7CC812}"/>
          </ac:picMkLst>
        </pc:picChg>
        <pc:picChg chg="add mod">
          <ac:chgData name="Carlos Alberto Jara García" userId="14f27ca67b5b2891" providerId="LiveId" clId="{29FB52E1-FB0E-4BA0-B6C1-C3B9417E3BC0}" dt="2019-11-04T05:31:11.617" v="529" actId="1076"/>
          <ac:picMkLst>
            <pc:docMk/>
            <pc:sldMk cId="1816587852" sldId="393"/>
            <ac:picMk id="5" creationId="{8A6B4F99-4071-4760-ABA2-19DF14E3400B}"/>
          </ac:picMkLst>
        </pc:picChg>
      </pc:sldChg>
      <pc:sldChg chg="addSp modSp add ord">
        <pc:chgData name="Carlos Alberto Jara García" userId="14f27ca67b5b2891" providerId="LiveId" clId="{29FB52E1-FB0E-4BA0-B6C1-C3B9417E3BC0}" dt="2019-11-04T05:50:01.621" v="886" actId="1076"/>
        <pc:sldMkLst>
          <pc:docMk/>
          <pc:sldMk cId="2229679100" sldId="394"/>
        </pc:sldMkLst>
        <pc:spChg chg="mod">
          <ac:chgData name="Carlos Alberto Jara García" userId="14f27ca67b5b2891" providerId="LiveId" clId="{29FB52E1-FB0E-4BA0-B6C1-C3B9417E3BC0}" dt="2019-11-04T05:49:58.048" v="885" actId="6549"/>
          <ac:spMkLst>
            <pc:docMk/>
            <pc:sldMk cId="2229679100" sldId="394"/>
            <ac:spMk id="80" creationId="{00000000-0000-0000-0000-000000000000}"/>
          </ac:spMkLst>
        </pc:spChg>
        <pc:picChg chg="add mod">
          <ac:chgData name="Carlos Alberto Jara García" userId="14f27ca67b5b2891" providerId="LiveId" clId="{29FB52E1-FB0E-4BA0-B6C1-C3B9417E3BC0}" dt="2019-11-04T05:50:01.621" v="886" actId="1076"/>
          <ac:picMkLst>
            <pc:docMk/>
            <pc:sldMk cId="2229679100" sldId="394"/>
            <ac:picMk id="2" creationId="{09A9AECA-0942-4977-9E5B-7646AD22E947}"/>
          </ac:picMkLst>
        </pc:picChg>
      </pc:sldChg>
      <pc:sldChg chg="addSp delSp modSp add">
        <pc:chgData name="Carlos Alberto Jara García" userId="14f27ca67b5b2891" providerId="LiveId" clId="{29FB52E1-FB0E-4BA0-B6C1-C3B9417E3BC0}" dt="2019-11-04T05:48:44.803" v="882" actId="1076"/>
        <pc:sldMkLst>
          <pc:docMk/>
          <pc:sldMk cId="1232257367" sldId="395"/>
        </pc:sldMkLst>
        <pc:grpChg chg="add mod">
          <ac:chgData name="Carlos Alberto Jara García" userId="14f27ca67b5b2891" providerId="LiveId" clId="{29FB52E1-FB0E-4BA0-B6C1-C3B9417E3BC0}" dt="2019-11-04T05:48:44.803" v="882" actId="1076"/>
          <ac:grpSpMkLst>
            <pc:docMk/>
            <pc:sldMk cId="1232257367" sldId="395"/>
            <ac:grpSpMk id="6" creationId="{4DE44DEF-B97B-4C95-A3EC-C640201282B0}"/>
          </ac:grpSpMkLst>
        </pc:grpChg>
        <pc:picChg chg="del">
          <ac:chgData name="Carlos Alberto Jara García" userId="14f27ca67b5b2891" providerId="LiveId" clId="{29FB52E1-FB0E-4BA0-B6C1-C3B9417E3BC0}" dt="2019-11-04T05:48:32.529" v="879" actId="478"/>
          <ac:picMkLst>
            <pc:docMk/>
            <pc:sldMk cId="1232257367" sldId="395"/>
            <ac:picMk id="5" creationId="{8A6B4F99-4071-4760-ABA2-19DF14E3400B}"/>
          </ac:picMkLst>
        </pc:picChg>
      </pc:sldChg>
      <pc:sldChg chg="addSp delSp modSp add">
        <pc:chgData name="Carlos Alberto Jara García" userId="14f27ca67b5b2891" providerId="LiveId" clId="{29FB52E1-FB0E-4BA0-B6C1-C3B9417E3BC0}" dt="2019-11-04T05:58:04.063" v="1102" actId="478"/>
        <pc:sldMkLst>
          <pc:docMk/>
          <pc:sldMk cId="3021585476" sldId="396"/>
        </pc:sldMkLst>
        <pc:spChg chg="mod">
          <ac:chgData name="Carlos Alberto Jara García" userId="14f27ca67b5b2891" providerId="LiveId" clId="{29FB52E1-FB0E-4BA0-B6C1-C3B9417E3BC0}" dt="2019-11-04T05:51:37.941" v="897" actId="20577"/>
          <ac:spMkLst>
            <pc:docMk/>
            <pc:sldMk cId="3021585476" sldId="396"/>
            <ac:spMk id="80" creationId="{00000000-0000-0000-0000-000000000000}"/>
          </ac:spMkLst>
        </pc:spChg>
        <pc:graphicFrameChg chg="add del mod">
          <ac:chgData name="Carlos Alberto Jara García" userId="14f27ca67b5b2891" providerId="LiveId" clId="{29FB52E1-FB0E-4BA0-B6C1-C3B9417E3BC0}" dt="2019-11-04T05:58:04.063" v="1102" actId="478"/>
          <ac:graphicFrameMkLst>
            <pc:docMk/>
            <pc:sldMk cId="3021585476" sldId="396"/>
            <ac:graphicFrameMk id="6" creationId="{8F1AC15B-B098-4198-A698-02C9232FB0C9}"/>
          </ac:graphicFrameMkLst>
        </pc:graphicFrameChg>
        <pc:graphicFrameChg chg="add del mod">
          <ac:chgData name="Carlos Alberto Jara García" userId="14f27ca67b5b2891" providerId="LiveId" clId="{29FB52E1-FB0E-4BA0-B6C1-C3B9417E3BC0}" dt="2019-11-04T05:58:04.063" v="1102" actId="478"/>
          <ac:graphicFrameMkLst>
            <pc:docMk/>
            <pc:sldMk cId="3021585476" sldId="396"/>
            <ac:graphicFrameMk id="7" creationId="{0F132276-7831-43CC-AC07-4AB6E6ECC166}"/>
          </ac:graphicFrameMkLst>
        </pc:graphicFrameChg>
        <pc:picChg chg="del">
          <ac:chgData name="Carlos Alberto Jara García" userId="14f27ca67b5b2891" providerId="LiveId" clId="{29FB52E1-FB0E-4BA0-B6C1-C3B9417E3BC0}" dt="2019-11-04T05:49:17.279" v="884" actId="478"/>
          <ac:picMkLst>
            <pc:docMk/>
            <pc:sldMk cId="3021585476" sldId="396"/>
            <ac:picMk id="2" creationId="{09A9AECA-0942-4977-9E5B-7646AD22E947}"/>
          </ac:picMkLst>
        </pc:picChg>
        <pc:picChg chg="add del mod">
          <ac:chgData name="Carlos Alberto Jara García" userId="14f27ca67b5b2891" providerId="LiveId" clId="{29FB52E1-FB0E-4BA0-B6C1-C3B9417E3BC0}" dt="2019-11-04T05:57:40.423" v="1097" actId="478"/>
          <ac:picMkLst>
            <pc:docMk/>
            <pc:sldMk cId="3021585476" sldId="396"/>
            <ac:picMk id="3" creationId="{85A5DE94-E6AD-48B4-8DA4-B4F28414C345}"/>
          </ac:picMkLst>
        </pc:picChg>
      </pc:sldChg>
      <pc:sldChg chg="delSp modSp add">
        <pc:chgData name="Carlos Alberto Jara García" userId="14f27ca67b5b2891" providerId="LiveId" clId="{29FB52E1-FB0E-4BA0-B6C1-C3B9417E3BC0}" dt="2019-11-04T05:57:36.485" v="1096" actId="478"/>
        <pc:sldMkLst>
          <pc:docMk/>
          <pc:sldMk cId="1161899968" sldId="397"/>
        </pc:sldMkLst>
        <pc:spChg chg="mod">
          <ac:chgData name="Carlos Alberto Jara García" userId="14f27ca67b5b2891" providerId="LiveId" clId="{29FB52E1-FB0E-4BA0-B6C1-C3B9417E3BC0}" dt="2019-11-04T05:55:54.118" v="1095" actId="20577"/>
          <ac:spMkLst>
            <pc:docMk/>
            <pc:sldMk cId="1161899968" sldId="397"/>
            <ac:spMk id="80" creationId="{00000000-0000-0000-0000-000000000000}"/>
          </ac:spMkLst>
        </pc:spChg>
        <pc:picChg chg="del">
          <ac:chgData name="Carlos Alberto Jara García" userId="14f27ca67b5b2891" providerId="LiveId" clId="{29FB52E1-FB0E-4BA0-B6C1-C3B9417E3BC0}" dt="2019-11-04T05:57:36.485" v="1096" actId="478"/>
          <ac:picMkLst>
            <pc:docMk/>
            <pc:sldMk cId="1161899968" sldId="397"/>
            <ac:picMk id="3" creationId="{85A5DE94-E6AD-48B4-8DA4-B4F28414C345}"/>
          </ac:picMkLst>
        </pc:picChg>
      </pc:sldChg>
      <pc:sldChg chg="modSp add">
        <pc:chgData name="Carlos Alberto Jara García" userId="14f27ca67b5b2891" providerId="LiveId" clId="{29FB52E1-FB0E-4BA0-B6C1-C3B9417E3BC0}" dt="2019-11-04T05:59:05.327" v="1123" actId="20577"/>
        <pc:sldMkLst>
          <pc:docMk/>
          <pc:sldMk cId="1545043919" sldId="398"/>
        </pc:sldMkLst>
        <pc:spChg chg="mod">
          <ac:chgData name="Carlos Alberto Jara García" userId="14f27ca67b5b2891" providerId="LiveId" clId="{29FB52E1-FB0E-4BA0-B6C1-C3B9417E3BC0}" dt="2019-11-04T05:59:05.327" v="1123" actId="20577"/>
          <ac:spMkLst>
            <pc:docMk/>
            <pc:sldMk cId="1545043919" sldId="398"/>
            <ac:spMk id="80" creationId="{00000000-0000-0000-0000-000000000000}"/>
          </ac:spMkLst>
        </pc:spChg>
      </pc:sldChg>
      <pc:sldChg chg="addSp modSp add">
        <pc:chgData name="Carlos Alberto Jara García" userId="14f27ca67b5b2891" providerId="LiveId" clId="{29FB52E1-FB0E-4BA0-B6C1-C3B9417E3BC0}" dt="2019-11-04T05:59:35.284" v="1146" actId="20577"/>
        <pc:sldMkLst>
          <pc:docMk/>
          <pc:sldMk cId="711360964" sldId="399"/>
        </pc:sldMkLst>
        <pc:spChg chg="add mod">
          <ac:chgData name="Carlos Alberto Jara García" userId="14f27ca67b5b2891" providerId="LiveId" clId="{29FB52E1-FB0E-4BA0-B6C1-C3B9417E3BC0}" dt="2019-11-04T05:59:26.270" v="1127" actId="1076"/>
          <ac:spMkLst>
            <pc:docMk/>
            <pc:sldMk cId="711360964" sldId="399"/>
            <ac:spMk id="4" creationId="{B14B1E78-428A-42AA-9D02-A3194D8637FE}"/>
          </ac:spMkLst>
        </pc:spChg>
        <pc:spChg chg="mod">
          <ac:chgData name="Carlos Alberto Jara García" userId="14f27ca67b5b2891" providerId="LiveId" clId="{29FB52E1-FB0E-4BA0-B6C1-C3B9417E3BC0}" dt="2019-11-04T05:59:35.284" v="1146" actId="20577"/>
          <ac:spMkLst>
            <pc:docMk/>
            <pc:sldMk cId="711360964" sldId="399"/>
            <ac:spMk id="80" creationId="{00000000-0000-0000-0000-000000000000}"/>
          </ac:spMkLst>
        </pc:spChg>
        <pc:graphicFrameChg chg="add mod">
          <ac:chgData name="Carlos Alberto Jara García" userId="14f27ca67b5b2891" providerId="LiveId" clId="{29FB52E1-FB0E-4BA0-B6C1-C3B9417E3BC0}" dt="2019-11-04T05:59:26.270" v="1127" actId="1076"/>
          <ac:graphicFrameMkLst>
            <pc:docMk/>
            <pc:sldMk cId="711360964" sldId="399"/>
            <ac:graphicFrameMk id="5" creationId="{253BF6C6-4897-4965-811C-02B288E8A121}"/>
          </ac:graphicFrameMkLst>
        </pc:graphicFrameChg>
        <pc:graphicFrameChg chg="add mod">
          <ac:chgData name="Carlos Alberto Jara García" userId="14f27ca67b5b2891" providerId="LiveId" clId="{29FB52E1-FB0E-4BA0-B6C1-C3B9417E3BC0}" dt="2019-11-04T05:59:26.270" v="1127" actId="1076"/>
          <ac:graphicFrameMkLst>
            <pc:docMk/>
            <pc:sldMk cId="711360964" sldId="399"/>
            <ac:graphicFrameMk id="6" creationId="{C6A73CB4-CFC0-4816-89E1-086751368ADE}"/>
          </ac:graphicFrameMkLst>
        </pc:graphicFrameChg>
      </pc:sldChg>
      <pc:sldChg chg="add del">
        <pc:chgData name="Carlos Alberto Jara García" userId="14f27ca67b5b2891" providerId="LiveId" clId="{29FB52E1-FB0E-4BA0-B6C1-C3B9417E3BC0}" dt="2019-11-04T06:01:38.157" v="1150"/>
        <pc:sldMkLst>
          <pc:docMk/>
          <pc:sldMk cId="2351095751" sldId="400"/>
        </pc:sldMkLst>
      </pc:sldChg>
      <pc:sldChg chg="addSp modSp add ord">
        <pc:chgData name="Carlos Alberto Jara García" userId="14f27ca67b5b2891" providerId="LiveId" clId="{29FB52E1-FB0E-4BA0-B6C1-C3B9417E3BC0}" dt="2019-11-04T06:03:05.258" v="1204"/>
        <pc:sldMkLst>
          <pc:docMk/>
          <pc:sldMk cId="2662889509" sldId="400"/>
        </pc:sldMkLst>
        <pc:spChg chg="mod">
          <ac:chgData name="Carlos Alberto Jara García" userId="14f27ca67b5b2891" providerId="LiveId" clId="{29FB52E1-FB0E-4BA0-B6C1-C3B9417E3BC0}" dt="2019-11-04T06:03:05.258" v="1204"/>
          <ac:spMkLst>
            <pc:docMk/>
            <pc:sldMk cId="2662889509" sldId="400"/>
            <ac:spMk id="80" creationId="{00000000-0000-0000-0000-000000000000}"/>
          </ac:spMkLst>
        </pc:spChg>
        <pc:graphicFrameChg chg="add mod">
          <ac:chgData name="Carlos Alberto Jara García" userId="14f27ca67b5b2891" providerId="LiveId" clId="{29FB52E1-FB0E-4BA0-B6C1-C3B9417E3BC0}" dt="2019-11-04T06:02:10.929" v="1171" actId="1076"/>
          <ac:graphicFrameMkLst>
            <pc:docMk/>
            <pc:sldMk cId="2662889509" sldId="400"/>
            <ac:graphicFrameMk id="4" creationId="{0573FD01-04C5-40AD-B89C-C2887EC1FCD4}"/>
          </ac:graphicFrameMkLst>
        </pc:graphicFrameChg>
      </pc:sldChg>
      <pc:sldChg chg="add del">
        <pc:chgData name="Carlos Alberto Jara García" userId="14f27ca67b5b2891" providerId="LiveId" clId="{29FB52E1-FB0E-4BA0-B6C1-C3B9417E3BC0}" dt="2019-11-04T06:01:33.177" v="1148"/>
        <pc:sldMkLst>
          <pc:docMk/>
          <pc:sldMk cId="2764163514" sldId="400"/>
        </pc:sldMkLst>
      </pc:sldChg>
      <pc:sldChg chg="addSp delSp modSp add">
        <pc:chgData name="Carlos Alberto Jara García" userId="14f27ca67b5b2891" providerId="LiveId" clId="{29FB52E1-FB0E-4BA0-B6C1-C3B9417E3BC0}" dt="2019-11-04T06:45:27.470" v="1850" actId="20577"/>
        <pc:sldMkLst>
          <pc:docMk/>
          <pc:sldMk cId="3198591474" sldId="401"/>
        </pc:sldMkLst>
        <pc:spChg chg="mod">
          <ac:chgData name="Carlos Alberto Jara García" userId="14f27ca67b5b2891" providerId="LiveId" clId="{29FB52E1-FB0E-4BA0-B6C1-C3B9417E3BC0}" dt="2019-11-04T06:45:27.470" v="1850" actId="20577"/>
          <ac:spMkLst>
            <pc:docMk/>
            <pc:sldMk cId="3198591474" sldId="401"/>
            <ac:spMk id="80" creationId="{00000000-0000-0000-0000-000000000000}"/>
          </ac:spMkLst>
        </pc:spChg>
        <pc:graphicFrameChg chg="add mod">
          <ac:chgData name="Carlos Alberto Jara García" userId="14f27ca67b5b2891" providerId="LiveId" clId="{29FB52E1-FB0E-4BA0-B6C1-C3B9417E3BC0}" dt="2019-11-04T06:45:20.789" v="1841" actId="1076"/>
          <ac:graphicFrameMkLst>
            <pc:docMk/>
            <pc:sldMk cId="3198591474" sldId="401"/>
            <ac:graphicFrameMk id="5" creationId="{2E5A8030-8CC6-42C4-A4D5-617F2515E1F7}"/>
          </ac:graphicFrameMkLst>
        </pc:graphicFrameChg>
        <pc:picChg chg="add del mod">
          <ac:chgData name="Carlos Alberto Jara García" userId="14f27ca67b5b2891" providerId="LiveId" clId="{29FB52E1-FB0E-4BA0-B6C1-C3B9417E3BC0}" dt="2019-11-04T06:45:10.937" v="1839" actId="478"/>
          <ac:picMkLst>
            <pc:docMk/>
            <pc:sldMk cId="3198591474" sldId="401"/>
            <ac:picMk id="4" creationId="{AB4B601D-7BBC-4EC4-B38D-22C09C9FAA62}"/>
          </ac:picMkLst>
        </pc:picChg>
      </pc:sldChg>
      <pc:sldChg chg="addSp delSp modSp add ord">
        <pc:chgData name="Carlos Alberto Jara García" userId="14f27ca67b5b2891" providerId="LiveId" clId="{29FB52E1-FB0E-4BA0-B6C1-C3B9417E3BC0}" dt="2019-11-04T06:46:29.665" v="1883"/>
        <pc:sldMkLst>
          <pc:docMk/>
          <pc:sldMk cId="1626458384" sldId="402"/>
        </pc:sldMkLst>
        <pc:spChg chg="mod">
          <ac:chgData name="Carlos Alberto Jara García" userId="14f27ca67b5b2891" providerId="LiveId" clId="{29FB52E1-FB0E-4BA0-B6C1-C3B9417E3BC0}" dt="2019-11-04T06:46:05.031" v="1879" actId="20577"/>
          <ac:spMkLst>
            <pc:docMk/>
            <pc:sldMk cId="1626458384" sldId="402"/>
            <ac:spMk id="80" creationId="{00000000-0000-0000-0000-000000000000}"/>
          </ac:spMkLst>
        </pc:spChg>
        <pc:grpChg chg="add mod">
          <ac:chgData name="Carlos Alberto Jara García" userId="14f27ca67b5b2891" providerId="LiveId" clId="{29FB52E1-FB0E-4BA0-B6C1-C3B9417E3BC0}" dt="2019-11-04T06:46:26.918" v="1882" actId="1076"/>
          <ac:grpSpMkLst>
            <pc:docMk/>
            <pc:sldMk cId="1626458384" sldId="402"/>
            <ac:grpSpMk id="6" creationId="{0DDED96A-D2ED-47BE-9E3F-36D37BD41D9B}"/>
          </ac:grpSpMkLst>
        </pc:grpChg>
        <pc:grpChg chg="mod">
          <ac:chgData name="Carlos Alberto Jara García" userId="14f27ca67b5b2891" providerId="LiveId" clId="{29FB52E1-FB0E-4BA0-B6C1-C3B9417E3BC0}" dt="2019-11-04T06:46:26.918" v="1882" actId="1076"/>
          <ac:grpSpMkLst>
            <pc:docMk/>
            <pc:sldMk cId="1626458384" sldId="402"/>
            <ac:grpSpMk id="7" creationId="{5E6DCD9E-6644-4E60-8312-967B7966134A}"/>
          </ac:grpSpMkLst>
        </pc:grpChg>
        <pc:grpChg chg="mod">
          <ac:chgData name="Carlos Alberto Jara García" userId="14f27ca67b5b2891" providerId="LiveId" clId="{29FB52E1-FB0E-4BA0-B6C1-C3B9417E3BC0}" dt="2019-11-04T06:46:26.918" v="1882" actId="1076"/>
          <ac:grpSpMkLst>
            <pc:docMk/>
            <pc:sldMk cId="1626458384" sldId="402"/>
            <ac:grpSpMk id="9" creationId="{34A91ADD-52D2-4325-BD44-A356A0FBF250}"/>
          </ac:grpSpMkLst>
        </pc:grpChg>
        <pc:grpChg chg="mod">
          <ac:chgData name="Carlos Alberto Jara García" userId="14f27ca67b5b2891" providerId="LiveId" clId="{29FB52E1-FB0E-4BA0-B6C1-C3B9417E3BC0}" dt="2019-11-04T06:46:26.918" v="1882" actId="1076"/>
          <ac:grpSpMkLst>
            <pc:docMk/>
            <pc:sldMk cId="1626458384" sldId="402"/>
            <ac:grpSpMk id="10" creationId="{16722D42-6B59-4B27-8792-66D76B2AF762}"/>
          </ac:grpSpMkLst>
        </pc:grpChg>
        <pc:grpChg chg="mod">
          <ac:chgData name="Carlos Alberto Jara García" userId="14f27ca67b5b2891" providerId="LiveId" clId="{29FB52E1-FB0E-4BA0-B6C1-C3B9417E3BC0}" dt="2019-11-04T06:46:26.918" v="1882" actId="1076"/>
          <ac:grpSpMkLst>
            <pc:docMk/>
            <pc:sldMk cId="1626458384" sldId="402"/>
            <ac:grpSpMk id="11" creationId="{A0AB5752-3B3C-4A57-96A8-1DB85A48F921}"/>
          </ac:grpSpMkLst>
        </pc:grpChg>
        <pc:grpChg chg="mod">
          <ac:chgData name="Carlos Alberto Jara García" userId="14f27ca67b5b2891" providerId="LiveId" clId="{29FB52E1-FB0E-4BA0-B6C1-C3B9417E3BC0}" dt="2019-11-04T06:46:26.918" v="1882" actId="1076"/>
          <ac:grpSpMkLst>
            <pc:docMk/>
            <pc:sldMk cId="1626458384" sldId="402"/>
            <ac:grpSpMk id="12" creationId="{C2538031-12B7-4C6E-9CBD-98626462F4D8}"/>
          </ac:grpSpMkLst>
        </pc:grpChg>
        <pc:grpChg chg="mod">
          <ac:chgData name="Carlos Alberto Jara García" userId="14f27ca67b5b2891" providerId="LiveId" clId="{29FB52E1-FB0E-4BA0-B6C1-C3B9417E3BC0}" dt="2019-11-04T06:46:26.918" v="1882" actId="1076"/>
          <ac:grpSpMkLst>
            <pc:docMk/>
            <pc:sldMk cId="1626458384" sldId="402"/>
            <ac:grpSpMk id="13" creationId="{A0D353F1-1E55-466E-84AC-5D79D0FE4353}"/>
          </ac:grpSpMkLst>
        </pc:grpChg>
        <pc:grpChg chg="mod">
          <ac:chgData name="Carlos Alberto Jara García" userId="14f27ca67b5b2891" providerId="LiveId" clId="{29FB52E1-FB0E-4BA0-B6C1-C3B9417E3BC0}" dt="2019-11-04T06:46:26.918" v="1882" actId="1076"/>
          <ac:grpSpMkLst>
            <pc:docMk/>
            <pc:sldMk cId="1626458384" sldId="402"/>
            <ac:grpSpMk id="14" creationId="{DD833FDC-3D63-45B0-882E-7DE0400ACCF4}"/>
          </ac:grpSpMkLst>
        </pc:grpChg>
        <pc:grpChg chg="mod">
          <ac:chgData name="Carlos Alberto Jara García" userId="14f27ca67b5b2891" providerId="LiveId" clId="{29FB52E1-FB0E-4BA0-B6C1-C3B9417E3BC0}" dt="2019-11-04T06:46:26.918" v="1882" actId="1076"/>
          <ac:grpSpMkLst>
            <pc:docMk/>
            <pc:sldMk cId="1626458384" sldId="402"/>
            <ac:grpSpMk id="15" creationId="{A81BE2A7-BA5B-47A2-B091-11B2327EAD52}"/>
          </ac:grpSpMkLst>
        </pc:grpChg>
        <pc:grpChg chg="mod">
          <ac:chgData name="Carlos Alberto Jara García" userId="14f27ca67b5b2891" providerId="LiveId" clId="{29FB52E1-FB0E-4BA0-B6C1-C3B9417E3BC0}" dt="2019-11-04T06:46:26.918" v="1882" actId="1076"/>
          <ac:grpSpMkLst>
            <pc:docMk/>
            <pc:sldMk cId="1626458384" sldId="402"/>
            <ac:grpSpMk id="16" creationId="{0F72C0FF-6C92-47ED-B542-77AC228EDA79}"/>
          </ac:grpSpMkLst>
        </pc:grpChg>
        <pc:grpChg chg="mod">
          <ac:chgData name="Carlos Alberto Jara García" userId="14f27ca67b5b2891" providerId="LiveId" clId="{29FB52E1-FB0E-4BA0-B6C1-C3B9417E3BC0}" dt="2019-11-04T06:46:26.918" v="1882" actId="1076"/>
          <ac:grpSpMkLst>
            <pc:docMk/>
            <pc:sldMk cId="1626458384" sldId="402"/>
            <ac:grpSpMk id="17" creationId="{96878A3F-B764-45C0-BD11-C1783F8ACB66}"/>
          </ac:grpSpMkLst>
        </pc:grpChg>
        <pc:grpChg chg="mod">
          <ac:chgData name="Carlos Alberto Jara García" userId="14f27ca67b5b2891" providerId="LiveId" clId="{29FB52E1-FB0E-4BA0-B6C1-C3B9417E3BC0}" dt="2019-11-04T06:46:26.918" v="1882" actId="1076"/>
          <ac:grpSpMkLst>
            <pc:docMk/>
            <pc:sldMk cId="1626458384" sldId="402"/>
            <ac:grpSpMk id="18" creationId="{3AB7AE54-42D9-40B7-B141-CCF7226DC31A}"/>
          </ac:grpSpMkLst>
        </pc:grpChg>
        <pc:grpChg chg="mod">
          <ac:chgData name="Carlos Alberto Jara García" userId="14f27ca67b5b2891" providerId="LiveId" clId="{29FB52E1-FB0E-4BA0-B6C1-C3B9417E3BC0}" dt="2019-11-04T06:46:26.918" v="1882" actId="1076"/>
          <ac:grpSpMkLst>
            <pc:docMk/>
            <pc:sldMk cId="1626458384" sldId="402"/>
            <ac:grpSpMk id="19" creationId="{2289E0B8-17F5-4ECF-81A6-CA422E38CD03}"/>
          </ac:grpSpMkLst>
        </pc:grpChg>
        <pc:grpChg chg="mod">
          <ac:chgData name="Carlos Alberto Jara García" userId="14f27ca67b5b2891" providerId="LiveId" clId="{29FB52E1-FB0E-4BA0-B6C1-C3B9417E3BC0}" dt="2019-11-04T06:46:26.918" v="1882" actId="1076"/>
          <ac:grpSpMkLst>
            <pc:docMk/>
            <pc:sldMk cId="1626458384" sldId="402"/>
            <ac:grpSpMk id="20" creationId="{7FCE36AD-46C0-4289-88E2-EF77F69E60D3}"/>
          </ac:grpSpMkLst>
        </pc:grpChg>
        <pc:grpChg chg="mod">
          <ac:chgData name="Carlos Alberto Jara García" userId="14f27ca67b5b2891" providerId="LiveId" clId="{29FB52E1-FB0E-4BA0-B6C1-C3B9417E3BC0}" dt="2019-11-04T06:46:26.918" v="1882" actId="1076"/>
          <ac:grpSpMkLst>
            <pc:docMk/>
            <pc:sldMk cId="1626458384" sldId="402"/>
            <ac:grpSpMk id="21" creationId="{44E53AE5-626D-40F4-8487-CA5F65633F0B}"/>
          </ac:grpSpMkLst>
        </pc:grpChg>
        <pc:grpChg chg="mod">
          <ac:chgData name="Carlos Alberto Jara García" userId="14f27ca67b5b2891" providerId="LiveId" clId="{29FB52E1-FB0E-4BA0-B6C1-C3B9417E3BC0}" dt="2019-11-04T06:46:26.918" v="1882" actId="1076"/>
          <ac:grpSpMkLst>
            <pc:docMk/>
            <pc:sldMk cId="1626458384" sldId="402"/>
            <ac:grpSpMk id="22" creationId="{F60F849A-E8DD-4A81-A8D4-829E8955D80B}"/>
          </ac:grpSpMkLst>
        </pc:grpChg>
        <pc:grpChg chg="mod">
          <ac:chgData name="Carlos Alberto Jara García" userId="14f27ca67b5b2891" providerId="LiveId" clId="{29FB52E1-FB0E-4BA0-B6C1-C3B9417E3BC0}" dt="2019-11-04T06:46:26.918" v="1882" actId="1076"/>
          <ac:grpSpMkLst>
            <pc:docMk/>
            <pc:sldMk cId="1626458384" sldId="402"/>
            <ac:grpSpMk id="23" creationId="{2E0A18F4-6F16-4480-A7F0-C6E9CFEB33FA}"/>
          </ac:grpSpMkLst>
        </pc:grpChg>
        <pc:grpChg chg="mod">
          <ac:chgData name="Carlos Alberto Jara García" userId="14f27ca67b5b2891" providerId="LiveId" clId="{29FB52E1-FB0E-4BA0-B6C1-C3B9417E3BC0}" dt="2019-11-04T06:46:26.918" v="1882" actId="1076"/>
          <ac:grpSpMkLst>
            <pc:docMk/>
            <pc:sldMk cId="1626458384" sldId="402"/>
            <ac:grpSpMk id="24" creationId="{0D67DD9E-A09B-44CA-B4C8-2E002325E7F9}"/>
          </ac:grpSpMkLst>
        </pc:grpChg>
        <pc:grpChg chg="mod">
          <ac:chgData name="Carlos Alberto Jara García" userId="14f27ca67b5b2891" providerId="LiveId" clId="{29FB52E1-FB0E-4BA0-B6C1-C3B9417E3BC0}" dt="2019-11-04T06:46:26.918" v="1882" actId="1076"/>
          <ac:grpSpMkLst>
            <pc:docMk/>
            <pc:sldMk cId="1626458384" sldId="402"/>
            <ac:grpSpMk id="54" creationId="{72C7E1C5-E832-41F0-B094-2F15EFE4F19A}"/>
          </ac:grpSpMkLst>
        </pc:grpChg>
        <pc:grpChg chg="mod">
          <ac:chgData name="Carlos Alberto Jara García" userId="14f27ca67b5b2891" providerId="LiveId" clId="{29FB52E1-FB0E-4BA0-B6C1-C3B9417E3BC0}" dt="2019-11-04T06:46:26.918" v="1882" actId="1076"/>
          <ac:grpSpMkLst>
            <pc:docMk/>
            <pc:sldMk cId="1626458384" sldId="402"/>
            <ac:grpSpMk id="58" creationId="{3C49C118-074F-4F78-BAFA-0F3962499232}"/>
          </ac:grpSpMkLst>
        </pc:grpChg>
        <pc:graphicFrameChg chg="del">
          <ac:chgData name="Carlos Alberto Jara García" userId="14f27ca67b5b2891" providerId="LiveId" clId="{29FB52E1-FB0E-4BA0-B6C1-C3B9417E3BC0}" dt="2019-11-04T06:46:08.147" v="1880" actId="478"/>
          <ac:graphicFrameMkLst>
            <pc:docMk/>
            <pc:sldMk cId="1626458384" sldId="402"/>
            <ac:graphicFrameMk id="5" creationId="{2E5A8030-8CC6-42C4-A4D5-617F2515E1F7}"/>
          </ac:graphicFrameMkLst>
        </pc:graphicFrameChg>
      </pc:sldChg>
      <pc:sldChg chg="addSp delSp modSp add ord">
        <pc:chgData name="Carlos Alberto Jara García" userId="14f27ca67b5b2891" providerId="LiveId" clId="{29FB52E1-FB0E-4BA0-B6C1-C3B9417E3BC0}" dt="2019-11-04T07:00:26.514" v="1989" actId="478"/>
        <pc:sldMkLst>
          <pc:docMk/>
          <pc:sldMk cId="295799524" sldId="403"/>
        </pc:sldMkLst>
        <pc:spChg chg="add del mod">
          <ac:chgData name="Carlos Alberto Jara García" userId="14f27ca67b5b2891" providerId="LiveId" clId="{29FB52E1-FB0E-4BA0-B6C1-C3B9417E3BC0}" dt="2019-11-04T07:00:26.514" v="1989" actId="478"/>
          <ac:spMkLst>
            <pc:docMk/>
            <pc:sldMk cId="295799524" sldId="403"/>
            <ac:spMk id="3" creationId="{DCC8F7E2-C3AA-4D0E-BF1D-F05735BD2A4D}"/>
          </ac:spMkLst>
        </pc:spChg>
        <pc:spChg chg="del">
          <ac:chgData name="Carlos Alberto Jara García" userId="14f27ca67b5b2891" providerId="LiveId" clId="{29FB52E1-FB0E-4BA0-B6C1-C3B9417E3BC0}" dt="2019-11-04T06:46:58.030" v="1887" actId="478"/>
          <ac:spMkLst>
            <pc:docMk/>
            <pc:sldMk cId="295799524" sldId="403"/>
            <ac:spMk id="80" creationId="{00000000-0000-0000-0000-000000000000}"/>
          </ac:spMkLst>
        </pc:spChg>
        <pc:spChg chg="add mod">
          <ac:chgData name="Carlos Alberto Jara García" userId="14f27ca67b5b2891" providerId="LiveId" clId="{29FB52E1-FB0E-4BA0-B6C1-C3B9417E3BC0}" dt="2019-11-04T06:47:10.779" v="1889" actId="1076"/>
          <ac:spMkLst>
            <pc:docMk/>
            <pc:sldMk cId="295799524" sldId="403"/>
            <ac:spMk id="130" creationId="{264B6C39-AB73-49AB-BA2E-71A47916499A}"/>
          </ac:spMkLst>
        </pc:spChg>
        <pc:spChg chg="add mod">
          <ac:chgData name="Carlos Alberto Jara García" userId="14f27ca67b5b2891" providerId="LiveId" clId="{29FB52E1-FB0E-4BA0-B6C1-C3B9417E3BC0}" dt="2019-11-04T06:47:10.779" v="1889" actId="1076"/>
          <ac:spMkLst>
            <pc:docMk/>
            <pc:sldMk cId="295799524" sldId="403"/>
            <ac:spMk id="131" creationId="{6801E6B6-6778-471B-BFE3-86160D902EAA}"/>
          </ac:spMkLst>
        </pc:spChg>
        <pc:spChg chg="add mod">
          <ac:chgData name="Carlos Alberto Jara García" userId="14f27ca67b5b2891" providerId="LiveId" clId="{29FB52E1-FB0E-4BA0-B6C1-C3B9417E3BC0}" dt="2019-11-04T06:47:10.779" v="1889" actId="1076"/>
          <ac:spMkLst>
            <pc:docMk/>
            <pc:sldMk cId="295799524" sldId="403"/>
            <ac:spMk id="132" creationId="{D495FDB9-B7FF-4378-A42E-48DE2AF9EA12}"/>
          </ac:spMkLst>
        </pc:spChg>
        <pc:grpChg chg="del">
          <ac:chgData name="Carlos Alberto Jara García" userId="14f27ca67b5b2891" providerId="LiveId" clId="{29FB52E1-FB0E-4BA0-B6C1-C3B9417E3BC0}" dt="2019-11-04T06:46:54.136" v="1886" actId="478"/>
          <ac:grpSpMkLst>
            <pc:docMk/>
            <pc:sldMk cId="295799524" sldId="403"/>
            <ac:grpSpMk id="6" creationId="{0DDED96A-D2ED-47BE-9E3F-36D37BD41D9B}"/>
          </ac:grpSpMkLst>
        </pc:grpChg>
        <pc:grpChg chg="add mod">
          <ac:chgData name="Carlos Alberto Jara García" userId="14f27ca67b5b2891" providerId="LiveId" clId="{29FB52E1-FB0E-4BA0-B6C1-C3B9417E3BC0}" dt="2019-11-04T06:47:10.779" v="1889" actId="1076"/>
          <ac:grpSpMkLst>
            <pc:docMk/>
            <pc:sldMk cId="295799524" sldId="403"/>
            <ac:grpSpMk id="63" creationId="{38ECBAAA-3C76-416B-8CCA-777A2F51F514}"/>
          </ac:grpSpMkLst>
        </pc:grpChg>
        <pc:graphicFrameChg chg="add mod">
          <ac:chgData name="Carlos Alberto Jara García" userId="14f27ca67b5b2891" providerId="LiveId" clId="{29FB52E1-FB0E-4BA0-B6C1-C3B9417E3BC0}" dt="2019-11-04T06:47:10.779" v="1889" actId="1076"/>
          <ac:graphicFrameMkLst>
            <pc:docMk/>
            <pc:sldMk cId="295799524" sldId="403"/>
            <ac:graphicFrameMk id="61" creationId="{C235A96F-8FC7-44EA-A0D9-23D334E79589}"/>
          </ac:graphicFrameMkLst>
        </pc:graphicFrameChg>
        <pc:graphicFrameChg chg="add mod">
          <ac:chgData name="Carlos Alberto Jara García" userId="14f27ca67b5b2891" providerId="LiveId" clId="{29FB52E1-FB0E-4BA0-B6C1-C3B9417E3BC0}" dt="2019-11-04T06:47:10.779" v="1889" actId="1076"/>
          <ac:graphicFrameMkLst>
            <pc:docMk/>
            <pc:sldMk cId="295799524" sldId="403"/>
            <ac:graphicFrameMk id="62" creationId="{D5720978-0538-427B-9C1D-E99C6FB17A34}"/>
          </ac:graphicFrameMkLst>
        </pc:graphicFrameChg>
      </pc:sldChg>
      <pc:sldChg chg="addSp delSp modSp add ord">
        <pc:chgData name="Carlos Alberto Jara García" userId="14f27ca67b5b2891" providerId="LiveId" clId="{29FB52E1-FB0E-4BA0-B6C1-C3B9417E3BC0}" dt="2019-11-04T06:49:07.055" v="1896" actId="1076"/>
        <pc:sldMkLst>
          <pc:docMk/>
          <pc:sldMk cId="1956747400" sldId="404"/>
        </pc:sldMkLst>
        <pc:spChg chg="add mod">
          <ac:chgData name="Carlos Alberto Jara García" userId="14f27ca67b5b2891" providerId="LiveId" clId="{29FB52E1-FB0E-4BA0-B6C1-C3B9417E3BC0}" dt="2019-11-04T06:49:07.055" v="1896" actId="1076"/>
          <ac:spMkLst>
            <pc:docMk/>
            <pc:sldMk cId="1956747400" sldId="404"/>
            <ac:spMk id="6" creationId="{8B8DF6B6-DF0D-43D2-8D21-1252A169B81D}"/>
          </ac:spMkLst>
        </pc:spChg>
        <pc:spChg chg="del mod">
          <ac:chgData name="Carlos Alberto Jara García" userId="14f27ca67b5b2891" providerId="LiveId" clId="{29FB52E1-FB0E-4BA0-B6C1-C3B9417E3BC0}" dt="2019-11-04T06:49:00.498" v="1894" actId="478"/>
          <ac:spMkLst>
            <pc:docMk/>
            <pc:sldMk cId="1956747400" sldId="404"/>
            <ac:spMk id="80" creationId="{00000000-0000-0000-0000-000000000000}"/>
          </ac:spMkLst>
        </pc:spChg>
        <pc:graphicFrameChg chg="del">
          <ac:chgData name="Carlos Alberto Jara García" userId="14f27ca67b5b2891" providerId="LiveId" clId="{29FB52E1-FB0E-4BA0-B6C1-C3B9417E3BC0}" dt="2019-11-04T06:48:53.377" v="1892" actId="478"/>
          <ac:graphicFrameMkLst>
            <pc:docMk/>
            <pc:sldMk cId="1956747400" sldId="404"/>
            <ac:graphicFrameMk id="5" creationId="{2E5A8030-8CC6-42C4-A4D5-617F2515E1F7}"/>
          </ac:graphicFrameMkLst>
        </pc:graphicFrameChg>
        <pc:graphicFrameChg chg="add mod">
          <ac:chgData name="Carlos Alberto Jara García" userId="14f27ca67b5b2891" providerId="LiveId" clId="{29FB52E1-FB0E-4BA0-B6C1-C3B9417E3BC0}" dt="2019-11-04T06:49:07.055" v="1896" actId="1076"/>
          <ac:graphicFrameMkLst>
            <pc:docMk/>
            <pc:sldMk cId="1956747400" sldId="404"/>
            <ac:graphicFrameMk id="7" creationId="{3D3D4BBB-34D8-4CEE-9B58-7F9128780741}"/>
          </ac:graphicFrameMkLst>
        </pc:graphicFrameChg>
        <pc:graphicFrameChg chg="add mod">
          <ac:chgData name="Carlos Alberto Jara García" userId="14f27ca67b5b2891" providerId="LiveId" clId="{29FB52E1-FB0E-4BA0-B6C1-C3B9417E3BC0}" dt="2019-11-04T06:49:07.055" v="1896" actId="1076"/>
          <ac:graphicFrameMkLst>
            <pc:docMk/>
            <pc:sldMk cId="1956747400" sldId="404"/>
            <ac:graphicFrameMk id="8" creationId="{A12A0C49-B2A8-4901-924E-894BAB98E607}"/>
          </ac:graphicFrameMkLst>
        </pc:graphicFrameChg>
      </pc:sldChg>
      <pc:sldChg chg="addSp delSp modSp add ord">
        <pc:chgData name="Carlos Alberto Jara García" userId="14f27ca67b5b2891" providerId="LiveId" clId="{29FB52E1-FB0E-4BA0-B6C1-C3B9417E3BC0}" dt="2019-11-04T06:49:54.399" v="1903" actId="1076"/>
        <pc:sldMkLst>
          <pc:docMk/>
          <pc:sldMk cId="450380805" sldId="405"/>
        </pc:sldMkLst>
        <pc:spChg chg="add mod">
          <ac:chgData name="Carlos Alberto Jara García" userId="14f27ca67b5b2891" providerId="LiveId" clId="{29FB52E1-FB0E-4BA0-B6C1-C3B9417E3BC0}" dt="2019-11-04T06:49:54.399" v="1903" actId="1076"/>
          <ac:spMkLst>
            <pc:docMk/>
            <pc:sldMk cId="450380805" sldId="405"/>
            <ac:spMk id="33" creationId="{01886F29-A717-4A38-A01C-9EA895CE756C}"/>
          </ac:spMkLst>
        </pc:spChg>
        <pc:spChg chg="del mod">
          <ac:chgData name="Carlos Alberto Jara García" userId="14f27ca67b5b2891" providerId="LiveId" clId="{29FB52E1-FB0E-4BA0-B6C1-C3B9417E3BC0}" dt="2019-11-04T06:49:47.338" v="1901" actId="478"/>
          <ac:spMkLst>
            <pc:docMk/>
            <pc:sldMk cId="450380805" sldId="405"/>
            <ac:spMk id="80" creationId="{00000000-0000-0000-0000-000000000000}"/>
          </ac:spMkLst>
        </pc:spChg>
        <pc:grpChg chg="add mod">
          <ac:chgData name="Carlos Alberto Jara García" userId="14f27ca67b5b2891" providerId="LiveId" clId="{29FB52E1-FB0E-4BA0-B6C1-C3B9417E3BC0}" dt="2019-11-04T06:49:54.399" v="1903" actId="1076"/>
          <ac:grpSpMkLst>
            <pc:docMk/>
            <pc:sldMk cId="450380805" sldId="405"/>
            <ac:grpSpMk id="6" creationId="{A1A9ADB5-8347-4D3C-911E-0B5E3A8EEBF0}"/>
          </ac:grpSpMkLst>
        </pc:grpChg>
        <pc:grpChg chg="mod">
          <ac:chgData name="Carlos Alberto Jara García" userId="14f27ca67b5b2891" providerId="LiveId" clId="{29FB52E1-FB0E-4BA0-B6C1-C3B9417E3BC0}" dt="2019-11-04T06:49:54.399" v="1903" actId="1076"/>
          <ac:grpSpMkLst>
            <pc:docMk/>
            <pc:sldMk cId="450380805" sldId="405"/>
            <ac:grpSpMk id="7" creationId="{312D403B-AEEF-4F42-9C02-8746309A1F27}"/>
          </ac:grpSpMkLst>
        </pc:grpChg>
        <pc:grpChg chg="mod">
          <ac:chgData name="Carlos Alberto Jara García" userId="14f27ca67b5b2891" providerId="LiveId" clId="{29FB52E1-FB0E-4BA0-B6C1-C3B9417E3BC0}" dt="2019-11-04T06:49:54.399" v="1903" actId="1076"/>
          <ac:grpSpMkLst>
            <pc:docMk/>
            <pc:sldMk cId="450380805" sldId="405"/>
            <ac:grpSpMk id="9" creationId="{3FFEE23E-038B-4E03-BE78-1E19403AC268}"/>
          </ac:grpSpMkLst>
        </pc:grpChg>
        <pc:grpChg chg="mod">
          <ac:chgData name="Carlos Alberto Jara García" userId="14f27ca67b5b2891" providerId="LiveId" clId="{29FB52E1-FB0E-4BA0-B6C1-C3B9417E3BC0}" dt="2019-11-04T06:49:54.399" v="1903" actId="1076"/>
          <ac:grpSpMkLst>
            <pc:docMk/>
            <pc:sldMk cId="450380805" sldId="405"/>
            <ac:grpSpMk id="10" creationId="{19DE36BB-6DB6-41E9-AC23-254C2E0F3642}"/>
          </ac:grpSpMkLst>
        </pc:grpChg>
        <pc:grpChg chg="mod">
          <ac:chgData name="Carlos Alberto Jara García" userId="14f27ca67b5b2891" providerId="LiveId" clId="{29FB52E1-FB0E-4BA0-B6C1-C3B9417E3BC0}" dt="2019-11-04T06:49:54.399" v="1903" actId="1076"/>
          <ac:grpSpMkLst>
            <pc:docMk/>
            <pc:sldMk cId="450380805" sldId="405"/>
            <ac:grpSpMk id="11" creationId="{B96A1D9F-DCB5-4AB3-A2C8-385D6F1A77E9}"/>
          </ac:grpSpMkLst>
        </pc:grpChg>
        <pc:grpChg chg="mod">
          <ac:chgData name="Carlos Alberto Jara García" userId="14f27ca67b5b2891" providerId="LiveId" clId="{29FB52E1-FB0E-4BA0-B6C1-C3B9417E3BC0}" dt="2019-11-04T06:49:54.399" v="1903" actId="1076"/>
          <ac:grpSpMkLst>
            <pc:docMk/>
            <pc:sldMk cId="450380805" sldId="405"/>
            <ac:grpSpMk id="12" creationId="{6DF94A30-C388-4E33-8BA5-CE45356255C8}"/>
          </ac:grpSpMkLst>
        </pc:grpChg>
        <pc:grpChg chg="mod">
          <ac:chgData name="Carlos Alberto Jara García" userId="14f27ca67b5b2891" providerId="LiveId" clId="{29FB52E1-FB0E-4BA0-B6C1-C3B9417E3BC0}" dt="2019-11-04T06:49:54.399" v="1903" actId="1076"/>
          <ac:grpSpMkLst>
            <pc:docMk/>
            <pc:sldMk cId="450380805" sldId="405"/>
            <ac:grpSpMk id="13" creationId="{F1D3A7DE-C268-4B44-9B99-659BD0F0F911}"/>
          </ac:grpSpMkLst>
        </pc:grpChg>
        <pc:grpChg chg="mod">
          <ac:chgData name="Carlos Alberto Jara García" userId="14f27ca67b5b2891" providerId="LiveId" clId="{29FB52E1-FB0E-4BA0-B6C1-C3B9417E3BC0}" dt="2019-11-04T06:49:54.399" v="1903" actId="1076"/>
          <ac:grpSpMkLst>
            <pc:docMk/>
            <pc:sldMk cId="450380805" sldId="405"/>
            <ac:grpSpMk id="14" creationId="{0371C203-3F57-4D86-8FBC-A10ACE199793}"/>
          </ac:grpSpMkLst>
        </pc:grpChg>
        <pc:grpChg chg="mod">
          <ac:chgData name="Carlos Alberto Jara García" userId="14f27ca67b5b2891" providerId="LiveId" clId="{29FB52E1-FB0E-4BA0-B6C1-C3B9417E3BC0}" dt="2019-11-04T06:49:54.399" v="1903" actId="1076"/>
          <ac:grpSpMkLst>
            <pc:docMk/>
            <pc:sldMk cId="450380805" sldId="405"/>
            <ac:grpSpMk id="15" creationId="{B4DABAE3-E7C0-4A6D-9CA6-4380663BB072}"/>
          </ac:grpSpMkLst>
        </pc:grpChg>
        <pc:grpChg chg="mod">
          <ac:chgData name="Carlos Alberto Jara García" userId="14f27ca67b5b2891" providerId="LiveId" clId="{29FB52E1-FB0E-4BA0-B6C1-C3B9417E3BC0}" dt="2019-11-04T06:49:54.399" v="1903" actId="1076"/>
          <ac:grpSpMkLst>
            <pc:docMk/>
            <pc:sldMk cId="450380805" sldId="405"/>
            <ac:grpSpMk id="16" creationId="{1EEF4455-B329-4F80-8CC8-43088AF3F746}"/>
          </ac:grpSpMkLst>
        </pc:grpChg>
        <pc:graphicFrameChg chg="del">
          <ac:chgData name="Carlos Alberto Jara García" userId="14f27ca67b5b2891" providerId="LiveId" clId="{29FB52E1-FB0E-4BA0-B6C1-C3B9417E3BC0}" dt="2019-11-04T06:49:40.654" v="1899" actId="478"/>
          <ac:graphicFrameMkLst>
            <pc:docMk/>
            <pc:sldMk cId="450380805" sldId="405"/>
            <ac:graphicFrameMk id="5" creationId="{2E5A8030-8CC6-42C4-A4D5-617F2515E1F7}"/>
          </ac:graphicFrameMkLst>
        </pc:graphicFrameChg>
        <pc:graphicFrameChg chg="add mod">
          <ac:chgData name="Carlos Alberto Jara García" userId="14f27ca67b5b2891" providerId="LiveId" clId="{29FB52E1-FB0E-4BA0-B6C1-C3B9417E3BC0}" dt="2019-11-04T06:49:54.399" v="1903" actId="1076"/>
          <ac:graphicFrameMkLst>
            <pc:docMk/>
            <pc:sldMk cId="450380805" sldId="405"/>
            <ac:graphicFrameMk id="34" creationId="{E02BC7D1-1071-410D-AED8-8A32C6852A85}"/>
          </ac:graphicFrameMkLst>
        </pc:graphicFrameChg>
      </pc:sldChg>
      <pc:sldChg chg="addSp delSp modSp add">
        <pc:chgData name="Carlos Alberto Jara García" userId="14f27ca67b5b2891" providerId="LiveId" clId="{29FB52E1-FB0E-4BA0-B6C1-C3B9417E3BC0}" dt="2019-11-04T06:58:31.764" v="1981" actId="1076"/>
        <pc:sldMkLst>
          <pc:docMk/>
          <pc:sldMk cId="265173262" sldId="406"/>
        </pc:sldMkLst>
        <pc:spChg chg="del">
          <ac:chgData name="Carlos Alberto Jara García" userId="14f27ca67b5b2891" providerId="LiveId" clId="{29FB52E1-FB0E-4BA0-B6C1-C3B9417E3BC0}" dt="2019-11-04T06:50:16.860" v="1907" actId="478"/>
          <ac:spMkLst>
            <pc:docMk/>
            <pc:sldMk cId="265173262" sldId="406"/>
            <ac:spMk id="33" creationId="{01886F29-A717-4A38-A01C-9EA895CE756C}"/>
          </ac:spMkLst>
        </pc:spChg>
        <pc:spChg chg="add del mod">
          <ac:chgData name="Carlos Alberto Jara García" userId="14f27ca67b5b2891" providerId="LiveId" clId="{29FB52E1-FB0E-4BA0-B6C1-C3B9417E3BC0}" dt="2019-11-04T06:57:54.272" v="1976" actId="478"/>
          <ac:spMkLst>
            <pc:docMk/>
            <pc:sldMk cId="265173262" sldId="406"/>
            <ac:spMk id="35" creationId="{5BE98AD3-ED68-410C-9D80-0FD1355951C6}"/>
          </ac:spMkLst>
        </pc:spChg>
        <pc:spChg chg="add del mod">
          <ac:chgData name="Carlos Alberto Jara García" userId="14f27ca67b5b2891" providerId="LiveId" clId="{29FB52E1-FB0E-4BA0-B6C1-C3B9417E3BC0}" dt="2019-11-04T06:58:00.922" v="1977" actId="478"/>
          <ac:spMkLst>
            <pc:docMk/>
            <pc:sldMk cId="265173262" sldId="406"/>
            <ac:spMk id="64" creationId="{0719BF9C-71BB-4807-A6EB-8E759C90A191}"/>
          </ac:spMkLst>
        </pc:spChg>
        <pc:spChg chg="add del mod">
          <ac:chgData name="Carlos Alberto Jara García" userId="14f27ca67b5b2891" providerId="LiveId" clId="{29FB52E1-FB0E-4BA0-B6C1-C3B9417E3BC0}" dt="2019-11-04T06:58:00.922" v="1977" actId="478"/>
          <ac:spMkLst>
            <pc:docMk/>
            <pc:sldMk cId="265173262" sldId="406"/>
            <ac:spMk id="65" creationId="{C39B3C3B-C637-48C7-8220-2433EB932C1B}"/>
          </ac:spMkLst>
        </pc:spChg>
        <pc:spChg chg="add del mod">
          <ac:chgData name="Carlos Alberto Jara García" userId="14f27ca67b5b2891" providerId="LiveId" clId="{29FB52E1-FB0E-4BA0-B6C1-C3B9417E3BC0}" dt="2019-11-04T06:58:00.922" v="1977" actId="478"/>
          <ac:spMkLst>
            <pc:docMk/>
            <pc:sldMk cId="265173262" sldId="406"/>
            <ac:spMk id="66" creationId="{9FE5CFF9-B01D-404E-9B40-7F72F6279EEC}"/>
          </ac:spMkLst>
        </pc:spChg>
        <pc:spChg chg="add mod">
          <ac:chgData name="Carlos Alberto Jara García" userId="14f27ca67b5b2891" providerId="LiveId" clId="{29FB52E1-FB0E-4BA0-B6C1-C3B9417E3BC0}" dt="2019-11-04T06:58:21.292" v="1980" actId="14100"/>
          <ac:spMkLst>
            <pc:docMk/>
            <pc:sldMk cId="265173262" sldId="406"/>
            <ac:spMk id="67" creationId="{00071159-771A-4AAC-8848-A7C42494ED2E}"/>
          </ac:spMkLst>
        </pc:spChg>
        <pc:grpChg chg="del">
          <ac:chgData name="Carlos Alberto Jara García" userId="14f27ca67b5b2891" providerId="LiveId" clId="{29FB52E1-FB0E-4BA0-B6C1-C3B9417E3BC0}" dt="2019-11-04T06:50:12.746" v="1906" actId="478"/>
          <ac:grpSpMkLst>
            <pc:docMk/>
            <pc:sldMk cId="265173262" sldId="406"/>
            <ac:grpSpMk id="6" creationId="{A1A9ADB5-8347-4D3C-911E-0B5E3A8EEBF0}"/>
          </ac:grpSpMkLst>
        </pc:grpChg>
        <pc:grpChg chg="add del mod">
          <ac:chgData name="Carlos Alberto Jara García" userId="14f27ca67b5b2891" providerId="LiveId" clId="{29FB52E1-FB0E-4BA0-B6C1-C3B9417E3BC0}" dt="2019-11-04T06:58:00.922" v="1977" actId="478"/>
          <ac:grpSpMkLst>
            <pc:docMk/>
            <pc:sldMk cId="265173262" sldId="406"/>
            <ac:grpSpMk id="36" creationId="{E0980996-D00B-47CF-9C1A-D4E2A22D1108}"/>
          </ac:grpSpMkLst>
        </pc:grpChg>
        <pc:grpChg chg="mod">
          <ac:chgData name="Carlos Alberto Jara García" userId="14f27ca67b5b2891" providerId="LiveId" clId="{29FB52E1-FB0E-4BA0-B6C1-C3B9417E3BC0}" dt="2019-11-04T06:51:28.572" v="1953" actId="1036"/>
          <ac:grpSpMkLst>
            <pc:docMk/>
            <pc:sldMk cId="265173262" sldId="406"/>
            <ac:grpSpMk id="37" creationId="{9A9391BB-C686-4FCE-BC9A-110E2597D3DA}"/>
          </ac:grpSpMkLst>
        </pc:grpChg>
        <pc:grpChg chg="mod">
          <ac:chgData name="Carlos Alberto Jara García" userId="14f27ca67b5b2891" providerId="LiveId" clId="{29FB52E1-FB0E-4BA0-B6C1-C3B9417E3BC0}" dt="2019-11-04T06:51:28.572" v="1953" actId="1036"/>
          <ac:grpSpMkLst>
            <pc:docMk/>
            <pc:sldMk cId="265173262" sldId="406"/>
            <ac:grpSpMk id="39" creationId="{241F2599-20CB-4062-8B85-850A446CDAAC}"/>
          </ac:grpSpMkLst>
        </pc:grpChg>
        <pc:grpChg chg="mod">
          <ac:chgData name="Carlos Alberto Jara García" userId="14f27ca67b5b2891" providerId="LiveId" clId="{29FB52E1-FB0E-4BA0-B6C1-C3B9417E3BC0}" dt="2019-11-04T06:51:28.572" v="1953" actId="1036"/>
          <ac:grpSpMkLst>
            <pc:docMk/>
            <pc:sldMk cId="265173262" sldId="406"/>
            <ac:grpSpMk id="40" creationId="{C0FB13DA-BC82-44A1-8080-61054D287379}"/>
          </ac:grpSpMkLst>
        </pc:grpChg>
        <pc:grpChg chg="mod">
          <ac:chgData name="Carlos Alberto Jara García" userId="14f27ca67b5b2891" providerId="LiveId" clId="{29FB52E1-FB0E-4BA0-B6C1-C3B9417E3BC0}" dt="2019-11-04T06:51:28.572" v="1953" actId="1036"/>
          <ac:grpSpMkLst>
            <pc:docMk/>
            <pc:sldMk cId="265173262" sldId="406"/>
            <ac:grpSpMk id="41" creationId="{E86F2081-9F75-4416-B2F0-F2BFE27A54EB}"/>
          </ac:grpSpMkLst>
        </pc:grpChg>
        <pc:grpChg chg="mod">
          <ac:chgData name="Carlos Alberto Jara García" userId="14f27ca67b5b2891" providerId="LiveId" clId="{29FB52E1-FB0E-4BA0-B6C1-C3B9417E3BC0}" dt="2019-11-04T06:51:28.572" v="1953" actId="1036"/>
          <ac:grpSpMkLst>
            <pc:docMk/>
            <pc:sldMk cId="265173262" sldId="406"/>
            <ac:grpSpMk id="42" creationId="{7FE2E26D-2686-4FFA-990A-D469E99F29BC}"/>
          </ac:grpSpMkLst>
        </pc:grpChg>
        <pc:grpChg chg="mod">
          <ac:chgData name="Carlos Alberto Jara García" userId="14f27ca67b5b2891" providerId="LiveId" clId="{29FB52E1-FB0E-4BA0-B6C1-C3B9417E3BC0}" dt="2019-11-04T06:51:28.572" v="1953" actId="1036"/>
          <ac:grpSpMkLst>
            <pc:docMk/>
            <pc:sldMk cId="265173262" sldId="406"/>
            <ac:grpSpMk id="43" creationId="{4E6CD5A1-281B-4A0E-B001-CDCBAD0B31DB}"/>
          </ac:grpSpMkLst>
        </pc:grpChg>
        <pc:grpChg chg="mod">
          <ac:chgData name="Carlos Alberto Jara García" userId="14f27ca67b5b2891" providerId="LiveId" clId="{29FB52E1-FB0E-4BA0-B6C1-C3B9417E3BC0}" dt="2019-11-04T06:51:28.572" v="1953" actId="1036"/>
          <ac:grpSpMkLst>
            <pc:docMk/>
            <pc:sldMk cId="265173262" sldId="406"/>
            <ac:grpSpMk id="44" creationId="{E607C438-2CC0-4C4D-AAD7-DEF4796F6755}"/>
          </ac:grpSpMkLst>
        </pc:grpChg>
        <pc:grpChg chg="mod">
          <ac:chgData name="Carlos Alberto Jara García" userId="14f27ca67b5b2891" providerId="LiveId" clId="{29FB52E1-FB0E-4BA0-B6C1-C3B9417E3BC0}" dt="2019-11-04T06:51:28.572" v="1953" actId="1036"/>
          <ac:grpSpMkLst>
            <pc:docMk/>
            <pc:sldMk cId="265173262" sldId="406"/>
            <ac:grpSpMk id="45" creationId="{299B6D47-7013-4367-AE2E-399DE55EE504}"/>
          </ac:grpSpMkLst>
        </pc:grpChg>
        <pc:grpChg chg="mod">
          <ac:chgData name="Carlos Alberto Jara García" userId="14f27ca67b5b2891" providerId="LiveId" clId="{29FB52E1-FB0E-4BA0-B6C1-C3B9417E3BC0}" dt="2019-11-04T06:51:28.572" v="1953" actId="1036"/>
          <ac:grpSpMkLst>
            <pc:docMk/>
            <pc:sldMk cId="265173262" sldId="406"/>
            <ac:grpSpMk id="46" creationId="{83892133-6C5B-498C-BD4C-9C7702E28B10}"/>
          </ac:grpSpMkLst>
        </pc:grpChg>
        <pc:grpChg chg="add mod">
          <ac:chgData name="Carlos Alberto Jara García" userId="14f27ca67b5b2891" providerId="LiveId" clId="{29FB52E1-FB0E-4BA0-B6C1-C3B9417E3BC0}" dt="2019-11-04T06:58:31.764" v="1981" actId="1076"/>
          <ac:grpSpMkLst>
            <pc:docMk/>
            <pc:sldMk cId="265173262" sldId="406"/>
            <ac:grpSpMk id="68" creationId="{09D37495-ABF1-4560-8E9D-3373E0B8CC3F}"/>
          </ac:grpSpMkLst>
        </pc:grpChg>
        <pc:grpChg chg="mod">
          <ac:chgData name="Carlos Alberto Jara García" userId="14f27ca67b5b2891" providerId="LiveId" clId="{29FB52E1-FB0E-4BA0-B6C1-C3B9417E3BC0}" dt="2019-11-04T06:58:31.764" v="1981" actId="1076"/>
          <ac:grpSpMkLst>
            <pc:docMk/>
            <pc:sldMk cId="265173262" sldId="406"/>
            <ac:grpSpMk id="69" creationId="{F547D6E3-30A0-4918-9B57-313C17A7485D}"/>
          </ac:grpSpMkLst>
        </pc:grpChg>
        <pc:grpChg chg="mod">
          <ac:chgData name="Carlos Alberto Jara García" userId="14f27ca67b5b2891" providerId="LiveId" clId="{29FB52E1-FB0E-4BA0-B6C1-C3B9417E3BC0}" dt="2019-11-04T06:58:31.764" v="1981" actId="1076"/>
          <ac:grpSpMkLst>
            <pc:docMk/>
            <pc:sldMk cId="265173262" sldId="406"/>
            <ac:grpSpMk id="71" creationId="{E4DE4FC9-F878-473A-862D-87F69194F5A2}"/>
          </ac:grpSpMkLst>
        </pc:grpChg>
        <pc:grpChg chg="mod">
          <ac:chgData name="Carlos Alberto Jara García" userId="14f27ca67b5b2891" providerId="LiveId" clId="{29FB52E1-FB0E-4BA0-B6C1-C3B9417E3BC0}" dt="2019-11-04T06:58:31.764" v="1981" actId="1076"/>
          <ac:grpSpMkLst>
            <pc:docMk/>
            <pc:sldMk cId="265173262" sldId="406"/>
            <ac:grpSpMk id="72" creationId="{8070953E-1274-49C6-8B4C-400E40FD2D61}"/>
          </ac:grpSpMkLst>
        </pc:grpChg>
        <pc:grpChg chg="mod">
          <ac:chgData name="Carlos Alberto Jara García" userId="14f27ca67b5b2891" providerId="LiveId" clId="{29FB52E1-FB0E-4BA0-B6C1-C3B9417E3BC0}" dt="2019-11-04T06:58:31.764" v="1981" actId="1076"/>
          <ac:grpSpMkLst>
            <pc:docMk/>
            <pc:sldMk cId="265173262" sldId="406"/>
            <ac:grpSpMk id="73" creationId="{8490BB63-CFF4-4343-9A1D-0DEEC6A6D55E}"/>
          </ac:grpSpMkLst>
        </pc:grpChg>
        <pc:grpChg chg="mod">
          <ac:chgData name="Carlos Alberto Jara García" userId="14f27ca67b5b2891" providerId="LiveId" clId="{29FB52E1-FB0E-4BA0-B6C1-C3B9417E3BC0}" dt="2019-11-04T06:58:31.764" v="1981" actId="1076"/>
          <ac:grpSpMkLst>
            <pc:docMk/>
            <pc:sldMk cId="265173262" sldId="406"/>
            <ac:grpSpMk id="74" creationId="{AEC2B3F0-4887-4937-8E69-A9982348C41B}"/>
          </ac:grpSpMkLst>
        </pc:grpChg>
        <pc:grpChg chg="mod">
          <ac:chgData name="Carlos Alberto Jara García" userId="14f27ca67b5b2891" providerId="LiveId" clId="{29FB52E1-FB0E-4BA0-B6C1-C3B9417E3BC0}" dt="2019-11-04T06:58:31.764" v="1981" actId="1076"/>
          <ac:grpSpMkLst>
            <pc:docMk/>
            <pc:sldMk cId="265173262" sldId="406"/>
            <ac:grpSpMk id="75" creationId="{7F69C0F7-71AD-4C18-B17F-0AA509E4DCA1}"/>
          </ac:grpSpMkLst>
        </pc:grpChg>
        <pc:grpChg chg="mod">
          <ac:chgData name="Carlos Alberto Jara García" userId="14f27ca67b5b2891" providerId="LiveId" clId="{29FB52E1-FB0E-4BA0-B6C1-C3B9417E3BC0}" dt="2019-11-04T06:58:31.764" v="1981" actId="1076"/>
          <ac:grpSpMkLst>
            <pc:docMk/>
            <pc:sldMk cId="265173262" sldId="406"/>
            <ac:grpSpMk id="76" creationId="{F892C30C-C04A-4339-B890-2298A7DDCE95}"/>
          </ac:grpSpMkLst>
        </pc:grpChg>
        <pc:grpChg chg="mod">
          <ac:chgData name="Carlos Alberto Jara García" userId="14f27ca67b5b2891" providerId="LiveId" clId="{29FB52E1-FB0E-4BA0-B6C1-C3B9417E3BC0}" dt="2019-11-04T06:58:31.764" v="1981" actId="1076"/>
          <ac:grpSpMkLst>
            <pc:docMk/>
            <pc:sldMk cId="265173262" sldId="406"/>
            <ac:grpSpMk id="77" creationId="{947C20B1-0682-4956-A6E0-AC1D931DF52C}"/>
          </ac:grpSpMkLst>
        </pc:grpChg>
        <pc:grpChg chg="mod">
          <ac:chgData name="Carlos Alberto Jara García" userId="14f27ca67b5b2891" providerId="LiveId" clId="{29FB52E1-FB0E-4BA0-B6C1-C3B9417E3BC0}" dt="2019-11-04T06:58:31.764" v="1981" actId="1076"/>
          <ac:grpSpMkLst>
            <pc:docMk/>
            <pc:sldMk cId="265173262" sldId="406"/>
            <ac:grpSpMk id="78" creationId="{EB2B9F8C-3A33-498C-BDE1-A410D2EA6145}"/>
          </ac:grpSpMkLst>
        </pc:grpChg>
        <pc:graphicFrameChg chg="del">
          <ac:chgData name="Carlos Alberto Jara García" userId="14f27ca67b5b2891" providerId="LiveId" clId="{29FB52E1-FB0E-4BA0-B6C1-C3B9417E3BC0}" dt="2019-11-04T06:50:08.851" v="1905" actId="478"/>
          <ac:graphicFrameMkLst>
            <pc:docMk/>
            <pc:sldMk cId="265173262" sldId="406"/>
            <ac:graphicFrameMk id="34" creationId="{E02BC7D1-1071-410D-AED8-8A32C6852A85}"/>
          </ac:graphicFrameMkLst>
        </pc:graphicFrameChg>
        <pc:graphicFrameChg chg="add del mod">
          <ac:chgData name="Carlos Alberto Jara García" userId="14f27ca67b5b2891" providerId="LiveId" clId="{29FB52E1-FB0E-4BA0-B6C1-C3B9417E3BC0}" dt="2019-11-04T06:58:00.922" v="1977" actId="478"/>
          <ac:graphicFrameMkLst>
            <pc:docMk/>
            <pc:sldMk cId="265173262" sldId="406"/>
            <ac:graphicFrameMk id="63" creationId="{BD7E1AFA-9894-488B-A06F-F3C6763F32B3}"/>
          </ac:graphicFrameMkLst>
        </pc:graphicFrameChg>
        <pc:graphicFrameChg chg="add mod">
          <ac:chgData name="Carlos Alberto Jara García" userId="14f27ca67b5b2891" providerId="LiveId" clId="{29FB52E1-FB0E-4BA0-B6C1-C3B9417E3BC0}" dt="2019-11-04T06:58:31.764" v="1981" actId="1076"/>
          <ac:graphicFrameMkLst>
            <pc:docMk/>
            <pc:sldMk cId="265173262" sldId="406"/>
            <ac:graphicFrameMk id="96" creationId="{1E0E6BF7-D4BF-43F1-B8F1-D56A121ADE5F}"/>
          </ac:graphicFrameMkLst>
        </pc:graphicFrameChg>
      </pc:sldChg>
      <pc:sldChg chg="addSp delSp modSp add">
        <pc:chgData name="Carlos Alberto Jara García" userId="14f27ca67b5b2891" providerId="LiveId" clId="{29FB52E1-FB0E-4BA0-B6C1-C3B9417E3BC0}" dt="2019-11-04T06:52:43.016" v="1959" actId="1076"/>
        <pc:sldMkLst>
          <pc:docMk/>
          <pc:sldMk cId="507612913" sldId="407"/>
        </pc:sldMkLst>
        <pc:spChg chg="del">
          <ac:chgData name="Carlos Alberto Jara García" userId="14f27ca67b5b2891" providerId="LiveId" clId="{29FB52E1-FB0E-4BA0-B6C1-C3B9417E3BC0}" dt="2019-11-04T06:52:20.553" v="1955" actId="478"/>
          <ac:spMkLst>
            <pc:docMk/>
            <pc:sldMk cId="507612913" sldId="407"/>
            <ac:spMk id="33" creationId="{01886F29-A717-4A38-A01C-9EA895CE756C}"/>
          </ac:spMkLst>
        </pc:spChg>
        <pc:spChg chg="add mod">
          <ac:chgData name="Carlos Alberto Jara García" userId="14f27ca67b5b2891" providerId="LiveId" clId="{29FB52E1-FB0E-4BA0-B6C1-C3B9417E3BC0}" dt="2019-11-04T06:52:34.420" v="1958" actId="14100"/>
          <ac:spMkLst>
            <pc:docMk/>
            <pc:sldMk cId="507612913" sldId="407"/>
            <ac:spMk id="35" creationId="{4170687D-800A-41F5-9475-C52B68452CA0}"/>
          </ac:spMkLst>
        </pc:spChg>
        <pc:grpChg chg="del">
          <ac:chgData name="Carlos Alberto Jara García" userId="14f27ca67b5b2891" providerId="LiveId" clId="{29FB52E1-FB0E-4BA0-B6C1-C3B9417E3BC0}" dt="2019-11-04T06:52:20.553" v="1955" actId="478"/>
          <ac:grpSpMkLst>
            <pc:docMk/>
            <pc:sldMk cId="507612913" sldId="407"/>
            <ac:grpSpMk id="6" creationId="{A1A9ADB5-8347-4D3C-911E-0B5E3A8EEBF0}"/>
          </ac:grpSpMkLst>
        </pc:grpChg>
        <pc:grpChg chg="add mod">
          <ac:chgData name="Carlos Alberto Jara García" userId="14f27ca67b5b2891" providerId="LiveId" clId="{29FB52E1-FB0E-4BA0-B6C1-C3B9417E3BC0}" dt="2019-11-04T06:52:43.016" v="1959" actId="1076"/>
          <ac:grpSpMkLst>
            <pc:docMk/>
            <pc:sldMk cId="507612913" sldId="407"/>
            <ac:grpSpMk id="36" creationId="{391C390F-30F2-4C9E-B1A9-320D6D1A77CE}"/>
          </ac:grpSpMkLst>
        </pc:grpChg>
        <pc:grpChg chg="mod">
          <ac:chgData name="Carlos Alberto Jara García" userId="14f27ca67b5b2891" providerId="LiveId" clId="{29FB52E1-FB0E-4BA0-B6C1-C3B9417E3BC0}" dt="2019-11-04T06:52:43.016" v="1959" actId="1076"/>
          <ac:grpSpMkLst>
            <pc:docMk/>
            <pc:sldMk cId="507612913" sldId="407"/>
            <ac:grpSpMk id="37" creationId="{C69B1E69-891C-4E73-9F66-A4544BD7219E}"/>
          </ac:grpSpMkLst>
        </pc:grpChg>
        <pc:grpChg chg="mod">
          <ac:chgData name="Carlos Alberto Jara García" userId="14f27ca67b5b2891" providerId="LiveId" clId="{29FB52E1-FB0E-4BA0-B6C1-C3B9417E3BC0}" dt="2019-11-04T06:52:43.016" v="1959" actId="1076"/>
          <ac:grpSpMkLst>
            <pc:docMk/>
            <pc:sldMk cId="507612913" sldId="407"/>
            <ac:grpSpMk id="39" creationId="{5EBFD559-5F32-4DA6-B2CA-A9BCD8B4D4B2}"/>
          </ac:grpSpMkLst>
        </pc:grpChg>
        <pc:grpChg chg="mod">
          <ac:chgData name="Carlos Alberto Jara García" userId="14f27ca67b5b2891" providerId="LiveId" clId="{29FB52E1-FB0E-4BA0-B6C1-C3B9417E3BC0}" dt="2019-11-04T06:52:43.016" v="1959" actId="1076"/>
          <ac:grpSpMkLst>
            <pc:docMk/>
            <pc:sldMk cId="507612913" sldId="407"/>
            <ac:grpSpMk id="40" creationId="{BB72823F-EB3E-4D16-A8A1-3FD78A8CC34F}"/>
          </ac:grpSpMkLst>
        </pc:grpChg>
        <pc:grpChg chg="mod">
          <ac:chgData name="Carlos Alberto Jara García" userId="14f27ca67b5b2891" providerId="LiveId" clId="{29FB52E1-FB0E-4BA0-B6C1-C3B9417E3BC0}" dt="2019-11-04T06:52:43.016" v="1959" actId="1076"/>
          <ac:grpSpMkLst>
            <pc:docMk/>
            <pc:sldMk cId="507612913" sldId="407"/>
            <ac:grpSpMk id="41" creationId="{EFAE2694-F395-4CEF-B178-B3194ED6F10C}"/>
          </ac:grpSpMkLst>
        </pc:grpChg>
        <pc:grpChg chg="mod">
          <ac:chgData name="Carlos Alberto Jara García" userId="14f27ca67b5b2891" providerId="LiveId" clId="{29FB52E1-FB0E-4BA0-B6C1-C3B9417E3BC0}" dt="2019-11-04T06:52:43.016" v="1959" actId="1076"/>
          <ac:grpSpMkLst>
            <pc:docMk/>
            <pc:sldMk cId="507612913" sldId="407"/>
            <ac:grpSpMk id="42" creationId="{CF3276D0-9193-4734-88F5-A2FC20E567FE}"/>
          </ac:grpSpMkLst>
        </pc:grpChg>
        <pc:grpChg chg="mod">
          <ac:chgData name="Carlos Alberto Jara García" userId="14f27ca67b5b2891" providerId="LiveId" clId="{29FB52E1-FB0E-4BA0-B6C1-C3B9417E3BC0}" dt="2019-11-04T06:52:43.016" v="1959" actId="1076"/>
          <ac:grpSpMkLst>
            <pc:docMk/>
            <pc:sldMk cId="507612913" sldId="407"/>
            <ac:grpSpMk id="43" creationId="{218BA513-F0A6-4A6A-8606-570C57CCF554}"/>
          </ac:grpSpMkLst>
        </pc:grpChg>
        <pc:grpChg chg="mod">
          <ac:chgData name="Carlos Alberto Jara García" userId="14f27ca67b5b2891" providerId="LiveId" clId="{29FB52E1-FB0E-4BA0-B6C1-C3B9417E3BC0}" dt="2019-11-04T06:52:43.016" v="1959" actId="1076"/>
          <ac:grpSpMkLst>
            <pc:docMk/>
            <pc:sldMk cId="507612913" sldId="407"/>
            <ac:grpSpMk id="44" creationId="{56B72534-0445-4CF9-A68A-4BE5484BCF5C}"/>
          </ac:grpSpMkLst>
        </pc:grpChg>
        <pc:grpChg chg="mod">
          <ac:chgData name="Carlos Alberto Jara García" userId="14f27ca67b5b2891" providerId="LiveId" clId="{29FB52E1-FB0E-4BA0-B6C1-C3B9417E3BC0}" dt="2019-11-04T06:52:43.016" v="1959" actId="1076"/>
          <ac:grpSpMkLst>
            <pc:docMk/>
            <pc:sldMk cId="507612913" sldId="407"/>
            <ac:grpSpMk id="45" creationId="{6072AF79-75DA-4A77-AD52-A40D5D79C47D}"/>
          </ac:grpSpMkLst>
        </pc:grpChg>
        <pc:grpChg chg="mod">
          <ac:chgData name="Carlos Alberto Jara García" userId="14f27ca67b5b2891" providerId="LiveId" clId="{29FB52E1-FB0E-4BA0-B6C1-C3B9417E3BC0}" dt="2019-11-04T06:52:43.016" v="1959" actId="1076"/>
          <ac:grpSpMkLst>
            <pc:docMk/>
            <pc:sldMk cId="507612913" sldId="407"/>
            <ac:grpSpMk id="46" creationId="{5DF73A69-4199-49A3-830E-AA8193575F5B}"/>
          </ac:grpSpMkLst>
        </pc:grpChg>
        <pc:graphicFrameChg chg="del">
          <ac:chgData name="Carlos Alberto Jara García" userId="14f27ca67b5b2891" providerId="LiveId" clId="{29FB52E1-FB0E-4BA0-B6C1-C3B9417E3BC0}" dt="2019-11-04T06:52:20.553" v="1955" actId="478"/>
          <ac:graphicFrameMkLst>
            <pc:docMk/>
            <pc:sldMk cId="507612913" sldId="407"/>
            <ac:graphicFrameMk id="34" creationId="{E02BC7D1-1071-410D-AED8-8A32C6852A85}"/>
          </ac:graphicFrameMkLst>
        </pc:graphicFrameChg>
        <pc:graphicFrameChg chg="add mod">
          <ac:chgData name="Carlos Alberto Jara García" userId="14f27ca67b5b2891" providerId="LiveId" clId="{29FB52E1-FB0E-4BA0-B6C1-C3B9417E3BC0}" dt="2019-11-04T06:52:43.016" v="1959" actId="1076"/>
          <ac:graphicFrameMkLst>
            <pc:docMk/>
            <pc:sldMk cId="507612913" sldId="407"/>
            <ac:graphicFrameMk id="63" creationId="{226498E8-FA84-45CE-8062-CEC9CE53B0A6}"/>
          </ac:graphicFrameMkLst>
        </pc:graphicFrameChg>
      </pc:sldChg>
      <pc:sldChg chg="addSp delSp modSp add ord">
        <pc:chgData name="Carlos Alberto Jara García" userId="14f27ca67b5b2891" providerId="LiveId" clId="{29FB52E1-FB0E-4BA0-B6C1-C3B9417E3BC0}" dt="2019-11-04T06:57:28.428" v="1974"/>
        <pc:sldMkLst>
          <pc:docMk/>
          <pc:sldMk cId="2694078620" sldId="408"/>
        </pc:sldMkLst>
        <pc:spChg chg="del">
          <ac:chgData name="Carlos Alberto Jara García" userId="14f27ca67b5b2891" providerId="LiveId" clId="{29FB52E1-FB0E-4BA0-B6C1-C3B9417E3BC0}" dt="2019-11-04T06:54:05.414" v="1963" actId="478"/>
          <ac:spMkLst>
            <pc:docMk/>
            <pc:sldMk cId="2694078620" sldId="408"/>
            <ac:spMk id="35" creationId="{5BE98AD3-ED68-410C-9D80-0FD1355951C6}"/>
          </ac:spMkLst>
        </pc:spChg>
        <pc:spChg chg="del">
          <ac:chgData name="Carlos Alberto Jara García" userId="14f27ca67b5b2891" providerId="LiveId" clId="{29FB52E1-FB0E-4BA0-B6C1-C3B9417E3BC0}" dt="2019-11-04T06:53:51.681" v="1961" actId="478"/>
          <ac:spMkLst>
            <pc:docMk/>
            <pc:sldMk cId="2694078620" sldId="408"/>
            <ac:spMk id="64" creationId="{0719BF9C-71BB-4807-A6EB-8E759C90A191}"/>
          </ac:spMkLst>
        </pc:spChg>
        <pc:spChg chg="del">
          <ac:chgData name="Carlos Alberto Jara García" userId="14f27ca67b5b2891" providerId="LiveId" clId="{29FB52E1-FB0E-4BA0-B6C1-C3B9417E3BC0}" dt="2019-11-04T06:53:51.681" v="1961" actId="478"/>
          <ac:spMkLst>
            <pc:docMk/>
            <pc:sldMk cId="2694078620" sldId="408"/>
            <ac:spMk id="65" creationId="{C39B3C3B-C637-48C7-8220-2433EB932C1B}"/>
          </ac:spMkLst>
        </pc:spChg>
        <pc:spChg chg="del">
          <ac:chgData name="Carlos Alberto Jara García" userId="14f27ca67b5b2891" providerId="LiveId" clId="{29FB52E1-FB0E-4BA0-B6C1-C3B9417E3BC0}" dt="2019-11-04T06:53:51.681" v="1961" actId="478"/>
          <ac:spMkLst>
            <pc:docMk/>
            <pc:sldMk cId="2694078620" sldId="408"/>
            <ac:spMk id="66" creationId="{9FE5CFF9-B01D-404E-9B40-7F72F6279EEC}"/>
          </ac:spMkLst>
        </pc:spChg>
        <pc:spChg chg="add mod">
          <ac:chgData name="Carlos Alberto Jara García" userId="14f27ca67b5b2891" providerId="LiveId" clId="{29FB52E1-FB0E-4BA0-B6C1-C3B9417E3BC0}" dt="2019-11-04T06:54:19.328" v="1966" actId="14100"/>
          <ac:spMkLst>
            <pc:docMk/>
            <pc:sldMk cId="2694078620" sldId="408"/>
            <ac:spMk id="67" creationId="{D67C9D5D-A13D-4049-BC23-AE8DDDBC9BE5}"/>
          </ac:spMkLst>
        </pc:spChg>
        <pc:spChg chg="add mod">
          <ac:chgData name="Carlos Alberto Jara García" userId="14f27ca67b5b2891" providerId="LiveId" clId="{29FB52E1-FB0E-4BA0-B6C1-C3B9417E3BC0}" dt="2019-11-04T06:54:28.684" v="1967" actId="1076"/>
          <ac:spMkLst>
            <pc:docMk/>
            <pc:sldMk cId="2694078620" sldId="408"/>
            <ac:spMk id="97" creationId="{F3720684-3F40-47FA-BCCA-3B4E7549864D}"/>
          </ac:spMkLst>
        </pc:spChg>
        <pc:spChg chg="add mod">
          <ac:chgData name="Carlos Alberto Jara García" userId="14f27ca67b5b2891" providerId="LiveId" clId="{29FB52E1-FB0E-4BA0-B6C1-C3B9417E3BC0}" dt="2019-11-04T06:54:28.684" v="1967" actId="1076"/>
          <ac:spMkLst>
            <pc:docMk/>
            <pc:sldMk cId="2694078620" sldId="408"/>
            <ac:spMk id="98" creationId="{E8608956-CBC3-43A2-BD1A-AE9F69285D63}"/>
          </ac:spMkLst>
        </pc:spChg>
        <pc:spChg chg="add mod">
          <ac:chgData name="Carlos Alberto Jara García" userId="14f27ca67b5b2891" providerId="LiveId" clId="{29FB52E1-FB0E-4BA0-B6C1-C3B9417E3BC0}" dt="2019-11-04T06:54:28.684" v="1967" actId="1076"/>
          <ac:spMkLst>
            <pc:docMk/>
            <pc:sldMk cId="2694078620" sldId="408"/>
            <ac:spMk id="99" creationId="{06358FD5-A571-4372-BEBA-A41EF31DAFE2}"/>
          </ac:spMkLst>
        </pc:spChg>
        <pc:grpChg chg="del">
          <ac:chgData name="Carlos Alberto Jara García" userId="14f27ca67b5b2891" providerId="LiveId" clId="{29FB52E1-FB0E-4BA0-B6C1-C3B9417E3BC0}" dt="2019-11-04T06:53:51.681" v="1961" actId="478"/>
          <ac:grpSpMkLst>
            <pc:docMk/>
            <pc:sldMk cId="2694078620" sldId="408"/>
            <ac:grpSpMk id="36" creationId="{E0980996-D00B-47CF-9C1A-D4E2A22D1108}"/>
          </ac:grpSpMkLst>
        </pc:grpChg>
        <pc:grpChg chg="add mod">
          <ac:chgData name="Carlos Alberto Jara García" userId="14f27ca67b5b2891" providerId="LiveId" clId="{29FB52E1-FB0E-4BA0-B6C1-C3B9417E3BC0}" dt="2019-11-04T06:54:28.684" v="1967" actId="1076"/>
          <ac:grpSpMkLst>
            <pc:docMk/>
            <pc:sldMk cId="2694078620" sldId="408"/>
            <ac:grpSpMk id="68" creationId="{E1D05D84-6521-44F9-9481-936A751D2400}"/>
          </ac:grpSpMkLst>
        </pc:grpChg>
        <pc:grpChg chg="mod">
          <ac:chgData name="Carlos Alberto Jara García" userId="14f27ca67b5b2891" providerId="LiveId" clId="{29FB52E1-FB0E-4BA0-B6C1-C3B9417E3BC0}" dt="2019-11-04T06:54:28.684" v="1967" actId="1076"/>
          <ac:grpSpMkLst>
            <pc:docMk/>
            <pc:sldMk cId="2694078620" sldId="408"/>
            <ac:grpSpMk id="69" creationId="{1319E6A6-8138-4089-BD7E-32A42AC6333A}"/>
          </ac:grpSpMkLst>
        </pc:grpChg>
        <pc:grpChg chg="mod">
          <ac:chgData name="Carlos Alberto Jara García" userId="14f27ca67b5b2891" providerId="LiveId" clId="{29FB52E1-FB0E-4BA0-B6C1-C3B9417E3BC0}" dt="2019-11-04T06:54:28.684" v="1967" actId="1076"/>
          <ac:grpSpMkLst>
            <pc:docMk/>
            <pc:sldMk cId="2694078620" sldId="408"/>
            <ac:grpSpMk id="71" creationId="{C8D5466B-88E3-4AC9-A8D7-09A60D59454F}"/>
          </ac:grpSpMkLst>
        </pc:grpChg>
        <pc:grpChg chg="mod">
          <ac:chgData name="Carlos Alberto Jara García" userId="14f27ca67b5b2891" providerId="LiveId" clId="{29FB52E1-FB0E-4BA0-B6C1-C3B9417E3BC0}" dt="2019-11-04T06:54:28.684" v="1967" actId="1076"/>
          <ac:grpSpMkLst>
            <pc:docMk/>
            <pc:sldMk cId="2694078620" sldId="408"/>
            <ac:grpSpMk id="72" creationId="{9F3A2BCF-F4C2-46EE-B407-DDC85E576406}"/>
          </ac:grpSpMkLst>
        </pc:grpChg>
        <pc:grpChg chg="mod">
          <ac:chgData name="Carlos Alberto Jara García" userId="14f27ca67b5b2891" providerId="LiveId" clId="{29FB52E1-FB0E-4BA0-B6C1-C3B9417E3BC0}" dt="2019-11-04T06:54:28.684" v="1967" actId="1076"/>
          <ac:grpSpMkLst>
            <pc:docMk/>
            <pc:sldMk cId="2694078620" sldId="408"/>
            <ac:grpSpMk id="73" creationId="{7B2216BE-9014-4673-8B52-13A4BBC48608}"/>
          </ac:grpSpMkLst>
        </pc:grpChg>
        <pc:grpChg chg="mod">
          <ac:chgData name="Carlos Alberto Jara García" userId="14f27ca67b5b2891" providerId="LiveId" clId="{29FB52E1-FB0E-4BA0-B6C1-C3B9417E3BC0}" dt="2019-11-04T06:54:28.684" v="1967" actId="1076"/>
          <ac:grpSpMkLst>
            <pc:docMk/>
            <pc:sldMk cId="2694078620" sldId="408"/>
            <ac:grpSpMk id="74" creationId="{0A1DAFB0-635A-48DE-8F23-244815793804}"/>
          </ac:grpSpMkLst>
        </pc:grpChg>
        <pc:grpChg chg="mod">
          <ac:chgData name="Carlos Alberto Jara García" userId="14f27ca67b5b2891" providerId="LiveId" clId="{29FB52E1-FB0E-4BA0-B6C1-C3B9417E3BC0}" dt="2019-11-04T06:54:28.684" v="1967" actId="1076"/>
          <ac:grpSpMkLst>
            <pc:docMk/>
            <pc:sldMk cId="2694078620" sldId="408"/>
            <ac:grpSpMk id="75" creationId="{8A7AFE11-5FFD-40E7-BBD1-3F6AECCA5C8C}"/>
          </ac:grpSpMkLst>
        </pc:grpChg>
        <pc:grpChg chg="mod">
          <ac:chgData name="Carlos Alberto Jara García" userId="14f27ca67b5b2891" providerId="LiveId" clId="{29FB52E1-FB0E-4BA0-B6C1-C3B9417E3BC0}" dt="2019-11-04T06:54:28.684" v="1967" actId="1076"/>
          <ac:grpSpMkLst>
            <pc:docMk/>
            <pc:sldMk cId="2694078620" sldId="408"/>
            <ac:grpSpMk id="76" creationId="{732D6CA5-12F8-4A0D-A9D7-3D18C5EAAAB2}"/>
          </ac:grpSpMkLst>
        </pc:grpChg>
        <pc:grpChg chg="mod">
          <ac:chgData name="Carlos Alberto Jara García" userId="14f27ca67b5b2891" providerId="LiveId" clId="{29FB52E1-FB0E-4BA0-B6C1-C3B9417E3BC0}" dt="2019-11-04T06:54:28.684" v="1967" actId="1076"/>
          <ac:grpSpMkLst>
            <pc:docMk/>
            <pc:sldMk cId="2694078620" sldId="408"/>
            <ac:grpSpMk id="77" creationId="{A9ADD9AF-4403-4645-A560-50162A84D785}"/>
          </ac:grpSpMkLst>
        </pc:grpChg>
        <pc:grpChg chg="mod">
          <ac:chgData name="Carlos Alberto Jara García" userId="14f27ca67b5b2891" providerId="LiveId" clId="{29FB52E1-FB0E-4BA0-B6C1-C3B9417E3BC0}" dt="2019-11-04T06:54:28.684" v="1967" actId="1076"/>
          <ac:grpSpMkLst>
            <pc:docMk/>
            <pc:sldMk cId="2694078620" sldId="408"/>
            <ac:grpSpMk id="78" creationId="{541CAC6D-59B5-4623-9B44-65A1B0F55E48}"/>
          </ac:grpSpMkLst>
        </pc:grpChg>
        <pc:graphicFrameChg chg="del">
          <ac:chgData name="Carlos Alberto Jara García" userId="14f27ca67b5b2891" providerId="LiveId" clId="{29FB52E1-FB0E-4BA0-B6C1-C3B9417E3BC0}" dt="2019-11-04T06:54:00.991" v="1962" actId="478"/>
          <ac:graphicFrameMkLst>
            <pc:docMk/>
            <pc:sldMk cId="2694078620" sldId="408"/>
            <ac:graphicFrameMk id="63" creationId="{BD7E1AFA-9894-488B-A06F-F3C6763F32B3}"/>
          </ac:graphicFrameMkLst>
        </pc:graphicFrameChg>
        <pc:graphicFrameChg chg="add mod">
          <ac:chgData name="Carlos Alberto Jara García" userId="14f27ca67b5b2891" providerId="LiveId" clId="{29FB52E1-FB0E-4BA0-B6C1-C3B9417E3BC0}" dt="2019-11-04T06:54:28.684" v="1967" actId="1076"/>
          <ac:graphicFrameMkLst>
            <pc:docMk/>
            <pc:sldMk cId="2694078620" sldId="408"/>
            <ac:graphicFrameMk id="96" creationId="{63EAAEF4-7F3E-4FFF-B7F2-267094C2004A}"/>
          </ac:graphicFrameMkLst>
        </pc:graphicFrameChg>
      </pc:sldChg>
      <pc:sldChg chg="addSp delSp modSp add">
        <pc:chgData name="Carlos Alberto Jara García" userId="14f27ca67b5b2891" providerId="LiveId" clId="{29FB52E1-FB0E-4BA0-B6C1-C3B9417E3BC0}" dt="2019-11-04T06:56:50.396" v="1973" actId="1076"/>
        <pc:sldMkLst>
          <pc:docMk/>
          <pc:sldMk cId="2979579180" sldId="409"/>
        </pc:sldMkLst>
        <pc:spChg chg="del">
          <ac:chgData name="Carlos Alberto Jara García" userId="14f27ca67b5b2891" providerId="LiveId" clId="{29FB52E1-FB0E-4BA0-B6C1-C3B9417E3BC0}" dt="2019-11-04T06:56:30.525" v="1969" actId="478"/>
          <ac:spMkLst>
            <pc:docMk/>
            <pc:sldMk cId="2979579180" sldId="409"/>
            <ac:spMk id="33" creationId="{01886F29-A717-4A38-A01C-9EA895CE756C}"/>
          </ac:spMkLst>
        </pc:spChg>
        <pc:spChg chg="add mod">
          <ac:chgData name="Carlos Alberto Jara García" userId="14f27ca67b5b2891" providerId="LiveId" clId="{29FB52E1-FB0E-4BA0-B6C1-C3B9417E3BC0}" dt="2019-11-04T06:56:41.384" v="1972" actId="14100"/>
          <ac:spMkLst>
            <pc:docMk/>
            <pc:sldMk cId="2979579180" sldId="409"/>
            <ac:spMk id="35" creationId="{7E8ADB52-A7D1-4EC2-B094-FA6CE8400EA9}"/>
          </ac:spMkLst>
        </pc:spChg>
        <pc:spChg chg="add mod">
          <ac:chgData name="Carlos Alberto Jara García" userId="14f27ca67b5b2891" providerId="LiveId" clId="{29FB52E1-FB0E-4BA0-B6C1-C3B9417E3BC0}" dt="2019-11-04T06:56:50.396" v="1973" actId="1076"/>
          <ac:spMkLst>
            <pc:docMk/>
            <pc:sldMk cId="2979579180" sldId="409"/>
            <ac:spMk id="64" creationId="{F1958FE3-B571-45CF-98A1-9336E9D9CD5F}"/>
          </ac:spMkLst>
        </pc:spChg>
        <pc:spChg chg="add mod">
          <ac:chgData name="Carlos Alberto Jara García" userId="14f27ca67b5b2891" providerId="LiveId" clId="{29FB52E1-FB0E-4BA0-B6C1-C3B9417E3BC0}" dt="2019-11-04T06:56:50.396" v="1973" actId="1076"/>
          <ac:spMkLst>
            <pc:docMk/>
            <pc:sldMk cId="2979579180" sldId="409"/>
            <ac:spMk id="65" creationId="{A1BFC1C6-0928-4DC5-B043-EC8E60A77066}"/>
          </ac:spMkLst>
        </pc:spChg>
        <pc:spChg chg="add mod">
          <ac:chgData name="Carlos Alberto Jara García" userId="14f27ca67b5b2891" providerId="LiveId" clId="{29FB52E1-FB0E-4BA0-B6C1-C3B9417E3BC0}" dt="2019-11-04T06:56:50.396" v="1973" actId="1076"/>
          <ac:spMkLst>
            <pc:docMk/>
            <pc:sldMk cId="2979579180" sldId="409"/>
            <ac:spMk id="66" creationId="{69686C55-70CC-4AE4-BA11-E02261A76A03}"/>
          </ac:spMkLst>
        </pc:spChg>
        <pc:grpChg chg="del">
          <ac:chgData name="Carlos Alberto Jara García" userId="14f27ca67b5b2891" providerId="LiveId" clId="{29FB52E1-FB0E-4BA0-B6C1-C3B9417E3BC0}" dt="2019-11-04T06:56:30.525" v="1969" actId="478"/>
          <ac:grpSpMkLst>
            <pc:docMk/>
            <pc:sldMk cId="2979579180" sldId="409"/>
            <ac:grpSpMk id="6" creationId="{A1A9ADB5-8347-4D3C-911E-0B5E3A8EEBF0}"/>
          </ac:grpSpMkLst>
        </pc:grpChg>
        <pc:grpChg chg="add mod">
          <ac:chgData name="Carlos Alberto Jara García" userId="14f27ca67b5b2891" providerId="LiveId" clId="{29FB52E1-FB0E-4BA0-B6C1-C3B9417E3BC0}" dt="2019-11-04T06:56:50.396" v="1973" actId="1076"/>
          <ac:grpSpMkLst>
            <pc:docMk/>
            <pc:sldMk cId="2979579180" sldId="409"/>
            <ac:grpSpMk id="36" creationId="{6278FCFA-5655-4651-83DB-CE9AF474AC7C}"/>
          </ac:grpSpMkLst>
        </pc:grpChg>
        <pc:grpChg chg="mod">
          <ac:chgData name="Carlos Alberto Jara García" userId="14f27ca67b5b2891" providerId="LiveId" clId="{29FB52E1-FB0E-4BA0-B6C1-C3B9417E3BC0}" dt="2019-11-04T06:56:50.396" v="1973" actId="1076"/>
          <ac:grpSpMkLst>
            <pc:docMk/>
            <pc:sldMk cId="2979579180" sldId="409"/>
            <ac:grpSpMk id="37" creationId="{94E03B2B-486D-4D90-BEB3-103766030A82}"/>
          </ac:grpSpMkLst>
        </pc:grpChg>
        <pc:grpChg chg="mod">
          <ac:chgData name="Carlos Alberto Jara García" userId="14f27ca67b5b2891" providerId="LiveId" clId="{29FB52E1-FB0E-4BA0-B6C1-C3B9417E3BC0}" dt="2019-11-04T06:56:50.396" v="1973" actId="1076"/>
          <ac:grpSpMkLst>
            <pc:docMk/>
            <pc:sldMk cId="2979579180" sldId="409"/>
            <ac:grpSpMk id="39" creationId="{C023B743-3B7D-48A6-BF0D-FF982EEBB2CF}"/>
          </ac:grpSpMkLst>
        </pc:grpChg>
        <pc:grpChg chg="mod">
          <ac:chgData name="Carlos Alberto Jara García" userId="14f27ca67b5b2891" providerId="LiveId" clId="{29FB52E1-FB0E-4BA0-B6C1-C3B9417E3BC0}" dt="2019-11-04T06:56:50.396" v="1973" actId="1076"/>
          <ac:grpSpMkLst>
            <pc:docMk/>
            <pc:sldMk cId="2979579180" sldId="409"/>
            <ac:grpSpMk id="40" creationId="{6B6B21CF-2DC6-4C54-B220-2A67979E7118}"/>
          </ac:grpSpMkLst>
        </pc:grpChg>
        <pc:grpChg chg="mod">
          <ac:chgData name="Carlos Alberto Jara García" userId="14f27ca67b5b2891" providerId="LiveId" clId="{29FB52E1-FB0E-4BA0-B6C1-C3B9417E3BC0}" dt="2019-11-04T06:56:50.396" v="1973" actId="1076"/>
          <ac:grpSpMkLst>
            <pc:docMk/>
            <pc:sldMk cId="2979579180" sldId="409"/>
            <ac:grpSpMk id="41" creationId="{46298AA8-8888-41D8-86B1-C7124BD30FAF}"/>
          </ac:grpSpMkLst>
        </pc:grpChg>
        <pc:grpChg chg="mod">
          <ac:chgData name="Carlos Alberto Jara García" userId="14f27ca67b5b2891" providerId="LiveId" clId="{29FB52E1-FB0E-4BA0-B6C1-C3B9417E3BC0}" dt="2019-11-04T06:56:50.396" v="1973" actId="1076"/>
          <ac:grpSpMkLst>
            <pc:docMk/>
            <pc:sldMk cId="2979579180" sldId="409"/>
            <ac:grpSpMk id="42" creationId="{24A6DC29-DFC5-42EB-90DF-B5277A46EFEC}"/>
          </ac:grpSpMkLst>
        </pc:grpChg>
        <pc:grpChg chg="mod">
          <ac:chgData name="Carlos Alberto Jara García" userId="14f27ca67b5b2891" providerId="LiveId" clId="{29FB52E1-FB0E-4BA0-B6C1-C3B9417E3BC0}" dt="2019-11-04T06:56:50.396" v="1973" actId="1076"/>
          <ac:grpSpMkLst>
            <pc:docMk/>
            <pc:sldMk cId="2979579180" sldId="409"/>
            <ac:grpSpMk id="43" creationId="{366D83C3-40C8-4AAD-B4E2-450D1CBF0E08}"/>
          </ac:grpSpMkLst>
        </pc:grpChg>
        <pc:grpChg chg="mod">
          <ac:chgData name="Carlos Alberto Jara García" userId="14f27ca67b5b2891" providerId="LiveId" clId="{29FB52E1-FB0E-4BA0-B6C1-C3B9417E3BC0}" dt="2019-11-04T06:56:50.396" v="1973" actId="1076"/>
          <ac:grpSpMkLst>
            <pc:docMk/>
            <pc:sldMk cId="2979579180" sldId="409"/>
            <ac:grpSpMk id="44" creationId="{19CDC7D9-107A-4E0D-AD6D-FB7B804FC555}"/>
          </ac:grpSpMkLst>
        </pc:grpChg>
        <pc:grpChg chg="mod">
          <ac:chgData name="Carlos Alberto Jara García" userId="14f27ca67b5b2891" providerId="LiveId" clId="{29FB52E1-FB0E-4BA0-B6C1-C3B9417E3BC0}" dt="2019-11-04T06:56:50.396" v="1973" actId="1076"/>
          <ac:grpSpMkLst>
            <pc:docMk/>
            <pc:sldMk cId="2979579180" sldId="409"/>
            <ac:grpSpMk id="45" creationId="{AC3F1881-C6E5-4396-9B0C-1661135B9789}"/>
          </ac:grpSpMkLst>
        </pc:grpChg>
        <pc:grpChg chg="mod">
          <ac:chgData name="Carlos Alberto Jara García" userId="14f27ca67b5b2891" providerId="LiveId" clId="{29FB52E1-FB0E-4BA0-B6C1-C3B9417E3BC0}" dt="2019-11-04T06:56:50.396" v="1973" actId="1076"/>
          <ac:grpSpMkLst>
            <pc:docMk/>
            <pc:sldMk cId="2979579180" sldId="409"/>
            <ac:grpSpMk id="46" creationId="{E59CFCE2-B9EF-49B7-9C1C-8CE64C89139F}"/>
          </ac:grpSpMkLst>
        </pc:grpChg>
        <pc:graphicFrameChg chg="del">
          <ac:chgData name="Carlos Alberto Jara García" userId="14f27ca67b5b2891" providerId="LiveId" clId="{29FB52E1-FB0E-4BA0-B6C1-C3B9417E3BC0}" dt="2019-11-04T06:56:30.525" v="1969" actId="478"/>
          <ac:graphicFrameMkLst>
            <pc:docMk/>
            <pc:sldMk cId="2979579180" sldId="409"/>
            <ac:graphicFrameMk id="34" creationId="{E02BC7D1-1071-410D-AED8-8A32C6852A85}"/>
          </ac:graphicFrameMkLst>
        </pc:graphicFrameChg>
        <pc:graphicFrameChg chg="add mod">
          <ac:chgData name="Carlos Alberto Jara García" userId="14f27ca67b5b2891" providerId="LiveId" clId="{29FB52E1-FB0E-4BA0-B6C1-C3B9417E3BC0}" dt="2019-11-04T06:56:50.396" v="1973" actId="1076"/>
          <ac:graphicFrameMkLst>
            <pc:docMk/>
            <pc:sldMk cId="2979579180" sldId="409"/>
            <ac:graphicFrameMk id="63" creationId="{EABA83A8-21DB-4526-AF79-E78751D5D22A}"/>
          </ac:graphicFrameMkLst>
        </pc:graphicFrameChg>
      </pc:sldChg>
      <pc:sldChg chg="addSp delSp modSp add">
        <pc:chgData name="Carlos Alberto Jara García" userId="14f27ca67b5b2891" providerId="LiveId" clId="{29FB52E1-FB0E-4BA0-B6C1-C3B9417E3BC0}" dt="2019-11-04T06:59:41.275" v="1988" actId="404"/>
        <pc:sldMkLst>
          <pc:docMk/>
          <pc:sldMk cId="1137379951" sldId="410"/>
        </pc:sldMkLst>
        <pc:spChg chg="add mod">
          <ac:chgData name="Carlos Alberto Jara García" userId="14f27ca67b5b2891" providerId="LiveId" clId="{29FB52E1-FB0E-4BA0-B6C1-C3B9417E3BC0}" dt="2019-11-04T06:59:41.275" v="1988" actId="404"/>
          <ac:spMkLst>
            <pc:docMk/>
            <pc:sldMk cId="1137379951" sldId="410"/>
            <ac:spMk id="32" creationId="{A0DCD005-856E-44C1-B886-78D357F4B154}"/>
          </ac:spMkLst>
        </pc:spChg>
        <pc:spChg chg="add mod">
          <ac:chgData name="Carlos Alberto Jara García" userId="14f27ca67b5b2891" providerId="LiveId" clId="{29FB52E1-FB0E-4BA0-B6C1-C3B9417E3BC0}" dt="2019-11-04T06:59:23.220" v="1987" actId="1076"/>
          <ac:spMkLst>
            <pc:docMk/>
            <pc:sldMk cId="1137379951" sldId="410"/>
            <ac:spMk id="60" creationId="{508A44B0-FAFB-4910-B595-C84764751EA6}"/>
          </ac:spMkLst>
        </pc:spChg>
        <pc:spChg chg="del">
          <ac:chgData name="Carlos Alberto Jara García" userId="14f27ca67b5b2891" providerId="LiveId" clId="{29FB52E1-FB0E-4BA0-B6C1-C3B9417E3BC0}" dt="2019-11-04T06:59:16.369" v="1985" actId="478"/>
          <ac:spMkLst>
            <pc:docMk/>
            <pc:sldMk cId="1137379951" sldId="410"/>
            <ac:spMk id="67" creationId="{00071159-771A-4AAC-8848-A7C42494ED2E}"/>
          </ac:spMkLst>
        </pc:spChg>
        <pc:grpChg chg="add mod">
          <ac:chgData name="Carlos Alberto Jara García" userId="14f27ca67b5b2891" providerId="LiveId" clId="{29FB52E1-FB0E-4BA0-B6C1-C3B9417E3BC0}" dt="2019-11-04T06:59:23.220" v="1987" actId="1076"/>
          <ac:grpSpMkLst>
            <pc:docMk/>
            <pc:sldMk cId="1137379951" sldId="410"/>
            <ac:grpSpMk id="33" creationId="{147FC2E3-9181-45D2-9DFC-AEF3377547EB}"/>
          </ac:grpSpMkLst>
        </pc:grpChg>
        <pc:grpChg chg="mod">
          <ac:chgData name="Carlos Alberto Jara García" userId="14f27ca67b5b2891" providerId="LiveId" clId="{29FB52E1-FB0E-4BA0-B6C1-C3B9417E3BC0}" dt="2019-11-04T06:59:23.220" v="1987" actId="1076"/>
          <ac:grpSpMkLst>
            <pc:docMk/>
            <pc:sldMk cId="1137379951" sldId="410"/>
            <ac:grpSpMk id="34" creationId="{80129F48-3794-4C1C-8E3A-029220E5DCAE}"/>
          </ac:grpSpMkLst>
        </pc:grpChg>
        <pc:grpChg chg="mod">
          <ac:chgData name="Carlos Alberto Jara García" userId="14f27ca67b5b2891" providerId="LiveId" clId="{29FB52E1-FB0E-4BA0-B6C1-C3B9417E3BC0}" dt="2019-11-04T06:59:23.220" v="1987" actId="1076"/>
          <ac:grpSpMkLst>
            <pc:docMk/>
            <pc:sldMk cId="1137379951" sldId="410"/>
            <ac:grpSpMk id="36" creationId="{FFA35050-CA89-4E2B-8E6C-1831C7DEC159}"/>
          </ac:grpSpMkLst>
        </pc:grpChg>
        <pc:grpChg chg="mod">
          <ac:chgData name="Carlos Alberto Jara García" userId="14f27ca67b5b2891" providerId="LiveId" clId="{29FB52E1-FB0E-4BA0-B6C1-C3B9417E3BC0}" dt="2019-11-04T06:59:23.220" v="1987" actId="1076"/>
          <ac:grpSpMkLst>
            <pc:docMk/>
            <pc:sldMk cId="1137379951" sldId="410"/>
            <ac:grpSpMk id="37" creationId="{5E4E7764-97B5-4B2D-9797-D3C696A55AC2}"/>
          </ac:grpSpMkLst>
        </pc:grpChg>
        <pc:grpChg chg="mod">
          <ac:chgData name="Carlos Alberto Jara García" userId="14f27ca67b5b2891" providerId="LiveId" clId="{29FB52E1-FB0E-4BA0-B6C1-C3B9417E3BC0}" dt="2019-11-04T06:59:23.220" v="1987" actId="1076"/>
          <ac:grpSpMkLst>
            <pc:docMk/>
            <pc:sldMk cId="1137379951" sldId="410"/>
            <ac:grpSpMk id="38" creationId="{091B9342-2E48-4095-9FB1-B68CC5052CF4}"/>
          </ac:grpSpMkLst>
        </pc:grpChg>
        <pc:grpChg chg="mod">
          <ac:chgData name="Carlos Alberto Jara García" userId="14f27ca67b5b2891" providerId="LiveId" clId="{29FB52E1-FB0E-4BA0-B6C1-C3B9417E3BC0}" dt="2019-11-04T06:59:23.220" v="1987" actId="1076"/>
          <ac:grpSpMkLst>
            <pc:docMk/>
            <pc:sldMk cId="1137379951" sldId="410"/>
            <ac:grpSpMk id="39" creationId="{64838521-324D-419C-9AFD-31E8FCC999AD}"/>
          </ac:grpSpMkLst>
        </pc:grpChg>
        <pc:grpChg chg="mod">
          <ac:chgData name="Carlos Alberto Jara García" userId="14f27ca67b5b2891" providerId="LiveId" clId="{29FB52E1-FB0E-4BA0-B6C1-C3B9417E3BC0}" dt="2019-11-04T06:59:23.220" v="1987" actId="1076"/>
          <ac:grpSpMkLst>
            <pc:docMk/>
            <pc:sldMk cId="1137379951" sldId="410"/>
            <ac:grpSpMk id="40" creationId="{84911B69-6DBC-448C-8563-FD1FC6FF3BC2}"/>
          </ac:grpSpMkLst>
        </pc:grpChg>
        <pc:grpChg chg="mod">
          <ac:chgData name="Carlos Alberto Jara García" userId="14f27ca67b5b2891" providerId="LiveId" clId="{29FB52E1-FB0E-4BA0-B6C1-C3B9417E3BC0}" dt="2019-11-04T06:59:23.220" v="1987" actId="1076"/>
          <ac:grpSpMkLst>
            <pc:docMk/>
            <pc:sldMk cId="1137379951" sldId="410"/>
            <ac:grpSpMk id="41" creationId="{6B6DC410-EBC7-4EE1-8744-1351E21CC50C}"/>
          </ac:grpSpMkLst>
        </pc:grpChg>
        <pc:grpChg chg="mod">
          <ac:chgData name="Carlos Alberto Jara García" userId="14f27ca67b5b2891" providerId="LiveId" clId="{29FB52E1-FB0E-4BA0-B6C1-C3B9417E3BC0}" dt="2019-11-04T06:59:23.220" v="1987" actId="1076"/>
          <ac:grpSpMkLst>
            <pc:docMk/>
            <pc:sldMk cId="1137379951" sldId="410"/>
            <ac:grpSpMk id="42" creationId="{468370FB-68D8-47E5-BEE5-1B07ED47EE87}"/>
          </ac:grpSpMkLst>
        </pc:grpChg>
        <pc:grpChg chg="mod">
          <ac:chgData name="Carlos Alberto Jara García" userId="14f27ca67b5b2891" providerId="LiveId" clId="{29FB52E1-FB0E-4BA0-B6C1-C3B9417E3BC0}" dt="2019-11-04T06:59:23.220" v="1987" actId="1076"/>
          <ac:grpSpMkLst>
            <pc:docMk/>
            <pc:sldMk cId="1137379951" sldId="410"/>
            <ac:grpSpMk id="43" creationId="{424F55C8-0370-4799-A17C-18B19DF7F0BD}"/>
          </ac:grpSpMkLst>
        </pc:grpChg>
        <pc:grpChg chg="del">
          <ac:chgData name="Carlos Alberto Jara García" userId="14f27ca67b5b2891" providerId="LiveId" clId="{29FB52E1-FB0E-4BA0-B6C1-C3B9417E3BC0}" dt="2019-11-04T06:59:01.185" v="1983" actId="478"/>
          <ac:grpSpMkLst>
            <pc:docMk/>
            <pc:sldMk cId="1137379951" sldId="410"/>
            <ac:grpSpMk id="68" creationId="{09D37495-ABF1-4560-8E9D-3373E0B8CC3F}"/>
          </ac:grpSpMkLst>
        </pc:grpChg>
        <pc:graphicFrameChg chg="add mod">
          <ac:chgData name="Carlos Alberto Jara García" userId="14f27ca67b5b2891" providerId="LiveId" clId="{29FB52E1-FB0E-4BA0-B6C1-C3B9417E3BC0}" dt="2019-11-04T06:59:23.220" v="1987" actId="1076"/>
          <ac:graphicFrameMkLst>
            <pc:docMk/>
            <pc:sldMk cId="1137379951" sldId="410"/>
            <ac:graphicFrameMk id="61" creationId="{18CF40F0-4340-4078-97C6-536909B3ADF6}"/>
          </ac:graphicFrameMkLst>
        </pc:graphicFrameChg>
        <pc:graphicFrameChg chg="del">
          <ac:chgData name="Carlos Alberto Jara García" userId="14f27ca67b5b2891" providerId="LiveId" clId="{29FB52E1-FB0E-4BA0-B6C1-C3B9417E3BC0}" dt="2019-11-04T06:59:07.670" v="1984" actId="478"/>
          <ac:graphicFrameMkLst>
            <pc:docMk/>
            <pc:sldMk cId="1137379951" sldId="410"/>
            <ac:graphicFrameMk id="96" creationId="{1E0E6BF7-D4BF-43F1-B8F1-D56A121ADE5F}"/>
          </ac:graphicFrameMkLst>
        </pc:graphicFrameChg>
      </pc:sldChg>
      <pc:sldChg chg="addSp delSp modSp add">
        <pc:chgData name="Carlos Alberto Jara García" userId="14f27ca67b5b2891" providerId="LiveId" clId="{29FB52E1-FB0E-4BA0-B6C1-C3B9417E3BC0}" dt="2019-11-04T07:11:01.024" v="2049" actId="20577"/>
        <pc:sldMkLst>
          <pc:docMk/>
          <pc:sldMk cId="2257146096" sldId="411"/>
        </pc:sldMkLst>
        <pc:spChg chg="add del mod">
          <ac:chgData name="Carlos Alberto Jara García" userId="14f27ca67b5b2891" providerId="LiveId" clId="{29FB52E1-FB0E-4BA0-B6C1-C3B9417E3BC0}" dt="2019-11-04T07:09:59.647" v="2006" actId="767"/>
          <ac:spMkLst>
            <pc:docMk/>
            <pc:sldMk cId="2257146096" sldId="411"/>
            <ac:spMk id="2" creationId="{1A5CEF85-B8F1-49C2-AD93-6310F81DBD0B}"/>
          </ac:spMkLst>
        </pc:spChg>
        <pc:spChg chg="del">
          <ac:chgData name="Carlos Alberto Jara García" userId="14f27ca67b5b2891" providerId="LiveId" clId="{29FB52E1-FB0E-4BA0-B6C1-C3B9417E3BC0}" dt="2019-11-04T07:09:45.587" v="2004" actId="478"/>
          <ac:spMkLst>
            <pc:docMk/>
            <pc:sldMk cId="2257146096" sldId="411"/>
            <ac:spMk id="32" creationId="{A0DCD005-856E-44C1-B886-78D357F4B154}"/>
          </ac:spMkLst>
        </pc:spChg>
        <pc:spChg chg="add mod">
          <ac:chgData name="Carlos Alberto Jara García" userId="14f27ca67b5b2891" providerId="LiveId" clId="{29FB52E1-FB0E-4BA0-B6C1-C3B9417E3BC0}" dt="2019-11-04T07:11:01.024" v="2049" actId="20577"/>
          <ac:spMkLst>
            <pc:docMk/>
            <pc:sldMk cId="2257146096" sldId="411"/>
            <ac:spMk id="62" creationId="{DE24FD54-E178-445B-899D-433377DCA1D6}"/>
          </ac:spMkLst>
        </pc:spChg>
        <pc:grpChg chg="del">
          <ac:chgData name="Carlos Alberto Jara García" userId="14f27ca67b5b2891" providerId="LiveId" clId="{29FB52E1-FB0E-4BA0-B6C1-C3B9417E3BC0}" dt="2019-11-04T07:09:41.524" v="2003" actId="478"/>
          <ac:grpSpMkLst>
            <pc:docMk/>
            <pc:sldMk cId="2257146096" sldId="411"/>
            <ac:grpSpMk id="33" creationId="{147FC2E3-9181-45D2-9DFC-AEF3377547EB}"/>
          </ac:grpSpMkLst>
        </pc:grpChg>
        <pc:graphicFrameChg chg="del">
          <ac:chgData name="Carlos Alberto Jara García" userId="14f27ca67b5b2891" providerId="LiveId" clId="{29FB52E1-FB0E-4BA0-B6C1-C3B9417E3BC0}" dt="2019-11-04T07:09:34.406" v="2002" actId="478"/>
          <ac:graphicFrameMkLst>
            <pc:docMk/>
            <pc:sldMk cId="2257146096" sldId="411"/>
            <ac:graphicFrameMk id="61" creationId="{18CF40F0-4340-4078-97C6-536909B3ADF6}"/>
          </ac:graphicFrameMkLst>
        </pc:graphicFrameChg>
      </pc:sldChg>
      <pc:sldChg chg="add">
        <pc:chgData name="Carlos Alberto Jara García" userId="14f27ca67b5b2891" providerId="LiveId" clId="{29FB52E1-FB0E-4BA0-B6C1-C3B9417E3BC0}" dt="2019-11-04T07:10:05.951" v="2007"/>
        <pc:sldMkLst>
          <pc:docMk/>
          <pc:sldMk cId="2342159390" sldId="412"/>
        </pc:sldMkLst>
      </pc:sldChg>
    </pc:docChg>
  </pc:docChgLst>
  <pc:docChgLst>
    <pc:chgData name="Carlos Alberto Jara García" userId="14f27ca67b5b2891" providerId="LiveId" clId="{071A47D1-BF50-4E75-8228-C02FCCBE09E1}"/>
    <pc:docChg chg="undo custSel addSld delSld modSld sldOrd">
      <pc:chgData name="Carlos Alberto Jara García" userId="14f27ca67b5b2891" providerId="LiveId" clId="{071A47D1-BF50-4E75-8228-C02FCCBE09E1}" dt="2019-10-17T05:23:51.800" v="793"/>
      <pc:docMkLst>
        <pc:docMk/>
      </pc:docMkLst>
      <pc:sldChg chg="modSp">
        <pc:chgData name="Carlos Alberto Jara García" userId="14f27ca67b5b2891" providerId="LiveId" clId="{071A47D1-BF50-4E75-8228-C02FCCBE09E1}" dt="2019-10-14T07:50:29.503" v="2" actId="20577"/>
        <pc:sldMkLst>
          <pc:docMk/>
          <pc:sldMk cId="0" sldId="256"/>
        </pc:sldMkLst>
        <pc:spChg chg="mod">
          <ac:chgData name="Carlos Alberto Jara García" userId="14f27ca67b5b2891" providerId="LiveId" clId="{071A47D1-BF50-4E75-8228-C02FCCBE09E1}" dt="2019-10-14T07:50:29.503" v="2" actId="20577"/>
          <ac:spMkLst>
            <pc:docMk/>
            <pc:sldMk cId="0" sldId="256"/>
            <ac:spMk id="10" creationId="{D33E4B9C-1BE3-4B9E-A90F-61199559C9E9}"/>
          </ac:spMkLst>
        </pc:spChg>
      </pc:sldChg>
      <pc:sldChg chg="addSp delSp modSp">
        <pc:chgData name="Carlos Alberto Jara García" userId="14f27ca67b5b2891" providerId="LiveId" clId="{071A47D1-BF50-4E75-8228-C02FCCBE09E1}" dt="2019-10-14T09:01:28.110" v="646" actId="1076"/>
        <pc:sldMkLst>
          <pc:docMk/>
          <pc:sldMk cId="0" sldId="257"/>
        </pc:sldMkLst>
        <pc:spChg chg="mod">
          <ac:chgData name="Carlos Alberto Jara García" userId="14f27ca67b5b2891" providerId="LiveId" clId="{071A47D1-BF50-4E75-8228-C02FCCBE09E1}" dt="2019-10-14T08:59:15.532" v="639" actId="20577"/>
          <ac:spMkLst>
            <pc:docMk/>
            <pc:sldMk cId="0" sldId="257"/>
            <ac:spMk id="73" creationId="{00000000-0000-0000-0000-000000000000}"/>
          </ac:spMkLst>
        </pc:spChg>
        <pc:picChg chg="del">
          <ac:chgData name="Carlos Alberto Jara García" userId="14f27ca67b5b2891" providerId="LiveId" clId="{071A47D1-BF50-4E75-8228-C02FCCBE09E1}" dt="2019-10-14T09:00:18.892" v="640" actId="478"/>
          <ac:picMkLst>
            <pc:docMk/>
            <pc:sldMk cId="0" sldId="257"/>
            <ac:picMk id="2" creationId="{7C939849-DB66-41B4-9A4F-F517D96ADD99}"/>
          </ac:picMkLst>
        </pc:picChg>
        <pc:picChg chg="add mod">
          <ac:chgData name="Carlos Alberto Jara García" userId="14f27ca67b5b2891" providerId="LiveId" clId="{071A47D1-BF50-4E75-8228-C02FCCBE09E1}" dt="2019-10-14T09:01:28.110" v="646" actId="1076"/>
          <ac:picMkLst>
            <pc:docMk/>
            <pc:sldMk cId="0" sldId="257"/>
            <ac:picMk id="3074" creationId="{AE67C1D2-8CB0-4F2B-B9D6-27DD4C74BF8D}"/>
          </ac:picMkLst>
        </pc:picChg>
      </pc:sldChg>
      <pc:sldChg chg="addSp delSp modSp ord">
        <pc:chgData name="Carlos Alberto Jara García" userId="14f27ca67b5b2891" providerId="LiveId" clId="{071A47D1-BF50-4E75-8228-C02FCCBE09E1}" dt="2019-10-14T09:22:12.236" v="788" actId="14100"/>
        <pc:sldMkLst>
          <pc:docMk/>
          <pc:sldMk cId="0" sldId="258"/>
        </pc:sldMkLst>
        <pc:spChg chg="mod">
          <ac:chgData name="Carlos Alberto Jara García" userId="14f27ca67b5b2891" providerId="LiveId" clId="{071A47D1-BF50-4E75-8228-C02FCCBE09E1}" dt="2019-10-14T09:01:50.406" v="664" actId="20577"/>
          <ac:spMkLst>
            <pc:docMk/>
            <pc:sldMk cId="0" sldId="258"/>
            <ac:spMk id="79" creationId="{00000000-0000-0000-0000-000000000000}"/>
          </ac:spMkLst>
        </pc:spChg>
        <pc:spChg chg="mod">
          <ac:chgData name="Carlos Alberto Jara García" userId="14f27ca67b5b2891" providerId="LiveId" clId="{071A47D1-BF50-4E75-8228-C02FCCBE09E1}" dt="2019-10-14T09:22:06.068" v="786" actId="404"/>
          <ac:spMkLst>
            <pc:docMk/>
            <pc:sldMk cId="0" sldId="258"/>
            <ac:spMk id="80" creationId="{00000000-0000-0000-0000-000000000000}"/>
          </ac:spMkLst>
        </pc:spChg>
        <pc:picChg chg="del">
          <ac:chgData name="Carlos Alberto Jara García" userId="14f27ca67b5b2891" providerId="LiveId" clId="{071A47D1-BF50-4E75-8228-C02FCCBE09E1}" dt="2019-10-14T08:12:11.145" v="159" actId="478"/>
          <ac:picMkLst>
            <pc:docMk/>
            <pc:sldMk cId="0" sldId="258"/>
            <ac:picMk id="2" creationId="{72C355E7-59E4-486A-9A93-8B86B03B3441}"/>
          </ac:picMkLst>
        </pc:picChg>
        <pc:picChg chg="add mod">
          <ac:chgData name="Carlos Alberto Jara García" userId="14f27ca67b5b2891" providerId="LiveId" clId="{071A47D1-BF50-4E75-8228-C02FCCBE09E1}" dt="2019-10-14T09:22:12.236" v="788" actId="14100"/>
          <ac:picMkLst>
            <pc:docMk/>
            <pc:sldMk cId="0" sldId="258"/>
            <ac:picMk id="3" creationId="{DB1144BC-09E3-4E00-A864-22A26A85A24B}"/>
          </ac:picMkLst>
        </pc:picChg>
        <pc:picChg chg="add del mod">
          <ac:chgData name="Carlos Alberto Jara García" userId="14f27ca67b5b2891" providerId="LiveId" clId="{071A47D1-BF50-4E75-8228-C02FCCBE09E1}" dt="2019-10-14T09:02:14.214" v="666" actId="478"/>
          <ac:picMkLst>
            <pc:docMk/>
            <pc:sldMk cId="0" sldId="258"/>
            <ac:picMk id="5" creationId="{066D170F-E93A-4FD8-B458-7F02B9C8C1C4}"/>
          </ac:picMkLst>
        </pc:picChg>
      </pc:sldChg>
      <pc:sldChg chg="addSp delSp">
        <pc:chgData name="Carlos Alberto Jara García" userId="14f27ca67b5b2891" providerId="LiveId" clId="{071A47D1-BF50-4E75-8228-C02FCCBE09E1}" dt="2019-10-14T08:35:31.824" v="528"/>
        <pc:sldMkLst>
          <pc:docMk/>
          <pc:sldMk cId="0" sldId="327"/>
        </pc:sldMkLst>
        <pc:spChg chg="add">
          <ac:chgData name="Carlos Alberto Jara García" userId="14f27ca67b5b2891" providerId="LiveId" clId="{071A47D1-BF50-4E75-8228-C02FCCBE09E1}" dt="2019-10-14T08:35:31.824" v="528"/>
          <ac:spMkLst>
            <pc:docMk/>
            <pc:sldMk cId="0" sldId="327"/>
            <ac:spMk id="3" creationId="{4C2F689E-FB5E-4F6A-8D9D-93C4F2B24917}"/>
          </ac:spMkLst>
        </pc:spChg>
        <pc:spChg chg="del">
          <ac:chgData name="Carlos Alberto Jara García" userId="14f27ca67b5b2891" providerId="LiveId" clId="{071A47D1-BF50-4E75-8228-C02FCCBE09E1}" dt="2019-10-14T08:35:21.598" v="527" actId="478"/>
          <ac:spMkLst>
            <pc:docMk/>
            <pc:sldMk cId="0" sldId="327"/>
            <ac:spMk id="920" creationId="{00000000-0000-0000-0000-000000000000}"/>
          </ac:spMkLst>
        </pc:spChg>
      </pc:sldChg>
      <pc:sldChg chg="modSp">
        <pc:chgData name="Carlos Alberto Jara García" userId="14f27ca67b5b2891" providerId="LiveId" clId="{071A47D1-BF50-4E75-8228-C02FCCBE09E1}" dt="2019-10-14T08:09:27.835" v="98" actId="20577"/>
        <pc:sldMkLst>
          <pc:docMk/>
          <pc:sldMk cId="3869416975" sldId="328"/>
        </pc:sldMkLst>
        <pc:spChg chg="mod">
          <ac:chgData name="Carlos Alberto Jara García" userId="14f27ca67b5b2891" providerId="LiveId" clId="{071A47D1-BF50-4E75-8228-C02FCCBE09E1}" dt="2019-10-14T08:09:27.835" v="98" actId="20577"/>
          <ac:spMkLst>
            <pc:docMk/>
            <pc:sldMk cId="3869416975" sldId="328"/>
            <ac:spMk id="6" creationId="{1860675B-6502-44C0-A373-037E3959E7C8}"/>
          </ac:spMkLst>
        </pc:spChg>
      </pc:sldChg>
      <pc:sldChg chg="modSp">
        <pc:chgData name="Carlos Alberto Jara García" userId="14f27ca67b5b2891" providerId="LiveId" clId="{071A47D1-BF50-4E75-8228-C02FCCBE09E1}" dt="2019-10-14T08:45:39.826" v="622" actId="6549"/>
        <pc:sldMkLst>
          <pc:docMk/>
          <pc:sldMk cId="2140179994" sldId="329"/>
        </pc:sldMkLst>
        <pc:spChg chg="mod">
          <ac:chgData name="Carlos Alberto Jara García" userId="14f27ca67b5b2891" providerId="LiveId" clId="{071A47D1-BF50-4E75-8228-C02FCCBE09E1}" dt="2019-10-14T08:45:39.826" v="622" actId="6549"/>
          <ac:spMkLst>
            <pc:docMk/>
            <pc:sldMk cId="2140179994" sldId="329"/>
            <ac:spMk id="5" creationId="{0DF47B73-72AA-493C-9044-AE3B95E3A7F2}"/>
          </ac:spMkLst>
        </pc:spChg>
        <pc:spChg chg="mod">
          <ac:chgData name="Carlos Alberto Jara García" userId="14f27ca67b5b2891" providerId="LiveId" clId="{071A47D1-BF50-4E75-8228-C02FCCBE09E1}" dt="2019-10-14T08:11:23.637" v="146" actId="20577"/>
          <ac:spMkLst>
            <pc:docMk/>
            <pc:sldMk cId="2140179994" sldId="329"/>
            <ac:spMk id="6" creationId="{C53EA39C-50ED-48C1-90D3-A16927C39B16}"/>
          </ac:spMkLst>
        </pc:spChg>
      </pc:sldChg>
      <pc:sldChg chg="modSp add ord">
        <pc:chgData name="Carlos Alberto Jara García" userId="14f27ca67b5b2891" providerId="LiveId" clId="{071A47D1-BF50-4E75-8228-C02FCCBE09E1}" dt="2019-10-17T05:23:51.800" v="793"/>
        <pc:sldMkLst>
          <pc:docMk/>
          <pc:sldMk cId="3072012806" sldId="359"/>
        </pc:sldMkLst>
        <pc:spChg chg="mod">
          <ac:chgData name="Carlos Alberto Jara García" userId="14f27ca67b5b2891" providerId="LiveId" clId="{071A47D1-BF50-4E75-8228-C02FCCBE09E1}" dt="2019-10-14T08:34:54.074" v="526" actId="20577"/>
          <ac:spMkLst>
            <pc:docMk/>
            <pc:sldMk cId="3072012806" sldId="359"/>
            <ac:spMk id="79" creationId="{00000000-0000-0000-0000-000000000000}"/>
          </ac:spMkLst>
        </pc:spChg>
        <pc:spChg chg="mod">
          <ac:chgData name="Carlos Alberto Jara García" userId="14f27ca67b5b2891" providerId="LiveId" clId="{071A47D1-BF50-4E75-8228-C02FCCBE09E1}" dt="2019-10-14T08:34:47.338" v="515"/>
          <ac:spMkLst>
            <pc:docMk/>
            <pc:sldMk cId="3072012806" sldId="359"/>
            <ac:spMk id="80" creationId="{00000000-0000-0000-0000-000000000000}"/>
          </ac:spMkLst>
        </pc:spChg>
      </pc:sldChg>
      <pc:sldMasterChg chg="delSldLayout">
        <pc:chgData name="Carlos Alberto Jara García" userId="14f27ca67b5b2891" providerId="LiveId" clId="{071A47D1-BF50-4E75-8228-C02FCCBE09E1}" dt="2019-10-14T08:23:42.107" v="378" actId="47"/>
        <pc:sldMasterMkLst>
          <pc:docMk/>
          <pc:sldMasterMk cId="3209693378" sldId="2147483659"/>
        </pc:sldMasterMkLst>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4435304" cy="355681"/>
          </a:xfrm>
          <a:prstGeom prst="rect">
            <a:avLst/>
          </a:prstGeom>
          <a:noFill/>
          <a:ln>
            <a:noFill/>
          </a:ln>
        </p:spPr>
        <p:txBody>
          <a:bodyPr spcFirstLastPara="1" wrap="square" lIns="96300" tIns="48150" rIns="96300" bIns="4815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797022" y="0"/>
            <a:ext cx="4435304" cy="355681"/>
          </a:xfrm>
          <a:prstGeom prst="rect">
            <a:avLst/>
          </a:prstGeom>
          <a:noFill/>
          <a:ln>
            <a:noFill/>
          </a:ln>
        </p:spPr>
        <p:txBody>
          <a:bodyPr spcFirstLastPara="1" wrap="square" lIns="96300" tIns="48150" rIns="96300" bIns="4815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020715" y="3371809"/>
            <a:ext cx="8193183" cy="3194520"/>
          </a:xfrm>
          <a:prstGeom prst="rect">
            <a:avLst/>
          </a:prstGeom>
          <a:noFill/>
          <a:ln>
            <a:noFill/>
          </a:ln>
        </p:spPr>
        <p:txBody>
          <a:bodyPr spcFirstLastPara="1" wrap="square" lIns="96300" tIns="48150" rIns="96300" bIns="48150"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6742518"/>
            <a:ext cx="4435304" cy="355680"/>
          </a:xfrm>
          <a:prstGeom prst="rect">
            <a:avLst/>
          </a:prstGeom>
          <a:noFill/>
          <a:ln>
            <a:noFill/>
          </a:ln>
        </p:spPr>
        <p:txBody>
          <a:bodyPr spcFirstLastPara="1" wrap="square" lIns="96300" tIns="48150" rIns="96300" bIns="4815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797022" y="6742518"/>
            <a:ext cx="4435304" cy="355680"/>
          </a:xfrm>
          <a:prstGeom prst="rect">
            <a:avLst/>
          </a:prstGeom>
          <a:noFill/>
          <a:ln>
            <a:noFill/>
          </a:ln>
        </p:spPr>
        <p:txBody>
          <a:bodyPr spcFirstLastPara="1" wrap="square" lIns="96300" tIns="48150" rIns="96300" bIns="4815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63" name="Google Shape;63;p1: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722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184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89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483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714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73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50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554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18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76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1" name="Google Shape;71;p4: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4040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580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4431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789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13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801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265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2196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74: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918" name="Google Shape;918;p74: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44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97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682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7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69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8201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Diapositiva de título">
    <p:spTree>
      <p:nvGrpSpPr>
        <p:cNvPr id="1" name=""/>
        <p:cNvGrpSpPr/>
        <p:nvPr/>
      </p:nvGrpSpPr>
      <p:grpSpPr>
        <a:xfrm>
          <a:off x="0" y="0"/>
          <a:ext cx="0" cy="0"/>
          <a:chOff x="0" y="0"/>
          <a:chExt cx="0" cy="0"/>
        </a:xfrm>
      </p:grpSpPr>
      <p:sp>
        <p:nvSpPr>
          <p:cNvPr id="2" name="Holder 2"/>
          <p:cNvSpPr>
            <a:spLocks noGrp="1"/>
          </p:cNvSpPr>
          <p:nvPr>
            <p:ph type="ctrTitle"/>
          </p:nvPr>
        </p:nvSpPr>
        <p:spPr>
          <a:xfrm>
            <a:off x="764739" y="600001"/>
            <a:ext cx="8528923" cy="430887"/>
          </a:xfrm>
          <a:prstGeom prst="rect">
            <a:avLst/>
          </a:prstGeom>
        </p:spPr>
        <p:txBody>
          <a:bodyPr wrap="square" lIns="0" tIns="0" rIns="0" bIns="0">
            <a:spAutoFit/>
          </a:bodyPr>
          <a:lstStyle>
            <a:lvl1pPr>
              <a:defRPr b="0" i="0">
                <a:solidFill>
                  <a:schemeClr val="tx1"/>
                </a:solidFill>
              </a:defRPr>
            </a:lvl1pPr>
          </a:lstStyle>
          <a:p>
            <a:r>
              <a:rPr lang="es-ES"/>
              <a:t>Haga clic para modificar el estilo de título del patrón</a:t>
            </a:r>
            <a:endParaRPr/>
          </a:p>
        </p:txBody>
      </p:sp>
      <p:sp>
        <p:nvSpPr>
          <p:cNvPr id="3" name="Holder 3"/>
          <p:cNvSpPr>
            <a:spLocks noGrp="1"/>
          </p:cNvSpPr>
          <p:nvPr>
            <p:ph type="subTitle" idx="4"/>
          </p:nvPr>
        </p:nvSpPr>
        <p:spPr>
          <a:xfrm>
            <a:off x="1508760" y="4352544"/>
            <a:ext cx="7040880" cy="369332"/>
          </a:xfrm>
          <a:prstGeom prst="rect">
            <a:avLst/>
          </a:prstGeom>
        </p:spPr>
        <p:txBody>
          <a:bodyPr wrap="square" lIns="0" tIns="0" rIns="0" bIns="0">
            <a:spAutoFit/>
          </a:bodyPr>
          <a:lstStyle>
            <a:lvl1pPr>
              <a:defRPr/>
            </a:lvl1pPr>
          </a:lstStyle>
          <a:p>
            <a:r>
              <a:rPr lang="es-ES"/>
              <a:t>Haga clic para modificar el estilo de subtítulo del patrón</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5459813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type="body" idx="1"/>
          </p:nvPr>
        </p:nvSpPr>
        <p:spPr>
          <a:xfrm>
            <a:off x="708282" y="1607316"/>
            <a:ext cx="8641841" cy="325923"/>
          </a:xfrm>
        </p:spPr>
        <p:txBody>
          <a:bodyPr lIns="0" tIns="0" rIns="0" bIns="0"/>
          <a:lstStyle>
            <a:lvl1pPr>
              <a:defRPr sz="2118" b="0" i="0">
                <a:solidFill>
                  <a:srgbClr val="002060"/>
                </a:solidFill>
                <a:latin typeface="Calibri"/>
                <a:cs typeface="Calibri"/>
              </a:defRPr>
            </a:lvl1pPr>
          </a:lstStyle>
          <a:p>
            <a:pPr lvl="0"/>
            <a:r>
              <a:rPr lang="es-ES"/>
              <a:t>Haga clic para modificar los estilos de texto del patrón</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34728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os objetos">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1"/>
            <a:ext cx="9144000" cy="6857999"/>
          </a:xfrm>
          <a:prstGeom prst="rect">
            <a:avLst/>
          </a:prstGeom>
          <a:blipFill>
            <a:blip r:embed="rId2" cstate="print"/>
            <a:stretch>
              <a:fillRect/>
            </a:stretch>
          </a:blipFill>
        </p:spPr>
        <p:txBody>
          <a:bodyPr wrap="square" lIns="0" tIns="0" rIns="0" bIns="0" rtlCol="0"/>
          <a:lstStyle/>
          <a:p>
            <a:endParaRPr sz="1235"/>
          </a:p>
        </p:txBody>
      </p:sp>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sz="half" idx="2"/>
          </p:nvPr>
        </p:nvSpPr>
        <p:spPr>
          <a:xfrm>
            <a:off x="641157" y="2750850"/>
            <a:ext cx="4067175" cy="380104"/>
          </a:xfrm>
          <a:prstGeom prst="rect">
            <a:avLst/>
          </a:prstGeom>
        </p:spPr>
        <p:txBody>
          <a:bodyPr wrap="square" lIns="0" tIns="0" rIns="0" bIns="0">
            <a:spAutoFit/>
          </a:bodyPr>
          <a:lstStyle>
            <a:lvl1pPr>
              <a:defRPr sz="1235" b="1" i="0">
                <a:solidFill>
                  <a:srgbClr val="0070C0"/>
                </a:solidFill>
                <a:latin typeface="Consolas"/>
                <a:cs typeface="Consolas"/>
              </a:defRPr>
            </a:lvl1pPr>
          </a:lstStyle>
          <a:p>
            <a:pPr lvl="0"/>
            <a:r>
              <a:rPr lang="es-ES" dirty="0"/>
              <a:t>Haga clic para modificar los estilos de texto del patrón</a:t>
            </a:r>
          </a:p>
        </p:txBody>
      </p:sp>
      <p:sp>
        <p:nvSpPr>
          <p:cNvPr id="4" name="Holder 4"/>
          <p:cNvSpPr>
            <a:spLocks noGrp="1"/>
          </p:cNvSpPr>
          <p:nvPr>
            <p:ph sz="half" idx="3"/>
          </p:nvPr>
        </p:nvSpPr>
        <p:spPr>
          <a:xfrm>
            <a:off x="5180076" y="1787652"/>
            <a:ext cx="4375404" cy="738664"/>
          </a:xfrm>
          <a:prstGeom prst="rect">
            <a:avLst/>
          </a:prstGeom>
        </p:spPr>
        <p:txBody>
          <a:bodyPr wrap="square" lIns="0" tIns="0" rIns="0" bIns="0">
            <a:spAutoFit/>
          </a:bodyPr>
          <a:lstStyle>
            <a:lvl1pPr>
              <a:defRPr/>
            </a:lvl1pPr>
          </a:lstStyle>
          <a:p>
            <a:pPr lvl="0"/>
            <a:r>
              <a:rPr lang="es-ES" dirty="0"/>
              <a:t>Haga clic para modificar los estilos de texto del patrón</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0480091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Solo el título">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1194116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En blanco">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1"/>
            <a:ext cx="9144000" cy="6857999"/>
          </a:xfrm>
          <a:prstGeom prst="rect">
            <a:avLst/>
          </a:prstGeom>
          <a:blipFill>
            <a:blip r:embed="rId2" cstate="print"/>
            <a:stretch>
              <a:fillRect/>
            </a:stretch>
          </a:blipFill>
        </p:spPr>
        <p:txBody>
          <a:bodyPr wrap="square" lIns="0" tIns="0" rIns="0" bIns="0" rtlCol="0"/>
          <a:lstStyle/>
          <a:p>
            <a:endParaRPr sz="1235"/>
          </a:p>
        </p:txBody>
      </p:sp>
      <p:sp>
        <p:nvSpPr>
          <p:cNvPr id="17" name="bk object 17"/>
          <p:cNvSpPr/>
          <p:nvPr/>
        </p:nvSpPr>
        <p:spPr>
          <a:xfrm>
            <a:off x="4233764" y="3055623"/>
            <a:ext cx="1670686" cy="1668780"/>
          </a:xfrm>
          <a:custGeom>
            <a:avLst/>
            <a:gdLst/>
            <a:ahLst/>
            <a:cxnLst/>
            <a:rect l="l" t="t" r="r" b="b"/>
            <a:pathLst>
              <a:path w="1670685" h="1668779">
                <a:moveTo>
                  <a:pt x="318425" y="184403"/>
                </a:moveTo>
                <a:lnTo>
                  <a:pt x="255051" y="231221"/>
                </a:lnTo>
                <a:lnTo>
                  <a:pt x="222701" y="263133"/>
                </a:lnTo>
                <a:lnTo>
                  <a:pt x="190726" y="299618"/>
                </a:lnTo>
                <a:lnTo>
                  <a:pt x="159739" y="339852"/>
                </a:lnTo>
                <a:lnTo>
                  <a:pt x="130351" y="383011"/>
                </a:lnTo>
                <a:lnTo>
                  <a:pt x="103177" y="428274"/>
                </a:lnTo>
                <a:lnTo>
                  <a:pt x="78828" y="474817"/>
                </a:lnTo>
                <a:lnTo>
                  <a:pt x="57917" y="521817"/>
                </a:lnTo>
                <a:lnTo>
                  <a:pt x="41057" y="568451"/>
                </a:lnTo>
                <a:lnTo>
                  <a:pt x="28140" y="613832"/>
                </a:lnTo>
                <a:lnTo>
                  <a:pt x="17605" y="660604"/>
                </a:lnTo>
                <a:lnTo>
                  <a:pt x="9482" y="708445"/>
                </a:lnTo>
                <a:lnTo>
                  <a:pt x="3804" y="757032"/>
                </a:lnTo>
                <a:lnTo>
                  <a:pt x="602" y="806043"/>
                </a:lnTo>
                <a:lnTo>
                  <a:pt x="24" y="847020"/>
                </a:lnTo>
                <a:lnTo>
                  <a:pt x="0" y="857545"/>
                </a:lnTo>
                <a:lnTo>
                  <a:pt x="1756" y="904043"/>
                </a:lnTo>
                <a:lnTo>
                  <a:pt x="6175" y="952387"/>
                </a:lnTo>
                <a:lnTo>
                  <a:pt x="13197" y="999863"/>
                </a:lnTo>
                <a:lnTo>
                  <a:pt x="22854" y="1046148"/>
                </a:lnTo>
                <a:lnTo>
                  <a:pt x="35178" y="1090920"/>
                </a:lnTo>
                <a:lnTo>
                  <a:pt x="50201" y="1133855"/>
                </a:lnTo>
                <a:lnTo>
                  <a:pt x="68029" y="1176702"/>
                </a:lnTo>
                <a:lnTo>
                  <a:pt x="87556" y="1217801"/>
                </a:lnTo>
                <a:lnTo>
                  <a:pt x="108710" y="1257151"/>
                </a:lnTo>
                <a:lnTo>
                  <a:pt x="131422" y="1294751"/>
                </a:lnTo>
                <a:lnTo>
                  <a:pt x="155620" y="1330600"/>
                </a:lnTo>
                <a:lnTo>
                  <a:pt x="181232" y="1364697"/>
                </a:lnTo>
                <a:lnTo>
                  <a:pt x="208189" y="1397040"/>
                </a:lnTo>
                <a:lnTo>
                  <a:pt x="236418" y="1427628"/>
                </a:lnTo>
                <a:lnTo>
                  <a:pt x="265850" y="1456459"/>
                </a:lnTo>
                <a:lnTo>
                  <a:pt x="296412" y="1483534"/>
                </a:lnTo>
                <a:lnTo>
                  <a:pt x="328034" y="1508849"/>
                </a:lnTo>
                <a:lnTo>
                  <a:pt x="360645" y="1532405"/>
                </a:lnTo>
                <a:lnTo>
                  <a:pt x="394173" y="1554200"/>
                </a:lnTo>
                <a:lnTo>
                  <a:pt x="428549" y="1574232"/>
                </a:lnTo>
                <a:lnTo>
                  <a:pt x="463700" y="1592501"/>
                </a:lnTo>
                <a:lnTo>
                  <a:pt x="499555" y="1609005"/>
                </a:lnTo>
                <a:lnTo>
                  <a:pt x="536045" y="1623743"/>
                </a:lnTo>
                <a:lnTo>
                  <a:pt x="573097" y="1636713"/>
                </a:lnTo>
                <a:lnTo>
                  <a:pt x="610641" y="1647915"/>
                </a:lnTo>
                <a:lnTo>
                  <a:pt x="648605" y="1657347"/>
                </a:lnTo>
                <a:lnTo>
                  <a:pt x="686919" y="1665008"/>
                </a:lnTo>
                <a:lnTo>
                  <a:pt x="711637" y="1668779"/>
                </a:lnTo>
                <a:lnTo>
                  <a:pt x="959888" y="1668779"/>
                </a:lnTo>
                <a:lnTo>
                  <a:pt x="997492" y="1662389"/>
                </a:lnTo>
                <a:lnTo>
                  <a:pt x="1035756" y="1654054"/>
                </a:lnTo>
                <a:lnTo>
                  <a:pt x="1073659" y="1643937"/>
                </a:lnTo>
                <a:lnTo>
                  <a:pt x="1111131" y="1632034"/>
                </a:lnTo>
                <a:lnTo>
                  <a:pt x="1148100" y="1618346"/>
                </a:lnTo>
                <a:lnTo>
                  <a:pt x="1184495" y="1602870"/>
                </a:lnTo>
                <a:lnTo>
                  <a:pt x="1220246" y="1585606"/>
                </a:lnTo>
                <a:lnTo>
                  <a:pt x="1255280" y="1566552"/>
                </a:lnTo>
                <a:lnTo>
                  <a:pt x="1289528" y="1545708"/>
                </a:lnTo>
                <a:lnTo>
                  <a:pt x="1322918" y="1523071"/>
                </a:lnTo>
                <a:lnTo>
                  <a:pt x="1355380" y="1498641"/>
                </a:lnTo>
                <a:lnTo>
                  <a:pt x="1386841" y="1472416"/>
                </a:lnTo>
                <a:lnTo>
                  <a:pt x="1417231" y="1444396"/>
                </a:lnTo>
                <a:lnTo>
                  <a:pt x="1446480" y="1414578"/>
                </a:lnTo>
                <a:lnTo>
                  <a:pt x="1474515" y="1382962"/>
                </a:lnTo>
                <a:lnTo>
                  <a:pt x="1501267" y="1349546"/>
                </a:lnTo>
                <a:lnTo>
                  <a:pt x="1526664" y="1314330"/>
                </a:lnTo>
                <a:lnTo>
                  <a:pt x="1549777" y="1278635"/>
                </a:lnTo>
                <a:lnTo>
                  <a:pt x="839633" y="1278635"/>
                </a:lnTo>
                <a:lnTo>
                  <a:pt x="791758" y="1276431"/>
                </a:lnTo>
                <a:lnTo>
                  <a:pt x="745214" y="1271361"/>
                </a:lnTo>
                <a:lnTo>
                  <a:pt x="700057" y="1263530"/>
                </a:lnTo>
                <a:lnTo>
                  <a:pt x="656344" y="1253040"/>
                </a:lnTo>
                <a:lnTo>
                  <a:pt x="614130" y="1239995"/>
                </a:lnTo>
                <a:lnTo>
                  <a:pt x="573473" y="1224498"/>
                </a:lnTo>
                <a:lnTo>
                  <a:pt x="534427" y="1206653"/>
                </a:lnTo>
                <a:lnTo>
                  <a:pt x="497049" y="1186564"/>
                </a:lnTo>
                <a:lnTo>
                  <a:pt x="461396" y="1164334"/>
                </a:lnTo>
                <a:lnTo>
                  <a:pt x="427524" y="1140066"/>
                </a:lnTo>
                <a:lnTo>
                  <a:pt x="395488" y="1113863"/>
                </a:lnTo>
                <a:lnTo>
                  <a:pt x="365345" y="1085830"/>
                </a:lnTo>
                <a:lnTo>
                  <a:pt x="337151" y="1056069"/>
                </a:lnTo>
                <a:lnTo>
                  <a:pt x="310963" y="1024684"/>
                </a:lnTo>
                <a:lnTo>
                  <a:pt x="286836" y="991779"/>
                </a:lnTo>
                <a:lnTo>
                  <a:pt x="264826" y="957456"/>
                </a:lnTo>
                <a:lnTo>
                  <a:pt x="244990" y="921820"/>
                </a:lnTo>
                <a:lnTo>
                  <a:pt x="227384" y="884973"/>
                </a:lnTo>
                <a:lnTo>
                  <a:pt x="212064" y="847020"/>
                </a:lnTo>
                <a:lnTo>
                  <a:pt x="199087" y="808063"/>
                </a:lnTo>
                <a:lnTo>
                  <a:pt x="188507" y="768207"/>
                </a:lnTo>
                <a:lnTo>
                  <a:pt x="180383" y="727553"/>
                </a:lnTo>
                <a:lnTo>
                  <a:pt x="174769" y="686207"/>
                </a:lnTo>
                <a:lnTo>
                  <a:pt x="171722" y="644271"/>
                </a:lnTo>
                <a:lnTo>
                  <a:pt x="171298" y="601849"/>
                </a:lnTo>
                <a:lnTo>
                  <a:pt x="173553" y="559044"/>
                </a:lnTo>
                <a:lnTo>
                  <a:pt x="178544" y="515960"/>
                </a:lnTo>
                <a:lnTo>
                  <a:pt x="186327" y="472700"/>
                </a:lnTo>
                <a:lnTo>
                  <a:pt x="196957" y="429368"/>
                </a:lnTo>
                <a:lnTo>
                  <a:pt x="210491" y="386066"/>
                </a:lnTo>
                <a:lnTo>
                  <a:pt x="226985" y="342900"/>
                </a:lnTo>
                <a:lnTo>
                  <a:pt x="248988" y="298203"/>
                </a:lnTo>
                <a:lnTo>
                  <a:pt x="272705" y="259651"/>
                </a:lnTo>
                <a:lnTo>
                  <a:pt x="296422" y="223099"/>
                </a:lnTo>
                <a:lnTo>
                  <a:pt x="318425" y="184403"/>
                </a:lnTo>
                <a:close/>
              </a:path>
              <a:path w="1670685" h="1668779">
                <a:moveTo>
                  <a:pt x="838109" y="0"/>
                </a:moveTo>
                <a:lnTo>
                  <a:pt x="801366" y="16582"/>
                </a:lnTo>
                <a:lnTo>
                  <a:pt x="766189" y="38076"/>
                </a:lnTo>
                <a:lnTo>
                  <a:pt x="732862" y="64106"/>
                </a:lnTo>
                <a:lnTo>
                  <a:pt x="701664" y="94297"/>
                </a:lnTo>
                <a:lnTo>
                  <a:pt x="672876" y="128274"/>
                </a:lnTo>
                <a:lnTo>
                  <a:pt x="646782" y="165663"/>
                </a:lnTo>
                <a:lnTo>
                  <a:pt x="623661" y="206088"/>
                </a:lnTo>
                <a:lnTo>
                  <a:pt x="603794" y="249173"/>
                </a:lnTo>
                <a:lnTo>
                  <a:pt x="587464" y="294545"/>
                </a:lnTo>
                <a:lnTo>
                  <a:pt x="574951" y="341828"/>
                </a:lnTo>
                <a:lnTo>
                  <a:pt x="566537" y="390647"/>
                </a:lnTo>
                <a:lnTo>
                  <a:pt x="562519" y="440435"/>
                </a:lnTo>
                <a:lnTo>
                  <a:pt x="562531" y="442886"/>
                </a:lnTo>
                <a:lnTo>
                  <a:pt x="563131" y="491391"/>
                </a:lnTo>
                <a:lnTo>
                  <a:pt x="568701" y="542567"/>
                </a:lnTo>
                <a:lnTo>
                  <a:pt x="579494" y="593779"/>
                </a:lnTo>
                <a:lnTo>
                  <a:pt x="595793" y="644651"/>
                </a:lnTo>
                <a:lnTo>
                  <a:pt x="612338" y="682922"/>
                </a:lnTo>
                <a:lnTo>
                  <a:pt x="631750" y="717710"/>
                </a:lnTo>
                <a:lnTo>
                  <a:pt x="653449" y="749532"/>
                </a:lnTo>
                <a:lnTo>
                  <a:pt x="701396" y="806357"/>
                </a:lnTo>
                <a:lnTo>
                  <a:pt x="776009" y="882322"/>
                </a:lnTo>
                <a:lnTo>
                  <a:pt x="799284" y="907245"/>
                </a:lnTo>
                <a:lnTo>
                  <a:pt x="839967" y="959606"/>
                </a:lnTo>
                <a:lnTo>
                  <a:pt x="868973" y="1018777"/>
                </a:lnTo>
                <a:lnTo>
                  <a:pt x="881671" y="1088907"/>
                </a:lnTo>
                <a:lnTo>
                  <a:pt x="880459" y="1129377"/>
                </a:lnTo>
                <a:lnTo>
                  <a:pt x="873434" y="1174143"/>
                </a:lnTo>
                <a:lnTo>
                  <a:pt x="860019" y="1223723"/>
                </a:lnTo>
                <a:lnTo>
                  <a:pt x="839633" y="1278635"/>
                </a:lnTo>
                <a:lnTo>
                  <a:pt x="1549777" y="1278635"/>
                </a:lnTo>
                <a:lnTo>
                  <a:pt x="1550634" y="1277312"/>
                </a:lnTo>
                <a:lnTo>
                  <a:pt x="1551315" y="1276136"/>
                </a:lnTo>
                <a:lnTo>
                  <a:pt x="903641" y="1276136"/>
                </a:lnTo>
                <a:lnTo>
                  <a:pt x="868589" y="1275588"/>
                </a:lnTo>
                <a:lnTo>
                  <a:pt x="911456" y="1241206"/>
                </a:lnTo>
                <a:lnTo>
                  <a:pt x="944521" y="1215237"/>
                </a:lnTo>
                <a:lnTo>
                  <a:pt x="972611" y="1190000"/>
                </a:lnTo>
                <a:lnTo>
                  <a:pt x="1000555" y="1157813"/>
                </a:lnTo>
                <a:lnTo>
                  <a:pt x="1033181" y="1110995"/>
                </a:lnTo>
                <a:lnTo>
                  <a:pt x="1057928" y="1068146"/>
                </a:lnTo>
                <a:lnTo>
                  <a:pt x="1078127" y="1023023"/>
                </a:lnTo>
                <a:lnTo>
                  <a:pt x="1093764" y="976072"/>
                </a:lnTo>
                <a:lnTo>
                  <a:pt x="1104826" y="927740"/>
                </a:lnTo>
                <a:lnTo>
                  <a:pt x="1111299" y="878474"/>
                </a:lnTo>
                <a:lnTo>
                  <a:pt x="1113169" y="828720"/>
                </a:lnTo>
                <a:lnTo>
                  <a:pt x="1110420" y="778908"/>
                </a:lnTo>
                <a:lnTo>
                  <a:pt x="1103045" y="729535"/>
                </a:lnTo>
                <a:lnTo>
                  <a:pt x="1091023" y="680997"/>
                </a:lnTo>
                <a:lnTo>
                  <a:pt x="1074344" y="633758"/>
                </a:lnTo>
                <a:lnTo>
                  <a:pt x="1052993" y="588263"/>
                </a:lnTo>
                <a:lnTo>
                  <a:pt x="1024432" y="541792"/>
                </a:lnTo>
                <a:lnTo>
                  <a:pt x="994947" y="503432"/>
                </a:lnTo>
                <a:lnTo>
                  <a:pt x="965170" y="471143"/>
                </a:lnTo>
                <a:lnTo>
                  <a:pt x="935731" y="442886"/>
                </a:lnTo>
                <a:lnTo>
                  <a:pt x="907261" y="416623"/>
                </a:lnTo>
                <a:lnTo>
                  <a:pt x="880391" y="390314"/>
                </a:lnTo>
                <a:lnTo>
                  <a:pt x="833976" y="329403"/>
                </a:lnTo>
                <a:lnTo>
                  <a:pt x="815693" y="290722"/>
                </a:lnTo>
                <a:lnTo>
                  <a:pt x="801533" y="243839"/>
                </a:lnTo>
                <a:lnTo>
                  <a:pt x="792170" y="182197"/>
                </a:lnTo>
                <a:lnTo>
                  <a:pt x="794657" y="132551"/>
                </a:lnTo>
                <a:lnTo>
                  <a:pt x="805483" y="89342"/>
                </a:lnTo>
                <a:lnTo>
                  <a:pt x="821138" y="47012"/>
                </a:lnTo>
                <a:lnTo>
                  <a:pt x="838109" y="0"/>
                </a:lnTo>
                <a:close/>
              </a:path>
              <a:path w="1670685" h="1668779">
                <a:moveTo>
                  <a:pt x="1347125" y="176783"/>
                </a:moveTo>
                <a:lnTo>
                  <a:pt x="1367818" y="213193"/>
                </a:lnTo>
                <a:lnTo>
                  <a:pt x="1390369" y="247459"/>
                </a:lnTo>
                <a:lnTo>
                  <a:pt x="1413776" y="283725"/>
                </a:lnTo>
                <a:lnTo>
                  <a:pt x="1437041" y="326135"/>
                </a:lnTo>
                <a:lnTo>
                  <a:pt x="1457938" y="374542"/>
                </a:lnTo>
                <a:lnTo>
                  <a:pt x="1474719" y="422657"/>
                </a:lnTo>
                <a:lnTo>
                  <a:pt x="1487537" y="470387"/>
                </a:lnTo>
                <a:lnTo>
                  <a:pt x="1496550" y="517640"/>
                </a:lnTo>
                <a:lnTo>
                  <a:pt x="1501911" y="564324"/>
                </a:lnTo>
                <a:lnTo>
                  <a:pt x="1503776" y="610346"/>
                </a:lnTo>
                <a:lnTo>
                  <a:pt x="1502301" y="655614"/>
                </a:lnTo>
                <a:lnTo>
                  <a:pt x="1497641" y="700035"/>
                </a:lnTo>
                <a:lnTo>
                  <a:pt x="1489952" y="743517"/>
                </a:lnTo>
                <a:lnTo>
                  <a:pt x="1479387" y="785969"/>
                </a:lnTo>
                <a:lnTo>
                  <a:pt x="1466104" y="827296"/>
                </a:lnTo>
                <a:lnTo>
                  <a:pt x="1450257" y="867407"/>
                </a:lnTo>
                <a:lnTo>
                  <a:pt x="1432001" y="906210"/>
                </a:lnTo>
                <a:lnTo>
                  <a:pt x="1411492" y="943612"/>
                </a:lnTo>
                <a:lnTo>
                  <a:pt x="1388885" y="979521"/>
                </a:lnTo>
                <a:lnTo>
                  <a:pt x="1364335" y="1013844"/>
                </a:lnTo>
                <a:lnTo>
                  <a:pt x="1337998" y="1046489"/>
                </a:lnTo>
                <a:lnTo>
                  <a:pt x="1310029" y="1077363"/>
                </a:lnTo>
                <a:lnTo>
                  <a:pt x="1280584" y="1106375"/>
                </a:lnTo>
                <a:lnTo>
                  <a:pt x="1249817" y="1133431"/>
                </a:lnTo>
                <a:lnTo>
                  <a:pt x="1217884" y="1158440"/>
                </a:lnTo>
                <a:lnTo>
                  <a:pt x="1184940" y="1181309"/>
                </a:lnTo>
                <a:lnTo>
                  <a:pt x="1151141" y="1201946"/>
                </a:lnTo>
                <a:lnTo>
                  <a:pt x="1116642" y="1220258"/>
                </a:lnTo>
                <a:lnTo>
                  <a:pt x="1081598" y="1236153"/>
                </a:lnTo>
                <a:lnTo>
                  <a:pt x="1010496" y="1260321"/>
                </a:lnTo>
                <a:lnTo>
                  <a:pt x="939079" y="1273713"/>
                </a:lnTo>
                <a:lnTo>
                  <a:pt x="903641" y="1276136"/>
                </a:lnTo>
                <a:lnTo>
                  <a:pt x="1551315" y="1276136"/>
                </a:lnTo>
                <a:lnTo>
                  <a:pt x="1573108" y="1238490"/>
                </a:lnTo>
                <a:lnTo>
                  <a:pt x="1594013" y="1197864"/>
                </a:lnTo>
                <a:lnTo>
                  <a:pt x="1614251" y="1152455"/>
                </a:lnTo>
                <a:lnTo>
                  <a:pt x="1631542" y="1106060"/>
                </a:lnTo>
                <a:lnTo>
                  <a:pt x="1645904" y="1058835"/>
                </a:lnTo>
                <a:lnTo>
                  <a:pt x="1657354" y="1010935"/>
                </a:lnTo>
                <a:lnTo>
                  <a:pt x="1665912" y="962518"/>
                </a:lnTo>
                <a:lnTo>
                  <a:pt x="1670213" y="925595"/>
                </a:lnTo>
                <a:lnTo>
                  <a:pt x="1670213" y="755110"/>
                </a:lnTo>
                <a:lnTo>
                  <a:pt x="1657500" y="669888"/>
                </a:lnTo>
                <a:lnTo>
                  <a:pt x="1646305" y="622220"/>
                </a:lnTo>
                <a:lnTo>
                  <a:pt x="1632360" y="575285"/>
                </a:lnTo>
                <a:lnTo>
                  <a:pt x="1615683" y="529238"/>
                </a:lnTo>
                <a:lnTo>
                  <a:pt x="1596290" y="484236"/>
                </a:lnTo>
                <a:lnTo>
                  <a:pt x="1574201" y="440435"/>
                </a:lnTo>
                <a:lnTo>
                  <a:pt x="1552317" y="401097"/>
                </a:lnTo>
                <a:lnTo>
                  <a:pt x="1527148" y="361188"/>
                </a:lnTo>
                <a:lnTo>
                  <a:pt x="1501121" y="324707"/>
                </a:lnTo>
                <a:lnTo>
                  <a:pt x="1446376" y="263270"/>
                </a:lnTo>
                <a:lnTo>
                  <a:pt x="1417229" y="233171"/>
                </a:lnTo>
                <a:lnTo>
                  <a:pt x="1400703" y="217717"/>
                </a:lnTo>
                <a:lnTo>
                  <a:pt x="1384463" y="202120"/>
                </a:lnTo>
                <a:lnTo>
                  <a:pt x="1367080" y="187952"/>
                </a:lnTo>
                <a:lnTo>
                  <a:pt x="1347125" y="176783"/>
                </a:lnTo>
                <a:close/>
              </a:path>
            </a:pathLst>
          </a:custGeom>
          <a:solidFill>
            <a:srgbClr val="FEFEFE"/>
          </a:solidFill>
        </p:spPr>
        <p:txBody>
          <a:bodyPr wrap="square" lIns="0" tIns="0" rIns="0" bIns="0" rtlCol="0"/>
          <a:lstStyle/>
          <a:p>
            <a:endParaRPr sz="1235"/>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9476631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1_Diapositiva de título">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754380" y="2620987"/>
            <a:ext cx="8549640" cy="769401"/>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rgbClr val="00B05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4F6228"/>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4F6228"/>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4F6228"/>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4F6228"/>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4F6228"/>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4F6228"/>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4F6228"/>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4F6228"/>
                </a:solidFill>
                <a:latin typeface="Arial"/>
                <a:ea typeface="Arial"/>
                <a:cs typeface="Arial"/>
                <a:sym typeface="Arial"/>
              </a:defRPr>
            </a:lvl9pPr>
          </a:lstStyle>
          <a:p>
            <a:endParaRPr/>
          </a:p>
        </p:txBody>
      </p:sp>
      <p:sp>
        <p:nvSpPr>
          <p:cNvPr id="18" name="Google Shape;18;p2"/>
          <p:cNvSpPr txBox="1">
            <a:spLocks noGrp="1"/>
          </p:cNvSpPr>
          <p:nvPr>
            <p:ph type="subTitle" idx="1"/>
          </p:nvPr>
        </p:nvSpPr>
        <p:spPr>
          <a:xfrm>
            <a:off x="1508760" y="4291017"/>
            <a:ext cx="7040880" cy="36929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8493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9"/>
        <p:cNvGrpSpPr/>
        <p:nvPr/>
      </p:nvGrpSpPr>
      <p:grpSpPr>
        <a:xfrm>
          <a:off x="0" y="0"/>
          <a:ext cx="0" cy="0"/>
          <a:chOff x="0" y="0"/>
          <a:chExt cx="0" cy="0"/>
        </a:xfrm>
      </p:grpSpPr>
      <p:sp>
        <p:nvSpPr>
          <p:cNvPr id="21" name="Google Shape;21;p3"/>
          <p:cNvSpPr txBox="1">
            <a:spLocks noGrp="1"/>
          </p:cNvSpPr>
          <p:nvPr>
            <p:ph type="body" idx="1"/>
          </p:nvPr>
        </p:nvSpPr>
        <p:spPr>
          <a:xfrm>
            <a:off x="356235" y="1376343"/>
            <a:ext cx="9424800" cy="461624"/>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title"/>
          </p:nvPr>
        </p:nvSpPr>
        <p:spPr>
          <a:xfrm>
            <a:off x="356236" y="282254"/>
            <a:ext cx="9426258" cy="64629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600" b="0" i="0" u="none" strike="noStrike" cap="none">
                <a:solidFill>
                  <a:srgbClr val="4F6228"/>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4F6228"/>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4F6228"/>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4F6228"/>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4F6228"/>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4F6228"/>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4F6228"/>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4F6228"/>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4F6228"/>
                </a:solidFill>
                <a:latin typeface="Arial"/>
                <a:ea typeface="Arial"/>
                <a:cs typeface="Arial"/>
                <a:sym typeface="Arial"/>
              </a:defRPr>
            </a:lvl9pPr>
          </a:lstStyle>
          <a:p>
            <a:endParaRPr/>
          </a:p>
        </p:txBody>
      </p:sp>
    </p:spTree>
    <p:extLst>
      <p:ext uri="{BB962C8B-B14F-4D97-AF65-F5344CB8AC3E}">
        <p14:creationId xmlns:p14="http://schemas.microsoft.com/office/powerpoint/2010/main" val="314429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0"/>
            <a:ext cx="9142476" cy="1092708"/>
          </a:xfrm>
          <a:prstGeom prst="rect">
            <a:avLst/>
          </a:prstGeom>
          <a:blipFill>
            <a:blip r:embed="rId9" cstate="print"/>
            <a:stretch>
              <a:fillRect/>
            </a:stretch>
          </a:blipFill>
        </p:spPr>
        <p:txBody>
          <a:bodyPr wrap="square" lIns="0" tIns="0" rIns="0" bIns="0" rtlCol="0"/>
          <a:lstStyle/>
          <a:p>
            <a:endParaRPr sz="1235"/>
          </a:p>
        </p:txBody>
      </p:sp>
      <p:sp>
        <p:nvSpPr>
          <p:cNvPr id="2" name="Holder 2"/>
          <p:cNvSpPr>
            <a:spLocks noGrp="1"/>
          </p:cNvSpPr>
          <p:nvPr>
            <p:ph type="title"/>
          </p:nvPr>
        </p:nvSpPr>
        <p:spPr>
          <a:xfrm>
            <a:off x="7797905" y="470373"/>
            <a:ext cx="1226184" cy="430887"/>
          </a:xfrm>
          <a:prstGeom prst="rect">
            <a:avLst/>
          </a:prstGeom>
        </p:spPr>
        <p:txBody>
          <a:bodyPr wrap="square" lIns="0" tIns="0" rIns="0" bIns="0">
            <a:spAutoFit/>
          </a:bodyPr>
          <a:lstStyle>
            <a:lvl1pPr>
              <a:defRPr sz="2800" b="1" i="0">
                <a:solidFill>
                  <a:srgbClr val="FF0000"/>
                </a:solidFill>
                <a:latin typeface="Calibri"/>
                <a:cs typeface="Calibri"/>
              </a:defRPr>
            </a:lvl1pPr>
          </a:lstStyle>
          <a:p>
            <a:endParaRPr/>
          </a:p>
        </p:txBody>
      </p:sp>
      <p:sp>
        <p:nvSpPr>
          <p:cNvPr id="3" name="Holder 3"/>
          <p:cNvSpPr>
            <a:spLocks noGrp="1"/>
          </p:cNvSpPr>
          <p:nvPr>
            <p:ph type="body" idx="1"/>
          </p:nvPr>
        </p:nvSpPr>
        <p:spPr>
          <a:xfrm>
            <a:off x="708282" y="1607313"/>
            <a:ext cx="8641841" cy="369332"/>
          </a:xfrm>
          <a:prstGeom prst="rect">
            <a:avLst/>
          </a:prstGeom>
        </p:spPr>
        <p:txBody>
          <a:bodyPr wrap="square" lIns="0" tIns="0" rIns="0" bIns="0">
            <a:spAutoFit/>
          </a:bodyPr>
          <a:lstStyle>
            <a:lvl1pPr>
              <a:defRPr sz="2400" b="0" i="0">
                <a:solidFill>
                  <a:srgbClr val="002060"/>
                </a:solidFill>
                <a:latin typeface="Calibri"/>
                <a:cs typeface="Calibri"/>
              </a:defRPr>
            </a:lvl1pPr>
          </a:lstStyle>
          <a:p>
            <a:endParaRPr/>
          </a:p>
        </p:txBody>
      </p:sp>
      <p:sp>
        <p:nvSpPr>
          <p:cNvPr id="4" name="Holder 4"/>
          <p:cNvSpPr>
            <a:spLocks noGrp="1"/>
          </p:cNvSpPr>
          <p:nvPr>
            <p:ph type="ftr" sz="quarter" idx="5"/>
          </p:nvPr>
        </p:nvSpPr>
        <p:spPr>
          <a:xfrm>
            <a:off x="3419856" y="7228334"/>
            <a:ext cx="3218688" cy="31393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4"/>
            <a:ext cx="2313432" cy="3139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11/9/2019</a:t>
            </a:fld>
            <a:endParaRPr lang="en-US"/>
          </a:p>
        </p:txBody>
      </p:sp>
      <p:sp>
        <p:nvSpPr>
          <p:cNvPr id="6" name="Holder 6"/>
          <p:cNvSpPr>
            <a:spLocks noGrp="1"/>
          </p:cNvSpPr>
          <p:nvPr>
            <p:ph type="sldNum" sz="quarter" idx="7"/>
          </p:nvPr>
        </p:nvSpPr>
        <p:spPr>
          <a:xfrm>
            <a:off x="7242048" y="7228334"/>
            <a:ext cx="2313432" cy="31393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20969337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03433" eaLnBrk="1" hangingPunct="1">
        <a:defRPr>
          <a:latin typeface="+mn-lt"/>
          <a:ea typeface="+mn-ea"/>
          <a:cs typeface="+mn-cs"/>
        </a:defRPr>
      </a:lvl2pPr>
      <a:lvl3pPr marL="806867" eaLnBrk="1" hangingPunct="1">
        <a:defRPr>
          <a:latin typeface="+mn-lt"/>
          <a:ea typeface="+mn-ea"/>
          <a:cs typeface="+mn-cs"/>
        </a:defRPr>
      </a:lvl3pPr>
      <a:lvl4pPr marL="1210300" eaLnBrk="1" hangingPunct="1">
        <a:defRPr>
          <a:latin typeface="+mn-lt"/>
          <a:ea typeface="+mn-ea"/>
          <a:cs typeface="+mn-cs"/>
        </a:defRPr>
      </a:lvl4pPr>
      <a:lvl5pPr marL="1613733" eaLnBrk="1" hangingPunct="1">
        <a:defRPr>
          <a:latin typeface="+mn-lt"/>
          <a:ea typeface="+mn-ea"/>
          <a:cs typeface="+mn-cs"/>
        </a:defRPr>
      </a:lvl5pPr>
      <a:lvl6pPr marL="2017166" eaLnBrk="1" hangingPunct="1">
        <a:defRPr>
          <a:latin typeface="+mn-lt"/>
          <a:ea typeface="+mn-ea"/>
          <a:cs typeface="+mn-cs"/>
        </a:defRPr>
      </a:lvl6pPr>
      <a:lvl7pPr marL="2420600" eaLnBrk="1" hangingPunct="1">
        <a:defRPr>
          <a:latin typeface="+mn-lt"/>
          <a:ea typeface="+mn-ea"/>
          <a:cs typeface="+mn-cs"/>
        </a:defRPr>
      </a:lvl7pPr>
      <a:lvl8pPr marL="2824033" eaLnBrk="1" hangingPunct="1">
        <a:defRPr>
          <a:latin typeface="+mn-lt"/>
          <a:ea typeface="+mn-ea"/>
          <a:cs typeface="+mn-cs"/>
        </a:defRPr>
      </a:lvl8pPr>
      <a:lvl9pPr marL="3227466" eaLnBrk="1" hangingPunct="1">
        <a:defRPr>
          <a:latin typeface="+mn-lt"/>
          <a:ea typeface="+mn-ea"/>
          <a:cs typeface="+mn-cs"/>
        </a:defRPr>
      </a:lvl9pPr>
    </p:bodyStyle>
    <p:otherStyle>
      <a:lvl1pPr marL="0" eaLnBrk="1" hangingPunct="1">
        <a:defRPr>
          <a:latin typeface="+mn-lt"/>
          <a:ea typeface="+mn-ea"/>
          <a:cs typeface="+mn-cs"/>
        </a:defRPr>
      </a:lvl1pPr>
      <a:lvl2pPr marL="403433" eaLnBrk="1" hangingPunct="1">
        <a:defRPr>
          <a:latin typeface="+mn-lt"/>
          <a:ea typeface="+mn-ea"/>
          <a:cs typeface="+mn-cs"/>
        </a:defRPr>
      </a:lvl2pPr>
      <a:lvl3pPr marL="806867" eaLnBrk="1" hangingPunct="1">
        <a:defRPr>
          <a:latin typeface="+mn-lt"/>
          <a:ea typeface="+mn-ea"/>
          <a:cs typeface="+mn-cs"/>
        </a:defRPr>
      </a:lvl3pPr>
      <a:lvl4pPr marL="1210300" eaLnBrk="1" hangingPunct="1">
        <a:defRPr>
          <a:latin typeface="+mn-lt"/>
          <a:ea typeface="+mn-ea"/>
          <a:cs typeface="+mn-cs"/>
        </a:defRPr>
      </a:lvl4pPr>
      <a:lvl5pPr marL="1613733" eaLnBrk="1" hangingPunct="1">
        <a:defRPr>
          <a:latin typeface="+mn-lt"/>
          <a:ea typeface="+mn-ea"/>
          <a:cs typeface="+mn-cs"/>
        </a:defRPr>
      </a:lvl5pPr>
      <a:lvl6pPr marL="2017166" eaLnBrk="1" hangingPunct="1">
        <a:defRPr>
          <a:latin typeface="+mn-lt"/>
          <a:ea typeface="+mn-ea"/>
          <a:cs typeface="+mn-cs"/>
        </a:defRPr>
      </a:lvl6pPr>
      <a:lvl7pPr marL="2420600" eaLnBrk="1" hangingPunct="1">
        <a:defRPr>
          <a:latin typeface="+mn-lt"/>
          <a:ea typeface="+mn-ea"/>
          <a:cs typeface="+mn-cs"/>
        </a:defRPr>
      </a:lvl7pPr>
      <a:lvl8pPr marL="2824033" eaLnBrk="1" hangingPunct="1">
        <a:defRPr>
          <a:latin typeface="+mn-lt"/>
          <a:ea typeface="+mn-ea"/>
          <a:cs typeface="+mn-cs"/>
        </a:defRPr>
      </a:lvl8pPr>
      <a:lvl9pPr marL="3227466"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0" name="1 Título">
            <a:extLst>
              <a:ext uri="{FF2B5EF4-FFF2-40B4-BE49-F238E27FC236}">
                <a16:creationId xmlns:a16="http://schemas.microsoft.com/office/drawing/2014/main" id="{D33E4B9C-1BE3-4B9E-A90F-61199559C9E9}"/>
              </a:ext>
            </a:extLst>
          </p:cNvPr>
          <p:cNvSpPr>
            <a:spLocks noGrp="1"/>
          </p:cNvSpPr>
          <p:nvPr/>
        </p:nvSpPr>
        <p:spPr bwMode="auto">
          <a:xfrm>
            <a:off x="1816620" y="4188572"/>
            <a:ext cx="5867400" cy="89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PE" dirty="0"/>
              <a:t>Unidad 2 – Semana 13</a:t>
            </a:r>
            <a:endParaRPr lang="es-PE" sz="1400" dirty="0">
              <a:solidFill>
                <a:schemeClr val="tx1">
                  <a:lumMod val="65000"/>
                  <a:lumOff val="35000"/>
                </a:schemeClr>
              </a:solidFill>
            </a:endParaRPr>
          </a:p>
        </p:txBody>
      </p:sp>
      <p:sp>
        <p:nvSpPr>
          <p:cNvPr id="11" name="1 Título">
            <a:extLst>
              <a:ext uri="{FF2B5EF4-FFF2-40B4-BE49-F238E27FC236}">
                <a16:creationId xmlns:a16="http://schemas.microsoft.com/office/drawing/2014/main" id="{D297867F-2856-4F58-B469-F30F3AF841B1}"/>
              </a:ext>
            </a:extLst>
          </p:cNvPr>
          <p:cNvSpPr>
            <a:spLocks noGrp="1"/>
          </p:cNvSpPr>
          <p:nvPr/>
        </p:nvSpPr>
        <p:spPr bwMode="auto">
          <a:xfrm>
            <a:off x="1524000" y="2590803"/>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PE" sz="6000" dirty="0"/>
              <a:t>Algoritmos y Estructura de Datos</a:t>
            </a:r>
          </a:p>
        </p:txBody>
      </p:sp>
      <p:sp>
        <p:nvSpPr>
          <p:cNvPr id="12" name="Rectángulo 3">
            <a:extLst>
              <a:ext uri="{FF2B5EF4-FFF2-40B4-BE49-F238E27FC236}">
                <a16:creationId xmlns:a16="http://schemas.microsoft.com/office/drawing/2014/main" id="{DA1FD186-1E20-41A0-9FFF-2C9616D374AF}"/>
              </a:ext>
            </a:extLst>
          </p:cNvPr>
          <p:cNvSpPr/>
          <p:nvPr/>
        </p:nvSpPr>
        <p:spPr>
          <a:xfrm>
            <a:off x="1816620" y="4979143"/>
            <a:ext cx="4572000" cy="1635704"/>
          </a:xfrm>
          <a:prstGeom prst="rect">
            <a:avLst/>
          </a:prstGeom>
        </p:spPr>
        <p:txBody>
          <a:bodyPr>
            <a:spAutoFit/>
          </a:bodyPr>
          <a:lstStyle>
            <a:defPPr>
              <a:defRPr lang="es-E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s-PE" b="1" dirty="0">
                <a:solidFill>
                  <a:schemeClr val="tx1">
                    <a:lumMod val="65000"/>
                    <a:lumOff val="35000"/>
                  </a:schemeClr>
                </a:solidFill>
              </a:rPr>
              <a:t>Docentes:</a:t>
            </a:r>
          </a:p>
          <a:p>
            <a:pPr marL="285750" indent="-285750">
              <a:buFont typeface="Wingdings" panose="05000000000000000000" pitchFamily="2" charset="2"/>
              <a:buChar char="Ø"/>
            </a:pPr>
            <a:r>
              <a:rPr lang="es-PE" dirty="0">
                <a:solidFill>
                  <a:schemeClr val="tx1">
                    <a:lumMod val="65000"/>
                    <a:lumOff val="35000"/>
                  </a:schemeClr>
                </a:solidFill>
              </a:rPr>
              <a:t>Canaval </a:t>
            </a:r>
            <a:r>
              <a:rPr lang="es-PE" dirty="0" err="1">
                <a:solidFill>
                  <a:schemeClr val="tx1">
                    <a:lumMod val="65000"/>
                    <a:lumOff val="35000"/>
                  </a:schemeClr>
                </a:solidFill>
              </a:rPr>
              <a:t>Sanchez</a:t>
            </a:r>
            <a:r>
              <a:rPr lang="es-PE" dirty="0">
                <a:solidFill>
                  <a:schemeClr val="tx1">
                    <a:lumMod val="65000"/>
                    <a:lumOff val="35000"/>
                  </a:schemeClr>
                </a:solidFill>
              </a:rPr>
              <a:t>, Luis Martin</a:t>
            </a:r>
          </a:p>
          <a:p>
            <a:pPr marL="285750" indent="-285750">
              <a:buFont typeface="Wingdings" panose="05000000000000000000" pitchFamily="2" charset="2"/>
              <a:buChar char="Ø"/>
            </a:pPr>
            <a:r>
              <a:rPr lang="es-PE" dirty="0">
                <a:solidFill>
                  <a:schemeClr val="tx1">
                    <a:lumMod val="65000"/>
                    <a:lumOff val="35000"/>
                  </a:schemeClr>
                </a:solidFill>
              </a:rPr>
              <a:t>Jara García, Carlos Alberto</a:t>
            </a:r>
          </a:p>
          <a:p>
            <a:pPr marL="285750" indent="-285750">
              <a:buFont typeface="Wingdings" panose="05000000000000000000" pitchFamily="2" charset="2"/>
              <a:buChar char="Ø"/>
            </a:pPr>
            <a:r>
              <a:rPr lang="es-PE" dirty="0">
                <a:solidFill>
                  <a:schemeClr val="tx1">
                    <a:lumMod val="65000"/>
                    <a:lumOff val="35000"/>
                  </a:schemeClr>
                </a:solidFill>
              </a:rPr>
              <a:t>Mendiolaza Cornejo, Edson Duilio</a:t>
            </a:r>
          </a:p>
          <a:p>
            <a:pPr marL="285750" indent="-285750">
              <a:buFont typeface="Wingdings" panose="05000000000000000000" pitchFamily="2" charset="2"/>
              <a:buChar char="Ø"/>
            </a:pPr>
            <a:r>
              <a:rPr lang="es-PE" dirty="0" err="1">
                <a:solidFill>
                  <a:schemeClr val="tx1">
                    <a:lumMod val="65000"/>
                    <a:lumOff val="35000"/>
                  </a:schemeClr>
                </a:solidFill>
              </a:rPr>
              <a:t>Namay</a:t>
            </a:r>
            <a:r>
              <a:rPr lang="es-PE" dirty="0">
                <a:solidFill>
                  <a:schemeClr val="tx1">
                    <a:lumMod val="65000"/>
                    <a:lumOff val="35000"/>
                  </a:schemeClr>
                </a:solidFill>
              </a:rPr>
              <a:t> Zevallos, Wilder </a:t>
            </a:r>
            <a:r>
              <a:rPr lang="es-PE" dirty="0" err="1">
                <a:solidFill>
                  <a:schemeClr val="tx1">
                    <a:lumMod val="65000"/>
                    <a:lumOff val="35000"/>
                  </a:schemeClr>
                </a:solidFill>
              </a:rPr>
              <a:t>Adan</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Ejemplo:</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grpSp>
        <p:nvGrpSpPr>
          <p:cNvPr id="6" name="Group 5">
            <a:extLst>
              <a:ext uri="{FF2B5EF4-FFF2-40B4-BE49-F238E27FC236}">
                <a16:creationId xmlns:a16="http://schemas.microsoft.com/office/drawing/2014/main" id="{4DE44DEF-B97B-4C95-A3EC-C640201282B0}"/>
              </a:ext>
            </a:extLst>
          </p:cNvPr>
          <p:cNvGrpSpPr>
            <a:grpSpLocks/>
          </p:cNvGrpSpPr>
          <p:nvPr/>
        </p:nvGrpSpPr>
        <p:grpSpPr bwMode="auto">
          <a:xfrm>
            <a:off x="1186136" y="2300287"/>
            <a:ext cx="8064500" cy="5472113"/>
            <a:chOff x="323" y="441"/>
            <a:chExt cx="3521" cy="2153"/>
          </a:xfrm>
        </p:grpSpPr>
        <p:pic>
          <p:nvPicPr>
            <p:cNvPr id="7" name="Picture 6">
              <a:extLst>
                <a:ext uri="{FF2B5EF4-FFF2-40B4-BE49-F238E27FC236}">
                  <a16:creationId xmlns:a16="http://schemas.microsoft.com/office/drawing/2014/main" id="{BB015974-25C0-473D-945D-E07486300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 y="441"/>
              <a:ext cx="3396" cy="2153"/>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a:extLst>
                <a:ext uri="{FF2B5EF4-FFF2-40B4-BE49-F238E27FC236}">
                  <a16:creationId xmlns:a16="http://schemas.microsoft.com/office/drawing/2014/main" id="{B283E10B-2C40-454A-AD72-3BFC00F610B5}"/>
                </a:ext>
              </a:extLst>
            </p:cNvPr>
            <p:cNvSpPr txBox="1">
              <a:spLocks noChangeArrowheads="1"/>
            </p:cNvSpPr>
            <p:nvPr/>
          </p:nvSpPr>
          <p:spPr bwMode="auto">
            <a:xfrm>
              <a:off x="945" y="448"/>
              <a:ext cx="270"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Oradea</a:t>
              </a:r>
            </a:p>
          </p:txBody>
        </p:sp>
        <p:sp>
          <p:nvSpPr>
            <p:cNvPr id="9" name="Text Box 8">
              <a:extLst>
                <a:ext uri="{FF2B5EF4-FFF2-40B4-BE49-F238E27FC236}">
                  <a16:creationId xmlns:a16="http://schemas.microsoft.com/office/drawing/2014/main" id="{6A045812-A801-44C6-A3B5-11B1AFB9D27B}"/>
                </a:ext>
              </a:extLst>
            </p:cNvPr>
            <p:cNvSpPr txBox="1">
              <a:spLocks noChangeArrowheads="1"/>
            </p:cNvSpPr>
            <p:nvPr/>
          </p:nvSpPr>
          <p:spPr bwMode="auto">
            <a:xfrm>
              <a:off x="2437" y="560"/>
              <a:ext cx="250"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Neamt</a:t>
              </a:r>
            </a:p>
          </p:txBody>
        </p:sp>
        <p:sp>
          <p:nvSpPr>
            <p:cNvPr id="10" name="Text Box 9">
              <a:extLst>
                <a:ext uri="{FF2B5EF4-FFF2-40B4-BE49-F238E27FC236}">
                  <a16:creationId xmlns:a16="http://schemas.microsoft.com/office/drawing/2014/main" id="{7AC8A18E-8044-4619-B20A-02D20F7799BF}"/>
                </a:ext>
              </a:extLst>
            </p:cNvPr>
            <p:cNvSpPr txBox="1">
              <a:spLocks noChangeArrowheads="1"/>
            </p:cNvSpPr>
            <p:nvPr/>
          </p:nvSpPr>
          <p:spPr bwMode="auto">
            <a:xfrm>
              <a:off x="3083" y="868"/>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Iasi</a:t>
              </a:r>
            </a:p>
          </p:txBody>
        </p:sp>
        <p:sp>
          <p:nvSpPr>
            <p:cNvPr id="11" name="Text Box 10">
              <a:extLst>
                <a:ext uri="{FF2B5EF4-FFF2-40B4-BE49-F238E27FC236}">
                  <a16:creationId xmlns:a16="http://schemas.microsoft.com/office/drawing/2014/main" id="{DD2D491F-97F4-4DD8-8E74-B063E60BC6A6}"/>
                </a:ext>
              </a:extLst>
            </p:cNvPr>
            <p:cNvSpPr txBox="1">
              <a:spLocks noChangeArrowheads="1"/>
            </p:cNvSpPr>
            <p:nvPr/>
          </p:nvSpPr>
          <p:spPr bwMode="auto">
            <a:xfrm>
              <a:off x="3293" y="1264"/>
              <a:ext cx="243"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Vaslui</a:t>
              </a:r>
            </a:p>
          </p:txBody>
        </p:sp>
        <p:sp>
          <p:nvSpPr>
            <p:cNvPr id="12" name="Text Box 11">
              <a:extLst>
                <a:ext uri="{FF2B5EF4-FFF2-40B4-BE49-F238E27FC236}">
                  <a16:creationId xmlns:a16="http://schemas.microsoft.com/office/drawing/2014/main" id="{19B8EC17-91D5-459F-9367-1C8B06960CA3}"/>
                </a:ext>
              </a:extLst>
            </p:cNvPr>
            <p:cNvSpPr txBox="1">
              <a:spLocks noChangeArrowheads="1"/>
            </p:cNvSpPr>
            <p:nvPr/>
          </p:nvSpPr>
          <p:spPr bwMode="auto">
            <a:xfrm>
              <a:off x="3449" y="2320"/>
              <a:ext cx="237"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Eforie</a:t>
              </a:r>
            </a:p>
          </p:txBody>
        </p:sp>
        <p:sp>
          <p:nvSpPr>
            <p:cNvPr id="13" name="Text Box 12">
              <a:extLst>
                <a:ext uri="{FF2B5EF4-FFF2-40B4-BE49-F238E27FC236}">
                  <a16:creationId xmlns:a16="http://schemas.microsoft.com/office/drawing/2014/main" id="{3CBE9E9E-B816-4D80-950A-53FF563030CD}"/>
                </a:ext>
              </a:extLst>
            </p:cNvPr>
            <p:cNvSpPr txBox="1">
              <a:spLocks noChangeArrowheads="1"/>
            </p:cNvSpPr>
            <p:nvPr/>
          </p:nvSpPr>
          <p:spPr bwMode="auto">
            <a:xfrm>
              <a:off x="3449" y="1834"/>
              <a:ext cx="283"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Hirsova</a:t>
              </a:r>
            </a:p>
          </p:txBody>
        </p:sp>
        <p:sp>
          <p:nvSpPr>
            <p:cNvPr id="14" name="Text Box 13">
              <a:extLst>
                <a:ext uri="{FF2B5EF4-FFF2-40B4-BE49-F238E27FC236}">
                  <a16:creationId xmlns:a16="http://schemas.microsoft.com/office/drawing/2014/main" id="{9160674D-3E47-4F0B-9069-0BEC21C04D82}"/>
                </a:ext>
              </a:extLst>
            </p:cNvPr>
            <p:cNvSpPr txBox="1">
              <a:spLocks noChangeArrowheads="1"/>
            </p:cNvSpPr>
            <p:nvPr/>
          </p:nvSpPr>
          <p:spPr bwMode="auto">
            <a:xfrm>
              <a:off x="1367" y="1072"/>
              <a:ext cx="215"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Sibiu</a:t>
              </a:r>
            </a:p>
          </p:txBody>
        </p:sp>
        <p:sp>
          <p:nvSpPr>
            <p:cNvPr id="15" name="Rectangle 14">
              <a:extLst>
                <a:ext uri="{FF2B5EF4-FFF2-40B4-BE49-F238E27FC236}">
                  <a16:creationId xmlns:a16="http://schemas.microsoft.com/office/drawing/2014/main" id="{4B54E4C2-3B46-4E7E-9AB6-54730CA8045B}"/>
                </a:ext>
              </a:extLst>
            </p:cNvPr>
            <p:cNvSpPr>
              <a:spLocks noChangeArrowheads="1"/>
            </p:cNvSpPr>
            <p:nvPr/>
          </p:nvSpPr>
          <p:spPr bwMode="auto">
            <a:xfrm>
              <a:off x="2574" y="2118"/>
              <a:ext cx="34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6" name="Text Box 15">
              <a:extLst>
                <a:ext uri="{FF2B5EF4-FFF2-40B4-BE49-F238E27FC236}">
                  <a16:creationId xmlns:a16="http://schemas.microsoft.com/office/drawing/2014/main" id="{02147DE6-93D0-48B9-8767-CABD2149DA43}"/>
                </a:ext>
              </a:extLst>
            </p:cNvPr>
            <p:cNvSpPr txBox="1">
              <a:spLocks noChangeArrowheads="1"/>
            </p:cNvSpPr>
            <p:nvPr/>
          </p:nvSpPr>
          <p:spPr bwMode="auto">
            <a:xfrm>
              <a:off x="1877" y="1114"/>
              <a:ext cx="29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Fagaras</a:t>
              </a:r>
            </a:p>
          </p:txBody>
        </p:sp>
        <p:sp>
          <p:nvSpPr>
            <p:cNvPr id="17" name="Text Box 16">
              <a:extLst>
                <a:ext uri="{FF2B5EF4-FFF2-40B4-BE49-F238E27FC236}">
                  <a16:creationId xmlns:a16="http://schemas.microsoft.com/office/drawing/2014/main" id="{53509DCE-E8E3-4AF9-AEA9-EDDD6682C29B}"/>
                </a:ext>
              </a:extLst>
            </p:cNvPr>
            <p:cNvSpPr txBox="1">
              <a:spLocks noChangeArrowheads="1"/>
            </p:cNvSpPr>
            <p:nvPr/>
          </p:nvSpPr>
          <p:spPr bwMode="auto">
            <a:xfrm>
              <a:off x="1169" y="1906"/>
              <a:ext cx="30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Mehadia</a:t>
              </a:r>
            </a:p>
          </p:txBody>
        </p:sp>
        <p:sp>
          <p:nvSpPr>
            <p:cNvPr id="18" name="Text Box 17">
              <a:extLst>
                <a:ext uri="{FF2B5EF4-FFF2-40B4-BE49-F238E27FC236}">
                  <a16:creationId xmlns:a16="http://schemas.microsoft.com/office/drawing/2014/main" id="{F54A68FC-7798-461D-A8DF-BDC56FEC9C4C}"/>
                </a:ext>
              </a:extLst>
            </p:cNvPr>
            <p:cNvSpPr txBox="1">
              <a:spLocks noChangeArrowheads="1"/>
            </p:cNvSpPr>
            <p:nvPr/>
          </p:nvSpPr>
          <p:spPr bwMode="auto">
            <a:xfrm>
              <a:off x="677" y="2170"/>
              <a:ext cx="290"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Dobreta</a:t>
              </a:r>
            </a:p>
          </p:txBody>
        </p:sp>
        <p:sp>
          <p:nvSpPr>
            <p:cNvPr id="19" name="Rectangle 18">
              <a:extLst>
                <a:ext uri="{FF2B5EF4-FFF2-40B4-BE49-F238E27FC236}">
                  <a16:creationId xmlns:a16="http://schemas.microsoft.com/office/drawing/2014/main" id="{21DC0673-BCB7-4C07-812F-DB10720C7868}"/>
                </a:ext>
              </a:extLst>
            </p:cNvPr>
            <p:cNvSpPr>
              <a:spLocks noChangeArrowheads="1"/>
            </p:cNvSpPr>
            <p:nvPr/>
          </p:nvSpPr>
          <p:spPr bwMode="auto">
            <a:xfrm>
              <a:off x="2884" y="1966"/>
              <a:ext cx="34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 name="Text Box 19">
              <a:extLst>
                <a:ext uri="{FF2B5EF4-FFF2-40B4-BE49-F238E27FC236}">
                  <a16:creationId xmlns:a16="http://schemas.microsoft.com/office/drawing/2014/main" id="{BEA8A23F-577E-45B8-B59C-5C5CAC8AC517}"/>
                </a:ext>
              </a:extLst>
            </p:cNvPr>
            <p:cNvSpPr txBox="1">
              <a:spLocks noChangeArrowheads="1"/>
            </p:cNvSpPr>
            <p:nvPr/>
          </p:nvSpPr>
          <p:spPr bwMode="auto">
            <a:xfrm>
              <a:off x="2879" y="1942"/>
              <a:ext cx="295"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Urziceni</a:t>
              </a:r>
            </a:p>
          </p:txBody>
        </p:sp>
        <p:sp>
          <p:nvSpPr>
            <p:cNvPr id="21" name="Rectangle 20">
              <a:extLst>
                <a:ext uri="{FF2B5EF4-FFF2-40B4-BE49-F238E27FC236}">
                  <a16:creationId xmlns:a16="http://schemas.microsoft.com/office/drawing/2014/main" id="{6C96FD4A-73B7-4FDA-A3B7-2C8AD13F32CE}"/>
                </a:ext>
              </a:extLst>
            </p:cNvPr>
            <p:cNvSpPr>
              <a:spLocks noChangeArrowheads="1"/>
            </p:cNvSpPr>
            <p:nvPr/>
          </p:nvSpPr>
          <p:spPr bwMode="auto">
            <a:xfrm>
              <a:off x="1570" y="1444"/>
              <a:ext cx="474"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2" name="Text Box 21">
              <a:extLst>
                <a:ext uri="{FF2B5EF4-FFF2-40B4-BE49-F238E27FC236}">
                  <a16:creationId xmlns:a16="http://schemas.microsoft.com/office/drawing/2014/main" id="{356777C9-27F5-49D5-A9CE-CB3984731F2B}"/>
                </a:ext>
              </a:extLst>
            </p:cNvPr>
            <p:cNvSpPr txBox="1">
              <a:spLocks noChangeArrowheads="1"/>
            </p:cNvSpPr>
            <p:nvPr/>
          </p:nvSpPr>
          <p:spPr bwMode="auto">
            <a:xfrm>
              <a:off x="1505" y="1410"/>
              <a:ext cx="435" cy="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900" i="0">
                  <a:solidFill>
                    <a:schemeClr val="tx1"/>
                  </a:solidFill>
                  <a:latin typeface="Arial" panose="020B0604020202020204" pitchFamily="34" charset="0"/>
                </a:rPr>
                <a:t>Rimnicu Vilcea</a:t>
              </a:r>
            </a:p>
          </p:txBody>
        </p:sp>
        <p:sp>
          <p:nvSpPr>
            <p:cNvPr id="23" name="Rectangle 22">
              <a:extLst>
                <a:ext uri="{FF2B5EF4-FFF2-40B4-BE49-F238E27FC236}">
                  <a16:creationId xmlns:a16="http://schemas.microsoft.com/office/drawing/2014/main" id="{915B0256-AEC2-48CB-AC55-A4E7CD207CA7}"/>
                </a:ext>
              </a:extLst>
            </p:cNvPr>
            <p:cNvSpPr>
              <a:spLocks noChangeArrowheads="1"/>
            </p:cNvSpPr>
            <p:nvPr/>
          </p:nvSpPr>
          <p:spPr bwMode="auto">
            <a:xfrm>
              <a:off x="1702" y="2308"/>
              <a:ext cx="34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4" name="Text Box 23">
              <a:extLst>
                <a:ext uri="{FF2B5EF4-FFF2-40B4-BE49-F238E27FC236}">
                  <a16:creationId xmlns:a16="http://schemas.microsoft.com/office/drawing/2014/main" id="{8B4A233C-BCF4-4773-BA2D-0EF2403EBCC8}"/>
                </a:ext>
              </a:extLst>
            </p:cNvPr>
            <p:cNvSpPr txBox="1">
              <a:spLocks noChangeArrowheads="1"/>
            </p:cNvSpPr>
            <p:nvPr/>
          </p:nvSpPr>
          <p:spPr bwMode="auto">
            <a:xfrm>
              <a:off x="1649" y="2260"/>
              <a:ext cx="283"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Craiova</a:t>
              </a:r>
            </a:p>
          </p:txBody>
        </p:sp>
        <p:sp>
          <p:nvSpPr>
            <p:cNvPr id="25" name="Rectangle 24">
              <a:extLst>
                <a:ext uri="{FF2B5EF4-FFF2-40B4-BE49-F238E27FC236}">
                  <a16:creationId xmlns:a16="http://schemas.microsoft.com/office/drawing/2014/main" id="{4578645B-42A1-417B-A7F2-A78B90643AB8}"/>
                </a:ext>
              </a:extLst>
            </p:cNvPr>
            <p:cNvSpPr>
              <a:spLocks noChangeArrowheads="1"/>
            </p:cNvSpPr>
            <p:nvPr/>
          </p:nvSpPr>
          <p:spPr bwMode="auto">
            <a:xfrm>
              <a:off x="1978" y="1684"/>
              <a:ext cx="258"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6" name="Text Box 25">
              <a:extLst>
                <a:ext uri="{FF2B5EF4-FFF2-40B4-BE49-F238E27FC236}">
                  <a16:creationId xmlns:a16="http://schemas.microsoft.com/office/drawing/2014/main" id="{CBDD722D-87FE-42BB-928F-B15BDD1735E6}"/>
                </a:ext>
              </a:extLst>
            </p:cNvPr>
            <p:cNvSpPr txBox="1">
              <a:spLocks noChangeArrowheads="1"/>
            </p:cNvSpPr>
            <p:nvPr/>
          </p:nvSpPr>
          <p:spPr bwMode="auto">
            <a:xfrm>
              <a:off x="1949" y="1648"/>
              <a:ext cx="246"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Pitesti</a:t>
              </a:r>
            </a:p>
          </p:txBody>
        </p:sp>
        <p:sp>
          <p:nvSpPr>
            <p:cNvPr id="27" name="Text Box 26">
              <a:extLst>
                <a:ext uri="{FF2B5EF4-FFF2-40B4-BE49-F238E27FC236}">
                  <a16:creationId xmlns:a16="http://schemas.microsoft.com/office/drawing/2014/main" id="{F66E2D91-1085-4F05-9CE7-09598597B202}"/>
                </a:ext>
              </a:extLst>
            </p:cNvPr>
            <p:cNvSpPr txBox="1">
              <a:spLocks noChangeArrowheads="1"/>
            </p:cNvSpPr>
            <p:nvPr/>
          </p:nvSpPr>
          <p:spPr bwMode="auto">
            <a:xfrm>
              <a:off x="2465" y="2356"/>
              <a:ext cx="277"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Giurgiu</a:t>
              </a:r>
            </a:p>
          </p:txBody>
        </p:sp>
        <p:sp>
          <p:nvSpPr>
            <p:cNvPr id="28" name="Rectangle 27">
              <a:extLst>
                <a:ext uri="{FF2B5EF4-FFF2-40B4-BE49-F238E27FC236}">
                  <a16:creationId xmlns:a16="http://schemas.microsoft.com/office/drawing/2014/main" id="{4F7EBE71-4629-4CAD-8197-4B59899CF93A}"/>
                </a:ext>
              </a:extLst>
            </p:cNvPr>
            <p:cNvSpPr>
              <a:spLocks noChangeArrowheads="1"/>
            </p:cNvSpPr>
            <p:nvPr/>
          </p:nvSpPr>
          <p:spPr bwMode="auto">
            <a:xfrm>
              <a:off x="814" y="802"/>
              <a:ext cx="216"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9" name="Text Box 28">
              <a:extLst>
                <a:ext uri="{FF2B5EF4-FFF2-40B4-BE49-F238E27FC236}">
                  <a16:creationId xmlns:a16="http://schemas.microsoft.com/office/drawing/2014/main" id="{E4541C14-FD32-4C15-8EC0-76802CD74774}"/>
                </a:ext>
              </a:extLst>
            </p:cNvPr>
            <p:cNvSpPr txBox="1">
              <a:spLocks noChangeArrowheads="1"/>
            </p:cNvSpPr>
            <p:nvPr/>
          </p:nvSpPr>
          <p:spPr bwMode="auto">
            <a:xfrm>
              <a:off x="773" y="744"/>
              <a:ext cx="233" cy="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900" i="0">
                  <a:solidFill>
                    <a:schemeClr val="tx1"/>
                  </a:solidFill>
                  <a:latin typeface="Arial" panose="020B0604020202020204" pitchFamily="34" charset="0"/>
                </a:rPr>
                <a:t>Zerind</a:t>
              </a:r>
            </a:p>
          </p:txBody>
        </p:sp>
        <p:sp>
          <p:nvSpPr>
            <p:cNvPr id="30" name="Text Box 29">
              <a:extLst>
                <a:ext uri="{FF2B5EF4-FFF2-40B4-BE49-F238E27FC236}">
                  <a16:creationId xmlns:a16="http://schemas.microsoft.com/office/drawing/2014/main" id="{0F21DAE8-D3D5-458A-BABC-AE8130FA2366}"/>
                </a:ext>
              </a:extLst>
            </p:cNvPr>
            <p:cNvSpPr txBox="1">
              <a:spLocks noChangeArrowheads="1"/>
            </p:cNvSpPr>
            <p:nvPr/>
          </p:nvSpPr>
          <p:spPr bwMode="auto">
            <a:xfrm>
              <a:off x="323" y="960"/>
              <a:ext cx="207"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Arad</a:t>
              </a:r>
              <a:endParaRPr lang="es-ES" altLang="es-PE" sz="1800" b="0" i="0">
                <a:solidFill>
                  <a:schemeClr val="tx1"/>
                </a:solidFill>
                <a:latin typeface="Arial" panose="020B0604020202020204" pitchFamily="34" charset="0"/>
              </a:endParaRPr>
            </a:p>
          </p:txBody>
        </p:sp>
        <p:sp>
          <p:nvSpPr>
            <p:cNvPr id="31" name="Rectangle 30">
              <a:extLst>
                <a:ext uri="{FF2B5EF4-FFF2-40B4-BE49-F238E27FC236}">
                  <a16:creationId xmlns:a16="http://schemas.microsoft.com/office/drawing/2014/main" id="{E0BD7F19-2107-4933-9577-821CBD3C969C}"/>
                </a:ext>
              </a:extLst>
            </p:cNvPr>
            <p:cNvSpPr>
              <a:spLocks noChangeArrowheads="1"/>
            </p:cNvSpPr>
            <p:nvPr/>
          </p:nvSpPr>
          <p:spPr bwMode="auto">
            <a:xfrm>
              <a:off x="724" y="1480"/>
              <a:ext cx="34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32" name="Text Box 31">
              <a:extLst>
                <a:ext uri="{FF2B5EF4-FFF2-40B4-BE49-F238E27FC236}">
                  <a16:creationId xmlns:a16="http://schemas.microsoft.com/office/drawing/2014/main" id="{0C929994-531D-4B92-9FEE-FA464F3FF66F}"/>
                </a:ext>
              </a:extLst>
            </p:cNvPr>
            <p:cNvSpPr txBox="1">
              <a:spLocks noChangeArrowheads="1"/>
            </p:cNvSpPr>
            <p:nvPr/>
          </p:nvSpPr>
          <p:spPr bwMode="auto">
            <a:xfrm>
              <a:off x="671" y="1414"/>
              <a:ext cx="3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Timisoara</a:t>
              </a:r>
            </a:p>
          </p:txBody>
        </p:sp>
        <p:sp>
          <p:nvSpPr>
            <p:cNvPr id="33" name="Rectangle 32">
              <a:extLst>
                <a:ext uri="{FF2B5EF4-FFF2-40B4-BE49-F238E27FC236}">
                  <a16:creationId xmlns:a16="http://schemas.microsoft.com/office/drawing/2014/main" id="{85C7A3C7-60BA-4728-BBF7-2552F3FB8F98}"/>
                </a:ext>
              </a:extLst>
            </p:cNvPr>
            <p:cNvSpPr>
              <a:spLocks noChangeArrowheads="1"/>
            </p:cNvSpPr>
            <p:nvPr/>
          </p:nvSpPr>
          <p:spPr bwMode="auto">
            <a:xfrm>
              <a:off x="1174" y="1690"/>
              <a:ext cx="366" cy="1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34" name="Text Box 33">
              <a:extLst>
                <a:ext uri="{FF2B5EF4-FFF2-40B4-BE49-F238E27FC236}">
                  <a16:creationId xmlns:a16="http://schemas.microsoft.com/office/drawing/2014/main" id="{83B600AF-E036-461B-A978-9563050D7FE7}"/>
                </a:ext>
              </a:extLst>
            </p:cNvPr>
            <p:cNvSpPr txBox="1">
              <a:spLocks noChangeArrowheads="1"/>
            </p:cNvSpPr>
            <p:nvPr/>
          </p:nvSpPr>
          <p:spPr bwMode="auto">
            <a:xfrm>
              <a:off x="1119" y="1658"/>
              <a:ext cx="23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Lugoj</a:t>
              </a:r>
            </a:p>
          </p:txBody>
        </p:sp>
        <p:sp>
          <p:nvSpPr>
            <p:cNvPr id="35" name="Text Box 34">
              <a:extLst>
                <a:ext uri="{FF2B5EF4-FFF2-40B4-BE49-F238E27FC236}">
                  <a16:creationId xmlns:a16="http://schemas.microsoft.com/office/drawing/2014/main" id="{C7C8A706-5334-4093-9846-807C78F74547}"/>
                </a:ext>
              </a:extLst>
            </p:cNvPr>
            <p:cNvSpPr txBox="1">
              <a:spLocks noChangeArrowheads="1"/>
            </p:cNvSpPr>
            <p:nvPr/>
          </p:nvSpPr>
          <p:spPr bwMode="auto">
            <a:xfrm>
              <a:off x="2553" y="2072"/>
              <a:ext cx="350"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i="0">
                  <a:solidFill>
                    <a:schemeClr val="tx1"/>
                  </a:solidFill>
                  <a:latin typeface="Arial" panose="020B0604020202020204" pitchFamily="34" charset="0"/>
                </a:rPr>
                <a:t>Bucharest</a:t>
              </a:r>
            </a:p>
          </p:txBody>
        </p:sp>
        <p:sp>
          <p:nvSpPr>
            <p:cNvPr id="36" name="Rectangle 35">
              <a:extLst>
                <a:ext uri="{FF2B5EF4-FFF2-40B4-BE49-F238E27FC236}">
                  <a16:creationId xmlns:a16="http://schemas.microsoft.com/office/drawing/2014/main" id="{32B20263-3E50-482E-97C7-7DD124B37C9A}"/>
                </a:ext>
              </a:extLst>
            </p:cNvPr>
            <p:cNvSpPr>
              <a:spLocks noChangeArrowheads="1"/>
            </p:cNvSpPr>
            <p:nvPr/>
          </p:nvSpPr>
          <p:spPr bwMode="auto">
            <a:xfrm>
              <a:off x="2806" y="754"/>
              <a:ext cx="34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37" name="Rectangle 36">
              <a:extLst>
                <a:ext uri="{FF2B5EF4-FFF2-40B4-BE49-F238E27FC236}">
                  <a16:creationId xmlns:a16="http://schemas.microsoft.com/office/drawing/2014/main" id="{AFC789CE-FD4A-40A2-831A-BC2EDC1E2AD7}"/>
                </a:ext>
              </a:extLst>
            </p:cNvPr>
            <p:cNvSpPr>
              <a:spLocks noChangeArrowheads="1"/>
            </p:cNvSpPr>
            <p:nvPr/>
          </p:nvSpPr>
          <p:spPr bwMode="auto">
            <a:xfrm>
              <a:off x="3154" y="1090"/>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38" name="Rectangle 37">
              <a:extLst>
                <a:ext uri="{FF2B5EF4-FFF2-40B4-BE49-F238E27FC236}">
                  <a16:creationId xmlns:a16="http://schemas.microsoft.com/office/drawing/2014/main" id="{3663CB5A-73D0-407E-89F2-FCF39ABBEF40}"/>
                </a:ext>
              </a:extLst>
            </p:cNvPr>
            <p:cNvSpPr>
              <a:spLocks noChangeArrowheads="1"/>
            </p:cNvSpPr>
            <p:nvPr/>
          </p:nvSpPr>
          <p:spPr bwMode="auto">
            <a:xfrm>
              <a:off x="3116" y="1604"/>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39" name="Rectangle 38">
              <a:extLst>
                <a:ext uri="{FF2B5EF4-FFF2-40B4-BE49-F238E27FC236}">
                  <a16:creationId xmlns:a16="http://schemas.microsoft.com/office/drawing/2014/main" id="{CA54F956-BF17-4C62-873F-FE539C29EBA8}"/>
                </a:ext>
              </a:extLst>
            </p:cNvPr>
            <p:cNvSpPr>
              <a:spLocks noChangeArrowheads="1"/>
            </p:cNvSpPr>
            <p:nvPr/>
          </p:nvSpPr>
          <p:spPr bwMode="auto">
            <a:xfrm>
              <a:off x="3500" y="204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0" name="Rectangle 39">
              <a:extLst>
                <a:ext uri="{FF2B5EF4-FFF2-40B4-BE49-F238E27FC236}">
                  <a16:creationId xmlns:a16="http://schemas.microsoft.com/office/drawing/2014/main" id="{FD46821E-00CA-4F9A-88B2-6CD3F344EF0D}"/>
                </a:ext>
              </a:extLst>
            </p:cNvPr>
            <p:cNvSpPr>
              <a:spLocks noChangeArrowheads="1"/>
            </p:cNvSpPr>
            <p:nvPr/>
          </p:nvSpPr>
          <p:spPr bwMode="auto">
            <a:xfrm>
              <a:off x="2582" y="1910"/>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1" name="Rectangle 40">
              <a:extLst>
                <a:ext uri="{FF2B5EF4-FFF2-40B4-BE49-F238E27FC236}">
                  <a16:creationId xmlns:a16="http://schemas.microsoft.com/office/drawing/2014/main" id="{954BD4AE-37B9-4580-980A-62821DC447EB}"/>
                </a:ext>
              </a:extLst>
            </p:cNvPr>
            <p:cNvSpPr>
              <a:spLocks noChangeArrowheads="1"/>
            </p:cNvSpPr>
            <p:nvPr/>
          </p:nvSpPr>
          <p:spPr bwMode="auto">
            <a:xfrm>
              <a:off x="2504" y="225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2" name="Rectangle 41">
              <a:extLst>
                <a:ext uri="{FF2B5EF4-FFF2-40B4-BE49-F238E27FC236}">
                  <a16:creationId xmlns:a16="http://schemas.microsoft.com/office/drawing/2014/main" id="{C387AC64-46B9-45DC-97D4-0BD02425DD8B}"/>
                </a:ext>
              </a:extLst>
            </p:cNvPr>
            <p:cNvSpPr>
              <a:spLocks noChangeArrowheads="1"/>
            </p:cNvSpPr>
            <p:nvPr/>
          </p:nvSpPr>
          <p:spPr bwMode="auto">
            <a:xfrm>
              <a:off x="2324" y="1646"/>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3" name="Rectangle 42">
              <a:extLst>
                <a:ext uri="{FF2B5EF4-FFF2-40B4-BE49-F238E27FC236}">
                  <a16:creationId xmlns:a16="http://schemas.microsoft.com/office/drawing/2014/main" id="{C565217E-F7BD-467A-880E-235713C150D2}"/>
                </a:ext>
              </a:extLst>
            </p:cNvPr>
            <p:cNvSpPr>
              <a:spLocks noChangeArrowheads="1"/>
            </p:cNvSpPr>
            <p:nvPr/>
          </p:nvSpPr>
          <p:spPr bwMode="auto">
            <a:xfrm>
              <a:off x="1670" y="1196"/>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4" name="Rectangle 43">
              <a:extLst>
                <a:ext uri="{FF2B5EF4-FFF2-40B4-BE49-F238E27FC236}">
                  <a16:creationId xmlns:a16="http://schemas.microsoft.com/office/drawing/2014/main" id="{C65F013A-5093-425B-8F6B-8B2BD4F83BA1}"/>
                </a:ext>
              </a:extLst>
            </p:cNvPr>
            <p:cNvSpPr>
              <a:spLocks noChangeArrowheads="1"/>
            </p:cNvSpPr>
            <p:nvPr/>
          </p:nvSpPr>
          <p:spPr bwMode="auto">
            <a:xfrm>
              <a:off x="1172" y="836"/>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5" name="Rectangle 44">
              <a:extLst>
                <a:ext uri="{FF2B5EF4-FFF2-40B4-BE49-F238E27FC236}">
                  <a16:creationId xmlns:a16="http://schemas.microsoft.com/office/drawing/2014/main" id="{4C7477C6-8CD4-4277-B787-AE760C9AF739}"/>
                </a:ext>
              </a:extLst>
            </p:cNvPr>
            <p:cNvSpPr>
              <a:spLocks noChangeArrowheads="1"/>
            </p:cNvSpPr>
            <p:nvPr/>
          </p:nvSpPr>
          <p:spPr bwMode="auto">
            <a:xfrm>
              <a:off x="638" y="602"/>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6" name="Rectangle 45">
              <a:extLst>
                <a:ext uri="{FF2B5EF4-FFF2-40B4-BE49-F238E27FC236}">
                  <a16:creationId xmlns:a16="http://schemas.microsoft.com/office/drawing/2014/main" id="{45A952E1-23AA-49A6-9DE0-DF717370BB9C}"/>
                </a:ext>
              </a:extLst>
            </p:cNvPr>
            <p:cNvSpPr>
              <a:spLocks noChangeArrowheads="1"/>
            </p:cNvSpPr>
            <p:nvPr/>
          </p:nvSpPr>
          <p:spPr bwMode="auto">
            <a:xfrm>
              <a:off x="500" y="87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7" name="Rectangle 46">
              <a:extLst>
                <a:ext uri="{FF2B5EF4-FFF2-40B4-BE49-F238E27FC236}">
                  <a16:creationId xmlns:a16="http://schemas.microsoft.com/office/drawing/2014/main" id="{004174C0-642E-4D23-A8F7-109018516EB8}"/>
                </a:ext>
              </a:extLst>
            </p:cNvPr>
            <p:cNvSpPr>
              <a:spLocks noChangeArrowheads="1"/>
            </p:cNvSpPr>
            <p:nvPr/>
          </p:nvSpPr>
          <p:spPr bwMode="auto">
            <a:xfrm>
              <a:off x="458" y="126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8" name="Rectangle 47">
              <a:extLst>
                <a:ext uri="{FF2B5EF4-FFF2-40B4-BE49-F238E27FC236}">
                  <a16:creationId xmlns:a16="http://schemas.microsoft.com/office/drawing/2014/main" id="{DFD766B9-1E3D-470C-AD4D-92630514F691}"/>
                </a:ext>
              </a:extLst>
            </p:cNvPr>
            <p:cNvSpPr>
              <a:spLocks noChangeArrowheads="1"/>
            </p:cNvSpPr>
            <p:nvPr/>
          </p:nvSpPr>
          <p:spPr bwMode="auto">
            <a:xfrm>
              <a:off x="1490" y="135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49" name="Rectangle 48">
              <a:extLst>
                <a:ext uri="{FF2B5EF4-FFF2-40B4-BE49-F238E27FC236}">
                  <a16:creationId xmlns:a16="http://schemas.microsoft.com/office/drawing/2014/main" id="{8AA7A4CE-172F-45C3-8706-8A59BEB46BF7}"/>
                </a:ext>
              </a:extLst>
            </p:cNvPr>
            <p:cNvSpPr>
              <a:spLocks noChangeArrowheads="1"/>
            </p:cNvSpPr>
            <p:nvPr/>
          </p:nvSpPr>
          <p:spPr bwMode="auto">
            <a:xfrm>
              <a:off x="956" y="1046"/>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0" name="Rectangle 49">
              <a:extLst>
                <a:ext uri="{FF2B5EF4-FFF2-40B4-BE49-F238E27FC236}">
                  <a16:creationId xmlns:a16="http://schemas.microsoft.com/office/drawing/2014/main" id="{749F1E8F-AF02-4CA2-916D-73CFF7E2B54F}"/>
                </a:ext>
              </a:extLst>
            </p:cNvPr>
            <p:cNvSpPr>
              <a:spLocks noChangeArrowheads="1"/>
            </p:cNvSpPr>
            <p:nvPr/>
          </p:nvSpPr>
          <p:spPr bwMode="auto">
            <a:xfrm>
              <a:off x="3086" y="183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 name="Rectangle 50">
              <a:extLst>
                <a:ext uri="{FF2B5EF4-FFF2-40B4-BE49-F238E27FC236}">
                  <a16:creationId xmlns:a16="http://schemas.microsoft.com/office/drawing/2014/main" id="{0F4DF06E-5301-46B8-B93D-154685CB2FA9}"/>
                </a:ext>
              </a:extLst>
            </p:cNvPr>
            <p:cNvSpPr>
              <a:spLocks noChangeArrowheads="1"/>
            </p:cNvSpPr>
            <p:nvPr/>
          </p:nvSpPr>
          <p:spPr bwMode="auto">
            <a:xfrm>
              <a:off x="1634" y="1724"/>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2" name="Rectangle 51">
              <a:extLst>
                <a:ext uri="{FF2B5EF4-FFF2-40B4-BE49-F238E27FC236}">
                  <a16:creationId xmlns:a16="http://schemas.microsoft.com/office/drawing/2014/main" id="{381125B5-B895-4C50-B26D-423AD6229804}"/>
                </a:ext>
              </a:extLst>
            </p:cNvPr>
            <p:cNvSpPr>
              <a:spLocks noChangeArrowheads="1"/>
            </p:cNvSpPr>
            <p:nvPr/>
          </p:nvSpPr>
          <p:spPr bwMode="auto">
            <a:xfrm>
              <a:off x="1634" y="192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 name="Rectangle 52">
              <a:extLst>
                <a:ext uri="{FF2B5EF4-FFF2-40B4-BE49-F238E27FC236}">
                  <a16:creationId xmlns:a16="http://schemas.microsoft.com/office/drawing/2014/main" id="{814934FB-BB0F-4B5E-9705-8B8C9BC85F33}"/>
                </a:ext>
              </a:extLst>
            </p:cNvPr>
            <p:cNvSpPr>
              <a:spLocks noChangeArrowheads="1"/>
            </p:cNvSpPr>
            <p:nvPr/>
          </p:nvSpPr>
          <p:spPr bwMode="auto">
            <a:xfrm>
              <a:off x="2132" y="195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4" name="Rectangle 53">
              <a:extLst>
                <a:ext uri="{FF2B5EF4-FFF2-40B4-BE49-F238E27FC236}">
                  <a16:creationId xmlns:a16="http://schemas.microsoft.com/office/drawing/2014/main" id="{9102365D-7FBB-4516-A9FE-3CAA8B3E60BE}"/>
                </a:ext>
              </a:extLst>
            </p:cNvPr>
            <p:cNvSpPr>
              <a:spLocks noChangeArrowheads="1"/>
            </p:cNvSpPr>
            <p:nvPr/>
          </p:nvSpPr>
          <p:spPr bwMode="auto">
            <a:xfrm>
              <a:off x="1880" y="2096"/>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5" name="Rectangle 54">
              <a:extLst>
                <a:ext uri="{FF2B5EF4-FFF2-40B4-BE49-F238E27FC236}">
                  <a16:creationId xmlns:a16="http://schemas.microsoft.com/office/drawing/2014/main" id="{5623A362-2DC2-4D0C-A639-6D41471E050B}"/>
                </a:ext>
              </a:extLst>
            </p:cNvPr>
            <p:cNvSpPr>
              <a:spLocks noChangeArrowheads="1"/>
            </p:cNvSpPr>
            <p:nvPr/>
          </p:nvSpPr>
          <p:spPr bwMode="auto">
            <a:xfrm>
              <a:off x="914" y="1844"/>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6" name="Rectangle 55">
              <a:extLst>
                <a:ext uri="{FF2B5EF4-FFF2-40B4-BE49-F238E27FC236}">
                  <a16:creationId xmlns:a16="http://schemas.microsoft.com/office/drawing/2014/main" id="{796D1264-864D-4709-AE44-4C01F9AE769A}"/>
                </a:ext>
              </a:extLst>
            </p:cNvPr>
            <p:cNvSpPr>
              <a:spLocks noChangeArrowheads="1"/>
            </p:cNvSpPr>
            <p:nvPr/>
          </p:nvSpPr>
          <p:spPr bwMode="auto">
            <a:xfrm>
              <a:off x="722" y="1682"/>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7" name="Rectangle 56">
              <a:extLst>
                <a:ext uri="{FF2B5EF4-FFF2-40B4-BE49-F238E27FC236}">
                  <a16:creationId xmlns:a16="http://schemas.microsoft.com/office/drawing/2014/main" id="{A8F6AFAC-6847-49A7-919D-87747C13FD4F}"/>
                </a:ext>
              </a:extLst>
            </p:cNvPr>
            <p:cNvSpPr>
              <a:spLocks noChangeArrowheads="1"/>
            </p:cNvSpPr>
            <p:nvPr/>
          </p:nvSpPr>
          <p:spPr bwMode="auto">
            <a:xfrm>
              <a:off x="914" y="2078"/>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8" name="Rectangle 57">
              <a:extLst>
                <a:ext uri="{FF2B5EF4-FFF2-40B4-BE49-F238E27FC236}">
                  <a16:creationId xmlns:a16="http://schemas.microsoft.com/office/drawing/2014/main" id="{9C823FCC-3CC1-4495-BF1A-5DC39646A0D8}"/>
                </a:ext>
              </a:extLst>
            </p:cNvPr>
            <p:cNvSpPr>
              <a:spLocks noChangeArrowheads="1"/>
            </p:cNvSpPr>
            <p:nvPr/>
          </p:nvSpPr>
          <p:spPr bwMode="auto">
            <a:xfrm>
              <a:off x="1286" y="2180"/>
              <a:ext cx="192"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9" name="Text Box 58">
              <a:extLst>
                <a:ext uri="{FF2B5EF4-FFF2-40B4-BE49-F238E27FC236}">
                  <a16:creationId xmlns:a16="http://schemas.microsoft.com/office/drawing/2014/main" id="{B390F2AA-4F3E-44CA-9D4B-D9F0D24EEC12}"/>
                </a:ext>
              </a:extLst>
            </p:cNvPr>
            <p:cNvSpPr txBox="1">
              <a:spLocks noChangeArrowheads="1"/>
            </p:cNvSpPr>
            <p:nvPr/>
          </p:nvSpPr>
          <p:spPr bwMode="auto">
            <a:xfrm>
              <a:off x="2747" y="726"/>
              <a:ext cx="1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87</a:t>
              </a:r>
              <a:endParaRPr lang="es-ES" altLang="es-PE" sz="1800" b="0" i="0">
                <a:solidFill>
                  <a:schemeClr val="tx1"/>
                </a:solidFill>
                <a:latin typeface="Arial" panose="020B0604020202020204" pitchFamily="34" charset="0"/>
              </a:endParaRPr>
            </a:p>
          </p:txBody>
        </p:sp>
        <p:sp>
          <p:nvSpPr>
            <p:cNvPr id="60" name="Text Box 59">
              <a:extLst>
                <a:ext uri="{FF2B5EF4-FFF2-40B4-BE49-F238E27FC236}">
                  <a16:creationId xmlns:a16="http://schemas.microsoft.com/office/drawing/2014/main" id="{2EC2BF7A-87AA-4C47-BE03-9BB44414DA8F}"/>
                </a:ext>
              </a:extLst>
            </p:cNvPr>
            <p:cNvSpPr txBox="1">
              <a:spLocks noChangeArrowheads="1"/>
            </p:cNvSpPr>
            <p:nvPr/>
          </p:nvSpPr>
          <p:spPr bwMode="auto">
            <a:xfrm>
              <a:off x="3141" y="1084"/>
              <a:ext cx="14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92</a:t>
              </a:r>
              <a:endParaRPr lang="es-ES" altLang="es-PE" sz="1800" b="0" i="0">
                <a:solidFill>
                  <a:schemeClr val="tx1"/>
                </a:solidFill>
                <a:latin typeface="Arial" panose="020B0604020202020204" pitchFamily="34" charset="0"/>
              </a:endParaRPr>
            </a:p>
          </p:txBody>
        </p:sp>
        <p:sp>
          <p:nvSpPr>
            <p:cNvPr id="61" name="Text Box 60">
              <a:extLst>
                <a:ext uri="{FF2B5EF4-FFF2-40B4-BE49-F238E27FC236}">
                  <a16:creationId xmlns:a16="http://schemas.microsoft.com/office/drawing/2014/main" id="{685CA3A2-8452-4E41-852B-00856A617F8C}"/>
                </a:ext>
              </a:extLst>
            </p:cNvPr>
            <p:cNvSpPr txBox="1">
              <a:spLocks noChangeArrowheads="1"/>
            </p:cNvSpPr>
            <p:nvPr/>
          </p:nvSpPr>
          <p:spPr bwMode="auto">
            <a:xfrm>
              <a:off x="3093" y="1504"/>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142</a:t>
              </a:r>
              <a:endParaRPr lang="es-ES" altLang="es-PE" sz="1800" b="0" i="0">
                <a:solidFill>
                  <a:schemeClr val="tx1"/>
                </a:solidFill>
                <a:latin typeface="Arial" panose="020B0604020202020204" pitchFamily="34" charset="0"/>
              </a:endParaRPr>
            </a:p>
          </p:txBody>
        </p:sp>
        <p:sp>
          <p:nvSpPr>
            <p:cNvPr id="62" name="Text Box 61">
              <a:extLst>
                <a:ext uri="{FF2B5EF4-FFF2-40B4-BE49-F238E27FC236}">
                  <a16:creationId xmlns:a16="http://schemas.microsoft.com/office/drawing/2014/main" id="{8EEAFD7E-826C-4C5F-B4A1-204A38D9C72D}"/>
                </a:ext>
              </a:extLst>
            </p:cNvPr>
            <p:cNvSpPr txBox="1">
              <a:spLocks noChangeArrowheads="1"/>
            </p:cNvSpPr>
            <p:nvPr/>
          </p:nvSpPr>
          <p:spPr bwMode="auto">
            <a:xfrm>
              <a:off x="3075" y="1798"/>
              <a:ext cx="204"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 altLang="es-PE" sz="1000" b="0" i="0">
                  <a:solidFill>
                    <a:schemeClr val="tx1"/>
                  </a:solidFill>
                  <a:latin typeface="Arial" panose="020B0604020202020204" pitchFamily="34" charset="0"/>
                </a:rPr>
                <a:t>98</a:t>
              </a:r>
              <a:endParaRPr lang="es-ES" altLang="es-PE" sz="1800" b="0" i="0">
                <a:solidFill>
                  <a:schemeClr val="tx1"/>
                </a:solidFill>
                <a:latin typeface="Arial" panose="020B0604020202020204" pitchFamily="34" charset="0"/>
              </a:endParaRPr>
            </a:p>
          </p:txBody>
        </p:sp>
        <p:sp>
          <p:nvSpPr>
            <p:cNvPr id="63" name="Text Box 62">
              <a:extLst>
                <a:ext uri="{FF2B5EF4-FFF2-40B4-BE49-F238E27FC236}">
                  <a16:creationId xmlns:a16="http://schemas.microsoft.com/office/drawing/2014/main" id="{6F4D37DD-822D-4B33-B11F-D23AD283A705}"/>
                </a:ext>
              </a:extLst>
            </p:cNvPr>
            <p:cNvSpPr txBox="1">
              <a:spLocks noChangeArrowheads="1"/>
            </p:cNvSpPr>
            <p:nvPr/>
          </p:nvSpPr>
          <p:spPr bwMode="auto">
            <a:xfrm>
              <a:off x="3465" y="2008"/>
              <a:ext cx="1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86</a:t>
              </a:r>
              <a:endParaRPr lang="es-ES" altLang="es-PE" sz="1800" b="0" i="0">
                <a:solidFill>
                  <a:schemeClr val="tx1"/>
                </a:solidFill>
                <a:latin typeface="Arial" panose="020B0604020202020204" pitchFamily="34" charset="0"/>
              </a:endParaRPr>
            </a:p>
          </p:txBody>
        </p:sp>
        <p:sp>
          <p:nvSpPr>
            <p:cNvPr id="64" name="Text Box 63">
              <a:extLst>
                <a:ext uri="{FF2B5EF4-FFF2-40B4-BE49-F238E27FC236}">
                  <a16:creationId xmlns:a16="http://schemas.microsoft.com/office/drawing/2014/main" id="{78F71BCC-C8D4-4B41-A579-41A410F4F4B5}"/>
                </a:ext>
              </a:extLst>
            </p:cNvPr>
            <p:cNvSpPr txBox="1">
              <a:spLocks noChangeArrowheads="1"/>
            </p:cNvSpPr>
            <p:nvPr/>
          </p:nvSpPr>
          <p:spPr bwMode="auto">
            <a:xfrm>
              <a:off x="2625" y="1852"/>
              <a:ext cx="1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85</a:t>
              </a:r>
              <a:endParaRPr lang="es-ES" altLang="es-PE" sz="1800" b="0" i="0">
                <a:solidFill>
                  <a:schemeClr val="tx1"/>
                </a:solidFill>
                <a:latin typeface="Arial" panose="020B0604020202020204" pitchFamily="34" charset="0"/>
              </a:endParaRPr>
            </a:p>
          </p:txBody>
        </p:sp>
        <p:sp>
          <p:nvSpPr>
            <p:cNvPr id="65" name="Text Box 64">
              <a:extLst>
                <a:ext uri="{FF2B5EF4-FFF2-40B4-BE49-F238E27FC236}">
                  <a16:creationId xmlns:a16="http://schemas.microsoft.com/office/drawing/2014/main" id="{D16FE847-0688-48DB-9A13-8874A27D431B}"/>
                </a:ext>
              </a:extLst>
            </p:cNvPr>
            <p:cNvSpPr txBox="1">
              <a:spLocks noChangeArrowheads="1"/>
            </p:cNvSpPr>
            <p:nvPr/>
          </p:nvSpPr>
          <p:spPr bwMode="auto">
            <a:xfrm>
              <a:off x="2475" y="2212"/>
              <a:ext cx="14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90</a:t>
              </a:r>
              <a:endParaRPr lang="es-ES" altLang="es-PE" sz="1800" b="0" i="0">
                <a:solidFill>
                  <a:schemeClr val="tx1"/>
                </a:solidFill>
                <a:latin typeface="Arial" panose="020B0604020202020204" pitchFamily="34" charset="0"/>
              </a:endParaRPr>
            </a:p>
          </p:txBody>
        </p:sp>
        <p:sp>
          <p:nvSpPr>
            <p:cNvPr id="66" name="Text Box 65">
              <a:extLst>
                <a:ext uri="{FF2B5EF4-FFF2-40B4-BE49-F238E27FC236}">
                  <a16:creationId xmlns:a16="http://schemas.microsoft.com/office/drawing/2014/main" id="{DDE7414E-D46E-48BE-BDF8-36E8F41343C4}"/>
                </a:ext>
              </a:extLst>
            </p:cNvPr>
            <p:cNvSpPr txBox="1">
              <a:spLocks noChangeArrowheads="1"/>
            </p:cNvSpPr>
            <p:nvPr/>
          </p:nvSpPr>
          <p:spPr bwMode="auto">
            <a:xfrm>
              <a:off x="2235" y="1540"/>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211</a:t>
              </a:r>
              <a:endParaRPr lang="es-ES" altLang="es-PE" sz="1800" b="0" i="0">
                <a:solidFill>
                  <a:schemeClr val="tx1"/>
                </a:solidFill>
                <a:latin typeface="Arial" panose="020B0604020202020204" pitchFamily="34" charset="0"/>
              </a:endParaRPr>
            </a:p>
          </p:txBody>
        </p:sp>
        <p:sp>
          <p:nvSpPr>
            <p:cNvPr id="67" name="Text Box 66">
              <a:extLst>
                <a:ext uri="{FF2B5EF4-FFF2-40B4-BE49-F238E27FC236}">
                  <a16:creationId xmlns:a16="http://schemas.microsoft.com/office/drawing/2014/main" id="{A1556EEB-A339-4F35-8E45-FBFF93C676C4}"/>
                </a:ext>
              </a:extLst>
            </p:cNvPr>
            <p:cNvSpPr txBox="1">
              <a:spLocks noChangeArrowheads="1"/>
            </p:cNvSpPr>
            <p:nvPr/>
          </p:nvSpPr>
          <p:spPr bwMode="auto">
            <a:xfrm>
              <a:off x="2145" y="1924"/>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101</a:t>
              </a:r>
              <a:endParaRPr lang="es-ES" altLang="es-PE" sz="1800" b="0" i="0">
                <a:solidFill>
                  <a:schemeClr val="tx1"/>
                </a:solidFill>
                <a:latin typeface="Arial" panose="020B0604020202020204" pitchFamily="34" charset="0"/>
              </a:endParaRPr>
            </a:p>
          </p:txBody>
        </p:sp>
        <p:sp>
          <p:nvSpPr>
            <p:cNvPr id="68" name="Text Box 67">
              <a:extLst>
                <a:ext uri="{FF2B5EF4-FFF2-40B4-BE49-F238E27FC236}">
                  <a16:creationId xmlns:a16="http://schemas.microsoft.com/office/drawing/2014/main" id="{D253C116-CE2B-4D8A-B563-C8B1DE267746}"/>
                </a:ext>
              </a:extLst>
            </p:cNvPr>
            <p:cNvSpPr txBox="1">
              <a:spLocks noChangeArrowheads="1"/>
            </p:cNvSpPr>
            <p:nvPr/>
          </p:nvSpPr>
          <p:spPr bwMode="auto">
            <a:xfrm>
              <a:off x="1881" y="1996"/>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138</a:t>
              </a:r>
              <a:endParaRPr lang="es-ES" altLang="es-PE" sz="1800" b="0" i="0">
                <a:solidFill>
                  <a:schemeClr val="tx1"/>
                </a:solidFill>
                <a:latin typeface="Arial" panose="020B0604020202020204" pitchFamily="34" charset="0"/>
              </a:endParaRPr>
            </a:p>
          </p:txBody>
        </p:sp>
        <p:sp>
          <p:nvSpPr>
            <p:cNvPr id="69" name="Text Box 68">
              <a:extLst>
                <a:ext uri="{FF2B5EF4-FFF2-40B4-BE49-F238E27FC236}">
                  <a16:creationId xmlns:a16="http://schemas.microsoft.com/office/drawing/2014/main" id="{2C9A77C7-CC0F-4DB1-8387-A6A6D232C4B2}"/>
                </a:ext>
              </a:extLst>
            </p:cNvPr>
            <p:cNvSpPr txBox="1">
              <a:spLocks noChangeArrowheads="1"/>
            </p:cNvSpPr>
            <p:nvPr/>
          </p:nvSpPr>
          <p:spPr bwMode="auto">
            <a:xfrm>
              <a:off x="1725" y="1690"/>
              <a:ext cx="14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97</a:t>
              </a:r>
              <a:endParaRPr lang="es-ES" altLang="es-PE" sz="1800" b="0" i="0">
                <a:solidFill>
                  <a:schemeClr val="tx1"/>
                </a:solidFill>
                <a:latin typeface="Arial" panose="020B0604020202020204" pitchFamily="34" charset="0"/>
              </a:endParaRPr>
            </a:p>
          </p:txBody>
        </p:sp>
        <p:sp>
          <p:nvSpPr>
            <p:cNvPr id="70" name="Text Box 69">
              <a:extLst>
                <a:ext uri="{FF2B5EF4-FFF2-40B4-BE49-F238E27FC236}">
                  <a16:creationId xmlns:a16="http://schemas.microsoft.com/office/drawing/2014/main" id="{FD79D62D-0468-45E3-B551-EB1336D020B4}"/>
                </a:ext>
              </a:extLst>
            </p:cNvPr>
            <p:cNvSpPr txBox="1">
              <a:spLocks noChangeArrowheads="1"/>
            </p:cNvSpPr>
            <p:nvPr/>
          </p:nvSpPr>
          <p:spPr bwMode="auto">
            <a:xfrm>
              <a:off x="1567" y="1814"/>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146</a:t>
              </a:r>
              <a:endParaRPr lang="es-ES" altLang="es-PE" sz="1800" b="0" i="0">
                <a:solidFill>
                  <a:schemeClr val="tx1"/>
                </a:solidFill>
                <a:latin typeface="Arial" panose="020B0604020202020204" pitchFamily="34" charset="0"/>
              </a:endParaRPr>
            </a:p>
          </p:txBody>
        </p:sp>
        <p:sp>
          <p:nvSpPr>
            <p:cNvPr id="71" name="Text Box 70">
              <a:extLst>
                <a:ext uri="{FF2B5EF4-FFF2-40B4-BE49-F238E27FC236}">
                  <a16:creationId xmlns:a16="http://schemas.microsoft.com/office/drawing/2014/main" id="{8D9DF7DC-C6E8-4EF8-B52C-3B35BD4A7419}"/>
                </a:ext>
              </a:extLst>
            </p:cNvPr>
            <p:cNvSpPr txBox="1">
              <a:spLocks noChangeArrowheads="1"/>
            </p:cNvSpPr>
            <p:nvPr/>
          </p:nvSpPr>
          <p:spPr bwMode="auto">
            <a:xfrm>
              <a:off x="1301" y="2268"/>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120</a:t>
              </a:r>
              <a:endParaRPr lang="es-ES" altLang="es-PE" sz="1800" b="0" i="0">
                <a:solidFill>
                  <a:schemeClr val="tx1"/>
                </a:solidFill>
                <a:latin typeface="Arial" panose="020B0604020202020204" pitchFamily="34" charset="0"/>
              </a:endParaRPr>
            </a:p>
          </p:txBody>
        </p:sp>
        <p:sp>
          <p:nvSpPr>
            <p:cNvPr id="72" name="Text Box 71">
              <a:extLst>
                <a:ext uri="{FF2B5EF4-FFF2-40B4-BE49-F238E27FC236}">
                  <a16:creationId xmlns:a16="http://schemas.microsoft.com/office/drawing/2014/main" id="{CE3EF418-2B8D-4F04-A490-B86789C4F9A9}"/>
                </a:ext>
              </a:extLst>
            </p:cNvPr>
            <p:cNvSpPr txBox="1">
              <a:spLocks noChangeArrowheads="1"/>
            </p:cNvSpPr>
            <p:nvPr/>
          </p:nvSpPr>
          <p:spPr bwMode="auto">
            <a:xfrm>
              <a:off x="1619" y="1152"/>
              <a:ext cx="14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99</a:t>
              </a:r>
              <a:endParaRPr lang="es-ES" altLang="es-PE" sz="1800" b="0" i="0">
                <a:solidFill>
                  <a:schemeClr val="tx1"/>
                </a:solidFill>
                <a:latin typeface="Arial" panose="020B0604020202020204" pitchFamily="34" charset="0"/>
              </a:endParaRPr>
            </a:p>
          </p:txBody>
        </p:sp>
        <p:sp>
          <p:nvSpPr>
            <p:cNvPr id="73" name="Text Box 72">
              <a:extLst>
                <a:ext uri="{FF2B5EF4-FFF2-40B4-BE49-F238E27FC236}">
                  <a16:creationId xmlns:a16="http://schemas.microsoft.com/office/drawing/2014/main" id="{585A371A-C6EA-49C1-B960-4DC0E2C608B3}"/>
                </a:ext>
              </a:extLst>
            </p:cNvPr>
            <p:cNvSpPr txBox="1">
              <a:spLocks noChangeArrowheads="1"/>
            </p:cNvSpPr>
            <p:nvPr/>
          </p:nvSpPr>
          <p:spPr bwMode="auto">
            <a:xfrm>
              <a:off x="935" y="2028"/>
              <a:ext cx="1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75</a:t>
              </a:r>
              <a:endParaRPr lang="es-ES" altLang="es-PE" sz="1800" b="0" i="0">
                <a:solidFill>
                  <a:schemeClr val="tx1"/>
                </a:solidFill>
                <a:latin typeface="Arial" panose="020B0604020202020204" pitchFamily="34" charset="0"/>
              </a:endParaRPr>
            </a:p>
          </p:txBody>
        </p:sp>
        <p:sp>
          <p:nvSpPr>
            <p:cNvPr id="74" name="Text Box 73">
              <a:extLst>
                <a:ext uri="{FF2B5EF4-FFF2-40B4-BE49-F238E27FC236}">
                  <a16:creationId xmlns:a16="http://schemas.microsoft.com/office/drawing/2014/main" id="{A7493870-8911-44C8-8429-5A30E480A4B9}"/>
                </a:ext>
              </a:extLst>
            </p:cNvPr>
            <p:cNvSpPr txBox="1">
              <a:spLocks noChangeArrowheads="1"/>
            </p:cNvSpPr>
            <p:nvPr/>
          </p:nvSpPr>
          <p:spPr bwMode="auto">
            <a:xfrm>
              <a:off x="929" y="1800"/>
              <a:ext cx="1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70</a:t>
              </a:r>
              <a:endParaRPr lang="es-ES" altLang="es-PE" sz="1800" b="0" i="0">
                <a:solidFill>
                  <a:schemeClr val="tx1"/>
                </a:solidFill>
                <a:latin typeface="Arial" panose="020B0604020202020204" pitchFamily="34" charset="0"/>
              </a:endParaRPr>
            </a:p>
          </p:txBody>
        </p:sp>
        <p:sp>
          <p:nvSpPr>
            <p:cNvPr id="75" name="Text Box 74">
              <a:extLst>
                <a:ext uri="{FF2B5EF4-FFF2-40B4-BE49-F238E27FC236}">
                  <a16:creationId xmlns:a16="http://schemas.microsoft.com/office/drawing/2014/main" id="{004BB5A0-BC31-4190-9E81-3D1559DC5D5A}"/>
                </a:ext>
              </a:extLst>
            </p:cNvPr>
            <p:cNvSpPr txBox="1">
              <a:spLocks noChangeArrowheads="1"/>
            </p:cNvSpPr>
            <p:nvPr/>
          </p:nvSpPr>
          <p:spPr bwMode="auto">
            <a:xfrm>
              <a:off x="695" y="1626"/>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111</a:t>
              </a:r>
              <a:endParaRPr lang="es-ES" altLang="es-PE" sz="1800" b="0" i="0">
                <a:solidFill>
                  <a:schemeClr val="tx1"/>
                </a:solidFill>
                <a:latin typeface="Arial" panose="020B0604020202020204" pitchFamily="34" charset="0"/>
              </a:endParaRPr>
            </a:p>
          </p:txBody>
        </p:sp>
        <p:sp>
          <p:nvSpPr>
            <p:cNvPr id="76" name="Text Box 75">
              <a:extLst>
                <a:ext uri="{FF2B5EF4-FFF2-40B4-BE49-F238E27FC236}">
                  <a16:creationId xmlns:a16="http://schemas.microsoft.com/office/drawing/2014/main" id="{24CE017D-269B-4D37-BABF-640011498761}"/>
                </a:ext>
              </a:extLst>
            </p:cNvPr>
            <p:cNvSpPr txBox="1">
              <a:spLocks noChangeArrowheads="1"/>
            </p:cNvSpPr>
            <p:nvPr/>
          </p:nvSpPr>
          <p:spPr bwMode="auto">
            <a:xfrm>
              <a:off x="441" y="1240"/>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118</a:t>
              </a:r>
              <a:endParaRPr lang="es-ES" altLang="es-PE" sz="1800" b="0" i="0">
                <a:solidFill>
                  <a:schemeClr val="tx1"/>
                </a:solidFill>
                <a:latin typeface="Arial" panose="020B0604020202020204" pitchFamily="34" charset="0"/>
              </a:endParaRPr>
            </a:p>
          </p:txBody>
        </p:sp>
        <p:sp>
          <p:nvSpPr>
            <p:cNvPr id="77" name="Text Box 76">
              <a:extLst>
                <a:ext uri="{FF2B5EF4-FFF2-40B4-BE49-F238E27FC236}">
                  <a16:creationId xmlns:a16="http://schemas.microsoft.com/office/drawing/2014/main" id="{76664629-41D6-4A04-A7EA-288E5B6C6142}"/>
                </a:ext>
              </a:extLst>
            </p:cNvPr>
            <p:cNvSpPr txBox="1">
              <a:spLocks noChangeArrowheads="1"/>
            </p:cNvSpPr>
            <p:nvPr/>
          </p:nvSpPr>
          <p:spPr bwMode="auto">
            <a:xfrm>
              <a:off x="543" y="802"/>
              <a:ext cx="1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75</a:t>
              </a:r>
              <a:endParaRPr lang="es-ES" altLang="es-PE" sz="1800" b="0" i="0">
                <a:solidFill>
                  <a:schemeClr val="tx1"/>
                </a:solidFill>
                <a:latin typeface="Arial" panose="020B0604020202020204" pitchFamily="34" charset="0"/>
              </a:endParaRPr>
            </a:p>
          </p:txBody>
        </p:sp>
        <p:sp>
          <p:nvSpPr>
            <p:cNvPr id="78" name="Text Box 77">
              <a:extLst>
                <a:ext uri="{FF2B5EF4-FFF2-40B4-BE49-F238E27FC236}">
                  <a16:creationId xmlns:a16="http://schemas.microsoft.com/office/drawing/2014/main" id="{E4B35C65-F351-46CD-A737-F4F04477AE46}"/>
                </a:ext>
              </a:extLst>
            </p:cNvPr>
            <p:cNvSpPr txBox="1">
              <a:spLocks noChangeArrowheads="1"/>
            </p:cNvSpPr>
            <p:nvPr/>
          </p:nvSpPr>
          <p:spPr bwMode="auto">
            <a:xfrm>
              <a:off x="651" y="574"/>
              <a:ext cx="1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71</a:t>
              </a:r>
              <a:endParaRPr lang="es-ES" altLang="es-PE" sz="1800" b="0" i="0">
                <a:solidFill>
                  <a:schemeClr val="tx1"/>
                </a:solidFill>
                <a:latin typeface="Arial" panose="020B0604020202020204" pitchFamily="34" charset="0"/>
              </a:endParaRPr>
            </a:p>
          </p:txBody>
        </p:sp>
        <p:sp>
          <p:nvSpPr>
            <p:cNvPr id="81" name="Text Box 78">
              <a:extLst>
                <a:ext uri="{FF2B5EF4-FFF2-40B4-BE49-F238E27FC236}">
                  <a16:creationId xmlns:a16="http://schemas.microsoft.com/office/drawing/2014/main" id="{56133DED-72CC-44D8-B72F-BF79BF38D594}"/>
                </a:ext>
              </a:extLst>
            </p:cNvPr>
            <p:cNvSpPr txBox="1">
              <a:spLocks noChangeArrowheads="1"/>
            </p:cNvSpPr>
            <p:nvPr/>
          </p:nvSpPr>
          <p:spPr bwMode="auto">
            <a:xfrm>
              <a:off x="1161" y="814"/>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151</a:t>
              </a:r>
              <a:endParaRPr lang="es-ES" altLang="es-PE" sz="1800" b="0" i="0">
                <a:solidFill>
                  <a:schemeClr val="tx1"/>
                </a:solidFill>
                <a:latin typeface="Arial" panose="020B0604020202020204" pitchFamily="34" charset="0"/>
              </a:endParaRPr>
            </a:p>
          </p:txBody>
        </p:sp>
        <p:sp>
          <p:nvSpPr>
            <p:cNvPr id="82" name="Text Box 79">
              <a:extLst>
                <a:ext uri="{FF2B5EF4-FFF2-40B4-BE49-F238E27FC236}">
                  <a16:creationId xmlns:a16="http://schemas.microsoft.com/office/drawing/2014/main" id="{C90C0712-A90A-4BF2-BCB9-9DA14B289688}"/>
                </a:ext>
              </a:extLst>
            </p:cNvPr>
            <p:cNvSpPr txBox="1">
              <a:spLocks noChangeArrowheads="1"/>
            </p:cNvSpPr>
            <p:nvPr/>
          </p:nvSpPr>
          <p:spPr bwMode="auto">
            <a:xfrm>
              <a:off x="933" y="1006"/>
              <a:ext cx="172"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140</a:t>
              </a:r>
              <a:endParaRPr lang="es-ES" altLang="es-PE" sz="1800" b="0" i="0">
                <a:solidFill>
                  <a:schemeClr val="tx1"/>
                </a:solidFill>
                <a:latin typeface="Arial" panose="020B0604020202020204" pitchFamily="34" charset="0"/>
              </a:endParaRPr>
            </a:p>
          </p:txBody>
        </p:sp>
        <p:sp>
          <p:nvSpPr>
            <p:cNvPr id="83" name="Text Box 80">
              <a:extLst>
                <a:ext uri="{FF2B5EF4-FFF2-40B4-BE49-F238E27FC236}">
                  <a16:creationId xmlns:a16="http://schemas.microsoft.com/office/drawing/2014/main" id="{3032A1B4-7E8C-4DC9-B4DD-C27B5764A14D}"/>
                </a:ext>
              </a:extLst>
            </p:cNvPr>
            <p:cNvSpPr txBox="1">
              <a:spLocks noChangeArrowheads="1"/>
            </p:cNvSpPr>
            <p:nvPr/>
          </p:nvSpPr>
          <p:spPr bwMode="auto">
            <a:xfrm>
              <a:off x="1437" y="1300"/>
              <a:ext cx="141"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ES" altLang="es-PE" sz="1000" b="0" i="0">
                  <a:solidFill>
                    <a:schemeClr val="tx1"/>
                  </a:solidFill>
                  <a:latin typeface="Arial" panose="020B0604020202020204" pitchFamily="34" charset="0"/>
                </a:rPr>
                <a:t>80</a:t>
              </a:r>
              <a:endParaRPr lang="es-ES" altLang="es-PE" sz="1800" b="0" i="0">
                <a:solidFill>
                  <a:schemeClr val="tx1"/>
                </a:solidFill>
                <a:latin typeface="Arial" panose="020B0604020202020204" pitchFamily="34" charset="0"/>
              </a:endParaRPr>
            </a:p>
          </p:txBody>
        </p:sp>
      </p:grpSp>
    </p:spTree>
    <p:extLst>
      <p:ext uri="{BB962C8B-B14F-4D97-AF65-F5344CB8AC3E}">
        <p14:creationId xmlns:p14="http://schemas.microsoft.com/office/powerpoint/2010/main" val="123225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Representación:</a:t>
            </a:r>
          </a:p>
          <a:p>
            <a:pPr marL="342900" indent="-342900" algn="just"/>
            <a:endParaRPr lang="es-PE" dirty="0"/>
          </a:p>
          <a:p>
            <a:pPr marL="342900" indent="-342900" algn="just"/>
            <a:r>
              <a:rPr lang="es-PE" dirty="0"/>
              <a:t>Consideraremos grafos dirigidos (los grafos no dirigidos tienen una representación similar). </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pic>
        <p:nvPicPr>
          <p:cNvPr id="2" name="Imagen 1">
            <a:extLst>
              <a:ext uri="{FF2B5EF4-FFF2-40B4-BE49-F238E27FC236}">
                <a16:creationId xmlns:a16="http://schemas.microsoft.com/office/drawing/2014/main" id="{09A9AECA-0942-4977-9E5B-7646AD22E947}"/>
              </a:ext>
            </a:extLst>
          </p:cNvPr>
          <p:cNvPicPr>
            <a:picLocks noChangeAspect="1"/>
          </p:cNvPicPr>
          <p:nvPr/>
        </p:nvPicPr>
        <p:blipFill>
          <a:blip r:embed="rId3"/>
          <a:stretch>
            <a:fillRect/>
          </a:stretch>
        </p:blipFill>
        <p:spPr>
          <a:xfrm>
            <a:off x="2453280" y="3886200"/>
            <a:ext cx="5230710" cy="3331055"/>
          </a:xfrm>
          <a:prstGeom prst="rect">
            <a:avLst/>
          </a:prstGeom>
        </p:spPr>
      </p:pic>
    </p:spTree>
    <p:extLst>
      <p:ext uri="{BB962C8B-B14F-4D97-AF65-F5344CB8AC3E}">
        <p14:creationId xmlns:p14="http://schemas.microsoft.com/office/powerpoint/2010/main" val="222967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Representación:</a:t>
            </a:r>
          </a:p>
          <a:p>
            <a:pPr marL="342900" indent="-342900" algn="just"/>
            <a:endParaRPr lang="es-PE" dirty="0"/>
          </a:p>
          <a:p>
            <a:pPr marL="342900" indent="-342900" algn="just"/>
            <a:r>
              <a:rPr lang="es-PE" dirty="0"/>
              <a:t>Una forma simple de representar un grafo es usando un arreglo bidimensionales. Eso es conocido como una matriz de adyacencia.</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spTree>
    <p:extLst>
      <p:ext uri="{BB962C8B-B14F-4D97-AF65-F5344CB8AC3E}">
        <p14:creationId xmlns:p14="http://schemas.microsoft.com/office/powerpoint/2010/main" val="302158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Matriz de </a:t>
            </a:r>
          </a:p>
          <a:p>
            <a:pPr marL="0" indent="0" algn="just">
              <a:buNone/>
            </a:pPr>
            <a:r>
              <a:rPr lang="es-PE" dirty="0"/>
              <a:t>adyacencia:</a:t>
            </a:r>
          </a:p>
          <a:p>
            <a:pPr marL="342900" indent="-342900" algn="just"/>
            <a:endParaRPr lang="es-PE" dirty="0"/>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graphicFrame>
        <p:nvGraphicFramePr>
          <p:cNvPr id="6" name="Object 4">
            <a:extLst>
              <a:ext uri="{FF2B5EF4-FFF2-40B4-BE49-F238E27FC236}">
                <a16:creationId xmlns:a16="http://schemas.microsoft.com/office/drawing/2014/main" id="{8F1AC15B-B098-4198-A698-02C9232FB0C9}"/>
              </a:ext>
            </a:extLst>
          </p:cNvPr>
          <p:cNvGraphicFramePr>
            <a:graphicFrameLocks noChangeAspect="1"/>
          </p:cNvGraphicFramePr>
          <p:nvPr/>
        </p:nvGraphicFramePr>
        <p:xfrm>
          <a:off x="2839654" y="2148343"/>
          <a:ext cx="4105275" cy="2736850"/>
        </p:xfrm>
        <a:graphic>
          <a:graphicData uri="http://schemas.openxmlformats.org/presentationml/2006/ole">
            <mc:AlternateContent xmlns:mc="http://schemas.openxmlformats.org/markup-compatibility/2006">
              <mc:Choice xmlns:v="urn:schemas-microsoft-com:vml" Requires="v">
                <p:oleObj spid="_x0000_s1028" name="Drawing" r:id="rId4" imgW="7543800" imgH="4800600" progId="AutoCAD.Drawing.15">
                  <p:embed/>
                </p:oleObj>
              </mc:Choice>
              <mc:Fallback>
                <p:oleObj name="Drawing" r:id="rId4" imgW="7543800" imgH="4800600" progId="AutoCAD.Drawing.15">
                  <p:embed/>
                  <p:pic>
                    <p:nvPicPr>
                      <p:cNvPr id="6" name="Object 4">
                        <a:extLst>
                          <a:ext uri="{FF2B5EF4-FFF2-40B4-BE49-F238E27FC236}">
                            <a16:creationId xmlns:a16="http://schemas.microsoft.com/office/drawing/2014/main" id="{8F1AC15B-B098-4198-A698-02C9232FB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654" y="2148343"/>
                        <a:ext cx="410527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Group 960">
            <a:extLst>
              <a:ext uri="{FF2B5EF4-FFF2-40B4-BE49-F238E27FC236}">
                <a16:creationId xmlns:a16="http://schemas.microsoft.com/office/drawing/2014/main" id="{0F132276-7831-43CC-AC07-4AB6E6ECC166}"/>
              </a:ext>
            </a:extLst>
          </p:cNvPr>
          <p:cNvGraphicFramePr>
            <a:graphicFrameLocks noGrp="1"/>
          </p:cNvGraphicFramePr>
          <p:nvPr>
            <p:extLst>
              <p:ext uri="{D42A27DB-BD31-4B8C-83A1-F6EECF244321}">
                <p14:modId xmlns:p14="http://schemas.microsoft.com/office/powerpoint/2010/main" val="1167511039"/>
              </p:ext>
            </p:extLst>
          </p:nvPr>
        </p:nvGraphicFramePr>
        <p:xfrm>
          <a:off x="2263392" y="4956631"/>
          <a:ext cx="5165725" cy="2440626"/>
        </p:xfrm>
        <a:graphic>
          <a:graphicData uri="http://schemas.openxmlformats.org/drawingml/2006/table">
            <a:tbl>
              <a:tblPr/>
              <a:tblGrid>
                <a:gridCol w="685800">
                  <a:extLst>
                    <a:ext uri="{9D8B030D-6E8A-4147-A177-3AD203B41FA5}">
                      <a16:colId xmlns:a16="http://schemas.microsoft.com/office/drawing/2014/main" val="2842771102"/>
                    </a:ext>
                  </a:extLst>
                </a:gridCol>
                <a:gridCol w="615950">
                  <a:extLst>
                    <a:ext uri="{9D8B030D-6E8A-4147-A177-3AD203B41FA5}">
                      <a16:colId xmlns:a16="http://schemas.microsoft.com/office/drawing/2014/main" val="1085679224"/>
                    </a:ext>
                  </a:extLst>
                </a:gridCol>
                <a:gridCol w="685800">
                  <a:extLst>
                    <a:ext uri="{9D8B030D-6E8A-4147-A177-3AD203B41FA5}">
                      <a16:colId xmlns:a16="http://schemas.microsoft.com/office/drawing/2014/main" val="1127452169"/>
                    </a:ext>
                  </a:extLst>
                </a:gridCol>
                <a:gridCol w="685800">
                  <a:extLst>
                    <a:ext uri="{9D8B030D-6E8A-4147-A177-3AD203B41FA5}">
                      <a16:colId xmlns:a16="http://schemas.microsoft.com/office/drawing/2014/main" val="1312835719"/>
                    </a:ext>
                  </a:extLst>
                </a:gridCol>
                <a:gridCol w="638175">
                  <a:extLst>
                    <a:ext uri="{9D8B030D-6E8A-4147-A177-3AD203B41FA5}">
                      <a16:colId xmlns:a16="http://schemas.microsoft.com/office/drawing/2014/main" val="3554420797"/>
                    </a:ext>
                  </a:extLst>
                </a:gridCol>
                <a:gridCol w="571500">
                  <a:extLst>
                    <a:ext uri="{9D8B030D-6E8A-4147-A177-3AD203B41FA5}">
                      <a16:colId xmlns:a16="http://schemas.microsoft.com/office/drawing/2014/main" val="263595933"/>
                    </a:ext>
                  </a:extLst>
                </a:gridCol>
                <a:gridCol w="596900">
                  <a:extLst>
                    <a:ext uri="{9D8B030D-6E8A-4147-A177-3AD203B41FA5}">
                      <a16:colId xmlns:a16="http://schemas.microsoft.com/office/drawing/2014/main" val="1541269276"/>
                    </a:ext>
                  </a:extLst>
                </a:gridCol>
                <a:gridCol w="685800">
                  <a:extLst>
                    <a:ext uri="{9D8B030D-6E8A-4147-A177-3AD203B41FA5}">
                      <a16:colId xmlns:a16="http://schemas.microsoft.com/office/drawing/2014/main" val="290742816"/>
                    </a:ext>
                  </a:extLst>
                </a:gridCol>
              </a:tblGrid>
              <a:tr h="2746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altLang="es-PE"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ED</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BD</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ADB</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TAL</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TEC</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ADES</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3893048"/>
                  </a:ext>
                </a:extLst>
              </a:tr>
              <a:tr h="2746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ED</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376871"/>
                  </a:ext>
                </a:extLst>
              </a:tr>
              <a:tr h="2746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BD</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7869901"/>
                  </a:ext>
                </a:extLst>
              </a:tr>
              <a:tr h="2746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ADB</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5388791"/>
                  </a:ext>
                </a:extLst>
              </a:tr>
              <a:tr h="2746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TAL</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4193946"/>
                  </a:ext>
                </a:extLst>
              </a:tr>
              <a:tr h="2746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TEC</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27807196"/>
                  </a:ext>
                </a:extLst>
              </a:tr>
              <a:tr h="2746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ADES</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s-PE" sz="2400" b="0" i="0" u="none" strike="noStrike" cap="none" normalizeH="0" baseline="0" dirty="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126041279"/>
                  </a:ext>
                </a:extLst>
              </a:tr>
              <a:tr h="2746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s-PE"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s-PE" sz="2400" b="0" i="0" u="none" strike="noStrike" cap="none" normalizeH="0" baseline="0" dirty="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6928382"/>
                  </a:ext>
                </a:extLst>
              </a:tr>
            </a:tbl>
          </a:graphicData>
        </a:graphic>
      </p:graphicFrame>
    </p:spTree>
    <p:extLst>
      <p:ext uri="{BB962C8B-B14F-4D97-AF65-F5344CB8AC3E}">
        <p14:creationId xmlns:p14="http://schemas.microsoft.com/office/powerpoint/2010/main" val="154504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Representación:</a:t>
            </a:r>
          </a:p>
          <a:p>
            <a:pPr marL="342900" indent="-342900" algn="just"/>
            <a:endParaRPr lang="es-PE" dirty="0"/>
          </a:p>
          <a:p>
            <a:pPr marL="342900" indent="-342900" algn="just"/>
            <a:r>
              <a:rPr lang="es-PE" dirty="0"/>
              <a:t>Si el grafo no es muy denso, en otras palabras el grafo es espaciado, la mejor solución es una lista de adyacencia. Por cada vértice, mantenemos una lista de todos los vértices adyacentes.</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spTree>
    <p:extLst>
      <p:ext uri="{BB962C8B-B14F-4D97-AF65-F5344CB8AC3E}">
        <p14:creationId xmlns:p14="http://schemas.microsoft.com/office/powerpoint/2010/main" val="1161899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Lista de</a:t>
            </a:r>
          </a:p>
          <a:p>
            <a:pPr marL="0" indent="0" algn="just">
              <a:buNone/>
            </a:pPr>
            <a:r>
              <a:rPr lang="es-PE" dirty="0"/>
              <a:t>adyacencia:</a:t>
            </a:r>
          </a:p>
          <a:p>
            <a:pPr marL="342900" indent="-342900" algn="just"/>
            <a:endParaRPr lang="es-PE" dirty="0"/>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sp>
        <p:nvSpPr>
          <p:cNvPr id="4" name="Text Box 2">
            <a:extLst>
              <a:ext uri="{FF2B5EF4-FFF2-40B4-BE49-F238E27FC236}">
                <a16:creationId xmlns:a16="http://schemas.microsoft.com/office/drawing/2014/main" id="{B14B1E78-428A-42AA-9D02-A3194D8637FE}"/>
              </a:ext>
            </a:extLst>
          </p:cNvPr>
          <p:cNvSpPr txBox="1">
            <a:spLocks noChangeArrowheads="1"/>
          </p:cNvSpPr>
          <p:nvPr/>
        </p:nvSpPr>
        <p:spPr bwMode="auto">
          <a:xfrm>
            <a:off x="3076959" y="2751846"/>
            <a:ext cx="2468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s-PE" altLang="es-PE" sz="2400" b="0" i="0">
              <a:solidFill>
                <a:schemeClr val="tx1"/>
              </a:solidFill>
            </a:endParaRPr>
          </a:p>
        </p:txBody>
      </p:sp>
      <p:graphicFrame>
        <p:nvGraphicFramePr>
          <p:cNvPr id="5" name="Object 4">
            <a:extLst>
              <a:ext uri="{FF2B5EF4-FFF2-40B4-BE49-F238E27FC236}">
                <a16:creationId xmlns:a16="http://schemas.microsoft.com/office/drawing/2014/main" id="{253BF6C6-4897-4965-811C-02B288E8A121}"/>
              </a:ext>
            </a:extLst>
          </p:cNvPr>
          <p:cNvGraphicFramePr>
            <a:graphicFrameLocks noChangeAspect="1"/>
          </p:cNvGraphicFramePr>
          <p:nvPr>
            <p:extLst>
              <p:ext uri="{D42A27DB-BD31-4B8C-83A1-F6EECF244321}">
                <p14:modId xmlns:p14="http://schemas.microsoft.com/office/powerpoint/2010/main" val="3096251013"/>
              </p:ext>
            </p:extLst>
          </p:nvPr>
        </p:nvGraphicFramePr>
        <p:xfrm>
          <a:off x="2881696" y="1939046"/>
          <a:ext cx="4105275" cy="2736850"/>
        </p:xfrm>
        <a:graphic>
          <a:graphicData uri="http://schemas.openxmlformats.org/presentationml/2006/ole">
            <mc:AlternateContent xmlns:mc="http://schemas.openxmlformats.org/markup-compatibility/2006">
              <mc:Choice xmlns:v="urn:schemas-microsoft-com:vml" Requires="v">
                <p:oleObj spid="_x0000_s2054" name="Drawing" r:id="rId4" imgW="7543800" imgH="4800600" progId="AutoCAD.Drawing.15">
                  <p:embed/>
                </p:oleObj>
              </mc:Choice>
              <mc:Fallback>
                <p:oleObj name="Drawing" r:id="rId4" imgW="7543800" imgH="4800600" progId="AutoCAD.Drawing.15">
                  <p:embed/>
                  <p:pic>
                    <p:nvPicPr>
                      <p:cNvPr id="5" name="Object 4">
                        <a:extLst>
                          <a:ext uri="{FF2B5EF4-FFF2-40B4-BE49-F238E27FC236}">
                            <a16:creationId xmlns:a16="http://schemas.microsoft.com/office/drawing/2014/main" id="{253BF6C6-4897-4965-811C-02B288E8A1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696" y="1939046"/>
                        <a:ext cx="410527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04">
            <a:extLst>
              <a:ext uri="{FF2B5EF4-FFF2-40B4-BE49-F238E27FC236}">
                <a16:creationId xmlns:a16="http://schemas.microsoft.com/office/drawing/2014/main" id="{C6A73CB4-CFC0-4816-89E1-086751368ADE}"/>
              </a:ext>
            </a:extLst>
          </p:cNvPr>
          <p:cNvGraphicFramePr>
            <a:graphicFrameLocks noChangeAspect="1"/>
          </p:cNvGraphicFramePr>
          <p:nvPr>
            <p:extLst>
              <p:ext uri="{D42A27DB-BD31-4B8C-83A1-F6EECF244321}">
                <p14:modId xmlns:p14="http://schemas.microsoft.com/office/powerpoint/2010/main" val="3239567119"/>
              </p:ext>
            </p:extLst>
          </p:nvPr>
        </p:nvGraphicFramePr>
        <p:xfrm>
          <a:off x="2665796" y="4682246"/>
          <a:ext cx="5040313" cy="2901950"/>
        </p:xfrm>
        <a:graphic>
          <a:graphicData uri="http://schemas.openxmlformats.org/presentationml/2006/ole">
            <mc:AlternateContent xmlns:mc="http://schemas.openxmlformats.org/markup-compatibility/2006">
              <mc:Choice xmlns:v="urn:schemas-microsoft-com:vml" Requires="v">
                <p:oleObj spid="_x0000_s2055" name="Drawing" r:id="rId6" imgW="7543800" imgH="4800600" progId="AutoCAD.Drawing.15">
                  <p:embed/>
                </p:oleObj>
              </mc:Choice>
              <mc:Fallback>
                <p:oleObj name="Drawing" r:id="rId6" imgW="7543800" imgH="4800600" progId="AutoCAD.Drawing.15">
                  <p:embed/>
                  <p:pic>
                    <p:nvPicPr>
                      <p:cNvPr id="6" name="Object 104">
                        <a:extLst>
                          <a:ext uri="{FF2B5EF4-FFF2-40B4-BE49-F238E27FC236}">
                            <a16:creationId xmlns:a16="http://schemas.microsoft.com/office/drawing/2014/main" id="{C6A73CB4-CFC0-4816-89E1-086751368A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796" y="4682246"/>
                        <a:ext cx="5040313"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136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Implementación (Lista de adyacencia):</a:t>
            </a:r>
          </a:p>
          <a:p>
            <a:pPr marL="0" indent="0" algn="just">
              <a:buNone/>
            </a:pPr>
            <a:endParaRPr lang="es-PE" dirty="0"/>
          </a:p>
          <a:p>
            <a:pPr marL="0" indent="0" algn="just">
              <a:buNone/>
            </a:pPr>
            <a:endParaRPr lang="es-PE" dirty="0"/>
          </a:p>
          <a:p>
            <a:pPr marL="0" indent="0" algn="just">
              <a:buNone/>
            </a:pPr>
            <a:endParaRPr lang="es-PE" dirty="0"/>
          </a:p>
          <a:p>
            <a:pPr marL="0" indent="0" algn="just">
              <a:buNone/>
            </a:pPr>
            <a:endParaRPr lang="es-PE" dirty="0"/>
          </a:p>
          <a:p>
            <a:pPr marL="0" indent="0" algn="just">
              <a:buNone/>
            </a:pPr>
            <a:endParaRPr lang="es-PE" dirty="0"/>
          </a:p>
          <a:p>
            <a:pPr marL="0" indent="0" algn="just">
              <a:buNone/>
            </a:pPr>
            <a:endParaRPr lang="es-PE" dirty="0"/>
          </a:p>
          <a:p>
            <a:pPr marL="0" indent="0" algn="just">
              <a:buNone/>
            </a:pPr>
            <a:endParaRPr lang="es-PE" dirty="0"/>
          </a:p>
          <a:p>
            <a:pPr marL="0" indent="0" algn="just">
              <a:buNone/>
            </a:pPr>
            <a:endParaRPr lang="es-PE" dirty="0"/>
          </a:p>
          <a:p>
            <a:pPr marL="0" indent="0" algn="just">
              <a:buNone/>
            </a:pPr>
            <a:endParaRPr lang="es-PE" dirty="0"/>
          </a:p>
          <a:p>
            <a:pPr marL="0" indent="0" algn="just">
              <a:buNone/>
            </a:pPr>
            <a:r>
              <a:rPr lang="es-PE" dirty="0"/>
              <a:t>Se necesita la lista de vértices</a:t>
            </a:r>
          </a:p>
          <a:p>
            <a:pPr marL="0" indent="0" algn="just">
              <a:buNone/>
            </a:pPr>
            <a:r>
              <a:rPr lang="es-PE" dirty="0"/>
              <a:t>De cada vértice la información y la lista de adyacencia (de arcos)</a:t>
            </a:r>
          </a:p>
          <a:p>
            <a:pPr marL="0" indent="0" algn="just">
              <a:buNone/>
            </a:pPr>
            <a:r>
              <a:rPr lang="es-PE" dirty="0"/>
              <a:t>De cada arco se necesita la información y el vértice de llegada</a:t>
            </a:r>
          </a:p>
          <a:p>
            <a:pPr marL="0" indent="0" algn="just">
              <a:buNone/>
            </a:pPr>
            <a:endParaRPr lang="es-PE" dirty="0"/>
          </a:p>
          <a:p>
            <a:pPr marL="342900" indent="-342900" algn="just"/>
            <a:endParaRPr lang="es-PE" dirty="0"/>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graphicFrame>
        <p:nvGraphicFramePr>
          <p:cNvPr id="4" name="Object 6">
            <a:extLst>
              <a:ext uri="{FF2B5EF4-FFF2-40B4-BE49-F238E27FC236}">
                <a16:creationId xmlns:a16="http://schemas.microsoft.com/office/drawing/2014/main" id="{0573FD01-04C5-40AD-B89C-C2887EC1FCD4}"/>
              </a:ext>
            </a:extLst>
          </p:cNvPr>
          <p:cNvGraphicFramePr>
            <a:graphicFrameLocks noChangeAspect="1"/>
          </p:cNvGraphicFramePr>
          <p:nvPr>
            <p:extLst>
              <p:ext uri="{D42A27DB-BD31-4B8C-83A1-F6EECF244321}">
                <p14:modId xmlns:p14="http://schemas.microsoft.com/office/powerpoint/2010/main" val="3578912501"/>
              </p:ext>
            </p:extLst>
          </p:nvPr>
        </p:nvGraphicFramePr>
        <p:xfrm>
          <a:off x="2548478" y="2435225"/>
          <a:ext cx="5040313" cy="2901950"/>
        </p:xfrm>
        <a:graphic>
          <a:graphicData uri="http://schemas.openxmlformats.org/presentationml/2006/ole">
            <mc:AlternateContent xmlns:mc="http://schemas.openxmlformats.org/markup-compatibility/2006">
              <mc:Choice xmlns:v="urn:schemas-microsoft-com:vml" Requires="v">
                <p:oleObj spid="_x0000_s3076" name="Drawing" r:id="rId4" imgW="7543800" imgH="4800600" progId="AutoCAD.Drawing.15">
                  <p:embed/>
                </p:oleObj>
              </mc:Choice>
              <mc:Fallback>
                <p:oleObj name="Drawing" r:id="rId4" imgW="7543800" imgH="4800600" progId="AutoCAD.Drawing.15">
                  <p:embed/>
                  <p:pic>
                    <p:nvPicPr>
                      <p:cNvPr id="4" name="Object 6">
                        <a:extLst>
                          <a:ext uri="{FF2B5EF4-FFF2-40B4-BE49-F238E27FC236}">
                            <a16:creationId xmlns:a16="http://schemas.microsoft.com/office/drawing/2014/main" id="{0573FD01-04C5-40AD-B89C-C2887EC1F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8478" y="2435225"/>
                        <a:ext cx="5040313"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6288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r>
              <a:rPr lang="es-PE" dirty="0"/>
              <a:t>Ordenamiento topológico</a:t>
            </a:r>
          </a:p>
          <a:p>
            <a:pPr lvl="1"/>
            <a:r>
              <a:rPr lang="es-PE" dirty="0"/>
              <a:t>Es un ordenamiento de vértices en un grafo acíclico dirigido, tal que si este es un camino de vi, </a:t>
            </a:r>
            <a:r>
              <a:rPr lang="es-PE" dirty="0" err="1"/>
              <a:t>vj</a:t>
            </a:r>
            <a:r>
              <a:rPr lang="es-PE" dirty="0"/>
              <a:t> , entonces </a:t>
            </a:r>
            <a:r>
              <a:rPr lang="es-PE" dirty="0" err="1"/>
              <a:t>vj</a:t>
            </a:r>
            <a:r>
              <a:rPr lang="es-PE" dirty="0"/>
              <a:t> aparece después de vi en el ordenamiento.</a:t>
            </a:r>
          </a:p>
          <a:p>
            <a:pPr lvl="1"/>
            <a:r>
              <a:rPr lang="es-PE" dirty="0"/>
              <a:t>La figura siguiente representa una estructura de prerrequisitos de cursos de una universidad estatal de Miami. Un arco dirigido (</a:t>
            </a:r>
            <a:r>
              <a:rPr lang="es-PE" dirty="0" err="1"/>
              <a:t>v,w</a:t>
            </a:r>
            <a:r>
              <a:rPr lang="es-PE" dirty="0"/>
              <a:t>) indica que el curso v debe ser completado antes que el curso w pueda ser aceptado.</a:t>
            </a:r>
          </a:p>
          <a:p>
            <a:pPr lvl="1"/>
            <a:r>
              <a:rPr lang="es-PE" dirty="0"/>
              <a:t>Un ordenamiento topológico de estos cursos es cualquier secuencia de cursos que no debe violar el requerimiento de prerrequisito.</a:t>
            </a:r>
            <a:br>
              <a:rPr lang="es-PE" dirty="0"/>
            </a:br>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Tree>
    <p:extLst>
      <p:ext uri="{BB962C8B-B14F-4D97-AF65-F5344CB8AC3E}">
        <p14:creationId xmlns:p14="http://schemas.microsoft.com/office/powerpoint/2010/main" val="859291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r>
              <a:rPr lang="es-PE" dirty="0"/>
              <a:t>Ordenamiento topológico</a:t>
            </a:r>
          </a:p>
          <a:p>
            <a:pPr lvl="1"/>
            <a:r>
              <a:rPr lang="es-PE" dirty="0"/>
              <a:t>Asignaturas y relaciones</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grpSp>
        <p:nvGrpSpPr>
          <p:cNvPr id="6" name="Group 117">
            <a:extLst>
              <a:ext uri="{FF2B5EF4-FFF2-40B4-BE49-F238E27FC236}">
                <a16:creationId xmlns:a16="http://schemas.microsoft.com/office/drawing/2014/main" id="{0DDED96A-D2ED-47BE-9E3F-36D37BD41D9B}"/>
              </a:ext>
            </a:extLst>
          </p:cNvPr>
          <p:cNvGrpSpPr>
            <a:grpSpLocks/>
          </p:cNvGrpSpPr>
          <p:nvPr/>
        </p:nvGrpSpPr>
        <p:grpSpPr bwMode="auto">
          <a:xfrm>
            <a:off x="2635469" y="3476297"/>
            <a:ext cx="5337175" cy="1922463"/>
            <a:chOff x="-3" y="-3"/>
            <a:chExt cx="3314" cy="3382"/>
          </a:xfrm>
        </p:grpSpPr>
        <p:grpSp>
          <p:nvGrpSpPr>
            <p:cNvPr id="7" name="Group 115">
              <a:extLst>
                <a:ext uri="{FF2B5EF4-FFF2-40B4-BE49-F238E27FC236}">
                  <a16:creationId xmlns:a16="http://schemas.microsoft.com/office/drawing/2014/main" id="{5E6DCD9E-6644-4E60-8312-967B7966134A}"/>
                </a:ext>
              </a:extLst>
            </p:cNvPr>
            <p:cNvGrpSpPr>
              <a:grpSpLocks/>
            </p:cNvGrpSpPr>
            <p:nvPr/>
          </p:nvGrpSpPr>
          <p:grpSpPr bwMode="auto">
            <a:xfrm>
              <a:off x="0" y="0"/>
              <a:ext cx="3308" cy="3376"/>
              <a:chOff x="0" y="0"/>
              <a:chExt cx="3308" cy="3376"/>
            </a:xfrm>
          </p:grpSpPr>
          <p:grpSp>
            <p:nvGrpSpPr>
              <p:cNvPr id="9" name="Group 82">
                <a:extLst>
                  <a:ext uri="{FF2B5EF4-FFF2-40B4-BE49-F238E27FC236}">
                    <a16:creationId xmlns:a16="http://schemas.microsoft.com/office/drawing/2014/main" id="{34A91ADD-52D2-4325-BD44-A356A0FBF250}"/>
                  </a:ext>
                </a:extLst>
              </p:cNvPr>
              <p:cNvGrpSpPr>
                <a:grpSpLocks/>
              </p:cNvGrpSpPr>
              <p:nvPr/>
            </p:nvGrpSpPr>
            <p:grpSpPr bwMode="auto">
              <a:xfrm>
                <a:off x="0" y="0"/>
                <a:ext cx="1596" cy="422"/>
                <a:chOff x="0" y="0"/>
                <a:chExt cx="1596" cy="422"/>
              </a:xfrm>
            </p:grpSpPr>
            <p:sp>
              <p:nvSpPr>
                <p:cNvPr id="57" name="Rectangle 81">
                  <a:extLst>
                    <a:ext uri="{FF2B5EF4-FFF2-40B4-BE49-F238E27FC236}">
                      <a16:creationId xmlns:a16="http://schemas.microsoft.com/office/drawing/2014/main" id="{9457BC2F-DD74-4E42-A857-039B7F8EB229}"/>
                    </a:ext>
                  </a:extLst>
                </p:cNvPr>
                <p:cNvSpPr>
                  <a:spLocks noChangeArrowheads="1"/>
                </p:cNvSpPr>
                <p:nvPr/>
              </p:nvSpPr>
              <p:spPr bwMode="auto">
                <a:xfrm>
                  <a:off x="0" y="0"/>
                  <a:ext cx="1596" cy="422"/>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nvGrpSpPr>
                <p:cNvPr id="58" name="Group 80">
                  <a:extLst>
                    <a:ext uri="{FF2B5EF4-FFF2-40B4-BE49-F238E27FC236}">
                      <a16:creationId xmlns:a16="http://schemas.microsoft.com/office/drawing/2014/main" id="{3C49C118-074F-4F78-BAFA-0F3962499232}"/>
                    </a:ext>
                  </a:extLst>
                </p:cNvPr>
                <p:cNvGrpSpPr>
                  <a:grpSpLocks/>
                </p:cNvGrpSpPr>
                <p:nvPr/>
              </p:nvGrpSpPr>
              <p:grpSpPr bwMode="auto">
                <a:xfrm>
                  <a:off x="0" y="0"/>
                  <a:ext cx="1596" cy="422"/>
                  <a:chOff x="0" y="0"/>
                  <a:chExt cx="1596" cy="422"/>
                </a:xfrm>
              </p:grpSpPr>
              <p:sp>
                <p:nvSpPr>
                  <p:cNvPr id="59" name="Rectangle 63">
                    <a:extLst>
                      <a:ext uri="{FF2B5EF4-FFF2-40B4-BE49-F238E27FC236}">
                        <a16:creationId xmlns:a16="http://schemas.microsoft.com/office/drawing/2014/main" id="{70A5D04D-1CA8-4BB3-ACDE-4D9989B99E5D}"/>
                      </a:ext>
                    </a:extLst>
                  </p:cNvPr>
                  <p:cNvSpPr>
                    <a:spLocks noChangeArrowheads="1"/>
                  </p:cNvSpPr>
                  <p:nvPr/>
                </p:nvSpPr>
                <p:spPr bwMode="auto">
                  <a:xfrm>
                    <a:off x="28" y="0"/>
                    <a:ext cx="1540" cy="422"/>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400" b="1">
                        <a:solidFill>
                          <a:srgbClr val="FFFFFF"/>
                        </a:solidFill>
                        <a:latin typeface="Tahoma" panose="020B0604030504040204" pitchFamily="34" charset="0"/>
                      </a:rPr>
                      <a:t>Asignatura</a:t>
                    </a:r>
                    <a:endParaRPr lang="es-PE" altLang="es-PE" sz="1200">
                      <a:cs typeface="Times New Roman" panose="02020603050405020304" pitchFamily="18" charset="0"/>
                    </a:endParaRPr>
                  </a:p>
                  <a:p>
                    <a:pPr eaLnBrk="0" hangingPunct="0"/>
                    <a:endParaRPr lang="es-PE" altLang="es-PE"/>
                  </a:p>
                </p:txBody>
              </p:sp>
              <p:sp>
                <p:nvSpPr>
                  <p:cNvPr id="60" name="Rectangle 79">
                    <a:extLst>
                      <a:ext uri="{FF2B5EF4-FFF2-40B4-BE49-F238E27FC236}">
                        <a16:creationId xmlns:a16="http://schemas.microsoft.com/office/drawing/2014/main" id="{C8E3F727-EE03-4409-AEEF-445B7E6E8F7E}"/>
                      </a:ext>
                    </a:extLst>
                  </p:cNvPr>
                  <p:cNvSpPr>
                    <a:spLocks noChangeArrowheads="1"/>
                  </p:cNvSpPr>
                  <p:nvPr/>
                </p:nvSpPr>
                <p:spPr bwMode="auto">
                  <a:xfrm>
                    <a:off x="0" y="0"/>
                    <a:ext cx="15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grpSp>
            <p:nvGrpSpPr>
              <p:cNvPr id="10" name="Group 86">
                <a:extLst>
                  <a:ext uri="{FF2B5EF4-FFF2-40B4-BE49-F238E27FC236}">
                    <a16:creationId xmlns:a16="http://schemas.microsoft.com/office/drawing/2014/main" id="{16722D42-6B59-4B27-8792-66D76B2AF762}"/>
                  </a:ext>
                </a:extLst>
              </p:cNvPr>
              <p:cNvGrpSpPr>
                <a:grpSpLocks/>
              </p:cNvGrpSpPr>
              <p:nvPr/>
            </p:nvGrpSpPr>
            <p:grpSpPr bwMode="auto">
              <a:xfrm>
                <a:off x="1596" y="0"/>
                <a:ext cx="1712" cy="422"/>
                <a:chOff x="1596" y="0"/>
                <a:chExt cx="1712" cy="422"/>
              </a:xfrm>
            </p:grpSpPr>
            <p:sp>
              <p:nvSpPr>
                <p:cNvPr id="53" name="Rectangle 85">
                  <a:extLst>
                    <a:ext uri="{FF2B5EF4-FFF2-40B4-BE49-F238E27FC236}">
                      <a16:creationId xmlns:a16="http://schemas.microsoft.com/office/drawing/2014/main" id="{D900F22A-B368-48CD-B653-8BDEE7E68F3C}"/>
                    </a:ext>
                  </a:extLst>
                </p:cNvPr>
                <p:cNvSpPr>
                  <a:spLocks noChangeArrowheads="1"/>
                </p:cNvSpPr>
                <p:nvPr/>
              </p:nvSpPr>
              <p:spPr bwMode="auto">
                <a:xfrm>
                  <a:off x="1596" y="0"/>
                  <a:ext cx="1712" cy="422"/>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nvGrpSpPr>
                <p:cNvPr id="54" name="Group 84">
                  <a:extLst>
                    <a:ext uri="{FF2B5EF4-FFF2-40B4-BE49-F238E27FC236}">
                      <a16:creationId xmlns:a16="http://schemas.microsoft.com/office/drawing/2014/main" id="{72C7E1C5-E832-41F0-B094-2F15EFE4F19A}"/>
                    </a:ext>
                  </a:extLst>
                </p:cNvPr>
                <p:cNvGrpSpPr>
                  <a:grpSpLocks/>
                </p:cNvGrpSpPr>
                <p:nvPr/>
              </p:nvGrpSpPr>
              <p:grpSpPr bwMode="auto">
                <a:xfrm>
                  <a:off x="1596" y="0"/>
                  <a:ext cx="1712" cy="422"/>
                  <a:chOff x="1596" y="0"/>
                  <a:chExt cx="1712" cy="422"/>
                </a:xfrm>
              </p:grpSpPr>
              <p:sp>
                <p:nvSpPr>
                  <p:cNvPr id="55" name="Rectangle 64">
                    <a:extLst>
                      <a:ext uri="{FF2B5EF4-FFF2-40B4-BE49-F238E27FC236}">
                        <a16:creationId xmlns:a16="http://schemas.microsoft.com/office/drawing/2014/main" id="{75C57567-FAF5-4830-B437-7FFD1A73E3BC}"/>
                      </a:ext>
                    </a:extLst>
                  </p:cNvPr>
                  <p:cNvSpPr>
                    <a:spLocks noChangeArrowheads="1"/>
                  </p:cNvSpPr>
                  <p:nvPr/>
                </p:nvSpPr>
                <p:spPr bwMode="auto">
                  <a:xfrm>
                    <a:off x="1624" y="0"/>
                    <a:ext cx="1656" cy="422"/>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400" b="1">
                        <a:solidFill>
                          <a:srgbClr val="FFFFFF"/>
                        </a:solidFill>
                        <a:latin typeface="Tahoma" panose="020B0604030504040204" pitchFamily="34" charset="0"/>
                      </a:rPr>
                      <a:t>Prerrequisito de</a:t>
                    </a:r>
                    <a:endParaRPr lang="es-PE" altLang="es-PE" sz="1200">
                      <a:cs typeface="Times New Roman" panose="02020603050405020304" pitchFamily="18" charset="0"/>
                    </a:endParaRPr>
                  </a:p>
                  <a:p>
                    <a:pPr eaLnBrk="0" hangingPunct="0"/>
                    <a:endParaRPr lang="es-PE" altLang="es-PE"/>
                  </a:p>
                </p:txBody>
              </p:sp>
              <p:sp>
                <p:nvSpPr>
                  <p:cNvPr id="56" name="Rectangle 83">
                    <a:extLst>
                      <a:ext uri="{FF2B5EF4-FFF2-40B4-BE49-F238E27FC236}">
                        <a16:creationId xmlns:a16="http://schemas.microsoft.com/office/drawing/2014/main" id="{1D0F4404-E77C-4D2B-90D5-232981DABD5F}"/>
                      </a:ext>
                    </a:extLst>
                  </p:cNvPr>
                  <p:cNvSpPr>
                    <a:spLocks noChangeArrowheads="1"/>
                  </p:cNvSpPr>
                  <p:nvPr/>
                </p:nvSpPr>
                <p:spPr bwMode="auto">
                  <a:xfrm>
                    <a:off x="1596" y="0"/>
                    <a:ext cx="17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grpSp>
            <p:nvGrpSpPr>
              <p:cNvPr id="11" name="Group 88">
                <a:extLst>
                  <a:ext uri="{FF2B5EF4-FFF2-40B4-BE49-F238E27FC236}">
                    <a16:creationId xmlns:a16="http://schemas.microsoft.com/office/drawing/2014/main" id="{A0AB5752-3B3C-4A57-96A8-1DB85A48F921}"/>
                  </a:ext>
                </a:extLst>
              </p:cNvPr>
              <p:cNvGrpSpPr>
                <a:grpSpLocks/>
              </p:cNvGrpSpPr>
              <p:nvPr/>
            </p:nvGrpSpPr>
            <p:grpSpPr bwMode="auto">
              <a:xfrm>
                <a:off x="0" y="422"/>
                <a:ext cx="1596" cy="422"/>
                <a:chOff x="0" y="422"/>
                <a:chExt cx="1596" cy="422"/>
              </a:xfrm>
            </p:grpSpPr>
            <p:sp>
              <p:nvSpPr>
                <p:cNvPr id="51" name="Rectangle 65">
                  <a:extLst>
                    <a:ext uri="{FF2B5EF4-FFF2-40B4-BE49-F238E27FC236}">
                      <a16:creationId xmlns:a16="http://schemas.microsoft.com/office/drawing/2014/main" id="{AA607BBA-A931-4D3B-BB0E-C7955BD5F8A7}"/>
                    </a:ext>
                  </a:extLst>
                </p:cNvPr>
                <p:cNvSpPr>
                  <a:spLocks noChangeArrowheads="1"/>
                </p:cNvSpPr>
                <p:nvPr/>
              </p:nvSpPr>
              <p:spPr bwMode="auto">
                <a:xfrm>
                  <a:off x="28" y="422"/>
                  <a:ext cx="154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TEC</a:t>
                  </a:r>
                  <a:endParaRPr lang="es-PE" altLang="es-PE" sz="1200">
                    <a:cs typeface="Times New Roman" panose="02020603050405020304" pitchFamily="18" charset="0"/>
                  </a:endParaRPr>
                </a:p>
                <a:p>
                  <a:pPr eaLnBrk="0" hangingPunct="0"/>
                  <a:endParaRPr lang="es-PE" altLang="es-PE"/>
                </a:p>
              </p:txBody>
            </p:sp>
            <p:sp>
              <p:nvSpPr>
                <p:cNvPr id="52" name="Rectangle 87">
                  <a:extLst>
                    <a:ext uri="{FF2B5EF4-FFF2-40B4-BE49-F238E27FC236}">
                      <a16:creationId xmlns:a16="http://schemas.microsoft.com/office/drawing/2014/main" id="{90971DA1-2172-4E2D-8365-EEED804C454F}"/>
                    </a:ext>
                  </a:extLst>
                </p:cNvPr>
                <p:cNvSpPr>
                  <a:spLocks noChangeArrowheads="1"/>
                </p:cNvSpPr>
                <p:nvPr/>
              </p:nvSpPr>
              <p:spPr bwMode="auto">
                <a:xfrm>
                  <a:off x="0" y="422"/>
                  <a:ext cx="15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2" name="Group 90">
                <a:extLst>
                  <a:ext uri="{FF2B5EF4-FFF2-40B4-BE49-F238E27FC236}">
                    <a16:creationId xmlns:a16="http://schemas.microsoft.com/office/drawing/2014/main" id="{C2538031-12B7-4C6E-9CBD-98626462F4D8}"/>
                  </a:ext>
                </a:extLst>
              </p:cNvPr>
              <p:cNvGrpSpPr>
                <a:grpSpLocks/>
              </p:cNvGrpSpPr>
              <p:nvPr/>
            </p:nvGrpSpPr>
            <p:grpSpPr bwMode="auto">
              <a:xfrm>
                <a:off x="1596" y="422"/>
                <a:ext cx="1712" cy="422"/>
                <a:chOff x="1596" y="422"/>
                <a:chExt cx="1712" cy="422"/>
              </a:xfrm>
            </p:grpSpPr>
            <p:sp>
              <p:nvSpPr>
                <p:cNvPr id="49" name="Rectangle 66">
                  <a:extLst>
                    <a:ext uri="{FF2B5EF4-FFF2-40B4-BE49-F238E27FC236}">
                      <a16:creationId xmlns:a16="http://schemas.microsoft.com/office/drawing/2014/main" id="{CA638BCD-04FB-4D3C-9783-7BC24D8054E3}"/>
                    </a:ext>
                  </a:extLst>
                </p:cNvPr>
                <p:cNvSpPr>
                  <a:spLocks noChangeArrowheads="1"/>
                </p:cNvSpPr>
                <p:nvPr/>
              </p:nvSpPr>
              <p:spPr bwMode="auto">
                <a:xfrm>
                  <a:off x="1624" y="422"/>
                  <a:ext cx="16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ED</a:t>
                  </a:r>
                  <a:endParaRPr lang="es-PE" altLang="es-PE" sz="1200">
                    <a:cs typeface="Times New Roman" panose="02020603050405020304" pitchFamily="18" charset="0"/>
                  </a:endParaRPr>
                </a:p>
                <a:p>
                  <a:pPr eaLnBrk="0" hangingPunct="0"/>
                  <a:endParaRPr lang="es-PE" altLang="es-PE"/>
                </a:p>
              </p:txBody>
            </p:sp>
            <p:sp>
              <p:nvSpPr>
                <p:cNvPr id="50" name="Rectangle 89">
                  <a:extLst>
                    <a:ext uri="{FF2B5EF4-FFF2-40B4-BE49-F238E27FC236}">
                      <a16:creationId xmlns:a16="http://schemas.microsoft.com/office/drawing/2014/main" id="{5A3F80EB-DE1C-4671-913E-F1AF55AED01A}"/>
                    </a:ext>
                  </a:extLst>
                </p:cNvPr>
                <p:cNvSpPr>
                  <a:spLocks noChangeArrowheads="1"/>
                </p:cNvSpPr>
                <p:nvPr/>
              </p:nvSpPr>
              <p:spPr bwMode="auto">
                <a:xfrm>
                  <a:off x="1596" y="422"/>
                  <a:ext cx="17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3" name="Group 92">
                <a:extLst>
                  <a:ext uri="{FF2B5EF4-FFF2-40B4-BE49-F238E27FC236}">
                    <a16:creationId xmlns:a16="http://schemas.microsoft.com/office/drawing/2014/main" id="{A0D353F1-1E55-466E-84AC-5D79D0FE4353}"/>
                  </a:ext>
                </a:extLst>
              </p:cNvPr>
              <p:cNvGrpSpPr>
                <a:grpSpLocks/>
              </p:cNvGrpSpPr>
              <p:nvPr/>
            </p:nvGrpSpPr>
            <p:grpSpPr bwMode="auto">
              <a:xfrm>
                <a:off x="0" y="844"/>
                <a:ext cx="1596" cy="422"/>
                <a:chOff x="0" y="844"/>
                <a:chExt cx="1596" cy="422"/>
              </a:xfrm>
            </p:grpSpPr>
            <p:sp>
              <p:nvSpPr>
                <p:cNvPr id="47" name="Rectangle 67">
                  <a:extLst>
                    <a:ext uri="{FF2B5EF4-FFF2-40B4-BE49-F238E27FC236}">
                      <a16:creationId xmlns:a16="http://schemas.microsoft.com/office/drawing/2014/main" id="{3E06B9AF-BCFE-4932-A16E-E95536A97573}"/>
                    </a:ext>
                  </a:extLst>
                </p:cNvPr>
                <p:cNvSpPr>
                  <a:spLocks noChangeArrowheads="1"/>
                </p:cNvSpPr>
                <p:nvPr/>
              </p:nvSpPr>
              <p:spPr bwMode="auto">
                <a:xfrm>
                  <a:off x="28" y="844"/>
                  <a:ext cx="154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ED</a:t>
                  </a:r>
                  <a:endParaRPr lang="es-PE" altLang="es-PE" sz="1200">
                    <a:cs typeface="Times New Roman" panose="02020603050405020304" pitchFamily="18" charset="0"/>
                  </a:endParaRPr>
                </a:p>
                <a:p>
                  <a:pPr eaLnBrk="0" hangingPunct="0"/>
                  <a:endParaRPr lang="es-PE" altLang="es-PE"/>
                </a:p>
              </p:txBody>
            </p:sp>
            <p:sp>
              <p:nvSpPr>
                <p:cNvPr id="48" name="Rectangle 91">
                  <a:extLst>
                    <a:ext uri="{FF2B5EF4-FFF2-40B4-BE49-F238E27FC236}">
                      <a16:creationId xmlns:a16="http://schemas.microsoft.com/office/drawing/2014/main" id="{DD07039C-7064-4F3E-A7BF-D0C845802DB3}"/>
                    </a:ext>
                  </a:extLst>
                </p:cNvPr>
                <p:cNvSpPr>
                  <a:spLocks noChangeArrowheads="1"/>
                </p:cNvSpPr>
                <p:nvPr/>
              </p:nvSpPr>
              <p:spPr bwMode="auto">
                <a:xfrm>
                  <a:off x="0" y="844"/>
                  <a:ext cx="15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4" name="Group 94">
                <a:extLst>
                  <a:ext uri="{FF2B5EF4-FFF2-40B4-BE49-F238E27FC236}">
                    <a16:creationId xmlns:a16="http://schemas.microsoft.com/office/drawing/2014/main" id="{DD833FDC-3D63-45B0-882E-7DE0400ACCF4}"/>
                  </a:ext>
                </a:extLst>
              </p:cNvPr>
              <p:cNvGrpSpPr>
                <a:grpSpLocks/>
              </p:cNvGrpSpPr>
              <p:nvPr/>
            </p:nvGrpSpPr>
            <p:grpSpPr bwMode="auto">
              <a:xfrm>
                <a:off x="1596" y="844"/>
                <a:ext cx="1712" cy="422"/>
                <a:chOff x="1596" y="844"/>
                <a:chExt cx="1712" cy="422"/>
              </a:xfrm>
            </p:grpSpPr>
            <p:sp>
              <p:nvSpPr>
                <p:cNvPr id="45" name="Rectangle 68">
                  <a:extLst>
                    <a:ext uri="{FF2B5EF4-FFF2-40B4-BE49-F238E27FC236}">
                      <a16:creationId xmlns:a16="http://schemas.microsoft.com/office/drawing/2014/main" id="{43FF2C24-AA40-47FD-AF46-397527A9F340}"/>
                    </a:ext>
                  </a:extLst>
                </p:cNvPr>
                <p:cNvSpPr>
                  <a:spLocks noChangeArrowheads="1"/>
                </p:cNvSpPr>
                <p:nvPr/>
              </p:nvSpPr>
              <p:spPr bwMode="auto">
                <a:xfrm>
                  <a:off x="1624" y="844"/>
                  <a:ext cx="16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400">
                      <a:latin typeface="Tahoma" panose="020B0604030504040204" pitchFamily="34" charset="0"/>
                    </a:rPr>
                    <a:t>BD</a:t>
                  </a:r>
                  <a:endParaRPr lang="es-PE" altLang="es-PE" sz="1200">
                    <a:cs typeface="Times New Roman" panose="02020603050405020304" pitchFamily="18" charset="0"/>
                  </a:endParaRPr>
                </a:p>
                <a:p>
                  <a:pPr eaLnBrk="0" hangingPunct="0"/>
                  <a:endParaRPr lang="es-PE" altLang="es-PE"/>
                </a:p>
              </p:txBody>
            </p:sp>
            <p:sp>
              <p:nvSpPr>
                <p:cNvPr id="46" name="Rectangle 93">
                  <a:extLst>
                    <a:ext uri="{FF2B5EF4-FFF2-40B4-BE49-F238E27FC236}">
                      <a16:creationId xmlns:a16="http://schemas.microsoft.com/office/drawing/2014/main" id="{9535437B-9ABE-4168-9AAE-A5339A5A3999}"/>
                    </a:ext>
                  </a:extLst>
                </p:cNvPr>
                <p:cNvSpPr>
                  <a:spLocks noChangeArrowheads="1"/>
                </p:cNvSpPr>
                <p:nvPr/>
              </p:nvSpPr>
              <p:spPr bwMode="auto">
                <a:xfrm>
                  <a:off x="1596" y="844"/>
                  <a:ext cx="17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5" name="Group 96">
                <a:extLst>
                  <a:ext uri="{FF2B5EF4-FFF2-40B4-BE49-F238E27FC236}">
                    <a16:creationId xmlns:a16="http://schemas.microsoft.com/office/drawing/2014/main" id="{A81BE2A7-BA5B-47A2-B091-11B2327EAD52}"/>
                  </a:ext>
                </a:extLst>
              </p:cNvPr>
              <p:cNvGrpSpPr>
                <a:grpSpLocks/>
              </p:cNvGrpSpPr>
              <p:nvPr/>
            </p:nvGrpSpPr>
            <p:grpSpPr bwMode="auto">
              <a:xfrm>
                <a:off x="0" y="1266"/>
                <a:ext cx="1596" cy="422"/>
                <a:chOff x="0" y="1266"/>
                <a:chExt cx="1596" cy="422"/>
              </a:xfrm>
            </p:grpSpPr>
            <p:sp>
              <p:nvSpPr>
                <p:cNvPr id="43" name="Rectangle 69">
                  <a:extLst>
                    <a:ext uri="{FF2B5EF4-FFF2-40B4-BE49-F238E27FC236}">
                      <a16:creationId xmlns:a16="http://schemas.microsoft.com/office/drawing/2014/main" id="{62E62D26-AFDB-4C5D-A19A-10E27666592B}"/>
                    </a:ext>
                  </a:extLst>
                </p:cNvPr>
                <p:cNvSpPr>
                  <a:spLocks noChangeArrowheads="1"/>
                </p:cNvSpPr>
                <p:nvPr/>
              </p:nvSpPr>
              <p:spPr bwMode="auto">
                <a:xfrm>
                  <a:off x="28" y="1266"/>
                  <a:ext cx="154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400">
                      <a:latin typeface="Tahoma" panose="020B0604030504040204" pitchFamily="34" charset="0"/>
                    </a:rPr>
                    <a:t>ED</a:t>
                  </a:r>
                  <a:endParaRPr lang="es-PE" altLang="es-PE" sz="1200">
                    <a:cs typeface="Times New Roman" panose="02020603050405020304" pitchFamily="18" charset="0"/>
                  </a:endParaRPr>
                </a:p>
                <a:p>
                  <a:pPr eaLnBrk="0" hangingPunct="0"/>
                  <a:endParaRPr lang="es-PE" altLang="es-PE"/>
                </a:p>
              </p:txBody>
            </p:sp>
            <p:sp>
              <p:nvSpPr>
                <p:cNvPr id="44" name="Rectangle 95">
                  <a:extLst>
                    <a:ext uri="{FF2B5EF4-FFF2-40B4-BE49-F238E27FC236}">
                      <a16:creationId xmlns:a16="http://schemas.microsoft.com/office/drawing/2014/main" id="{3CD03CED-179F-4DB3-A627-879C113A74AB}"/>
                    </a:ext>
                  </a:extLst>
                </p:cNvPr>
                <p:cNvSpPr>
                  <a:spLocks noChangeArrowheads="1"/>
                </p:cNvSpPr>
                <p:nvPr/>
              </p:nvSpPr>
              <p:spPr bwMode="auto">
                <a:xfrm>
                  <a:off x="0" y="1266"/>
                  <a:ext cx="15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6" name="Group 98">
                <a:extLst>
                  <a:ext uri="{FF2B5EF4-FFF2-40B4-BE49-F238E27FC236}">
                    <a16:creationId xmlns:a16="http://schemas.microsoft.com/office/drawing/2014/main" id="{0F72C0FF-6C92-47ED-B542-77AC228EDA79}"/>
                  </a:ext>
                </a:extLst>
              </p:cNvPr>
              <p:cNvGrpSpPr>
                <a:grpSpLocks/>
              </p:cNvGrpSpPr>
              <p:nvPr/>
            </p:nvGrpSpPr>
            <p:grpSpPr bwMode="auto">
              <a:xfrm>
                <a:off x="1596" y="1266"/>
                <a:ext cx="1712" cy="422"/>
                <a:chOff x="1596" y="1266"/>
                <a:chExt cx="1712" cy="422"/>
              </a:xfrm>
            </p:grpSpPr>
            <p:sp>
              <p:nvSpPr>
                <p:cNvPr id="41" name="Rectangle 70">
                  <a:extLst>
                    <a:ext uri="{FF2B5EF4-FFF2-40B4-BE49-F238E27FC236}">
                      <a16:creationId xmlns:a16="http://schemas.microsoft.com/office/drawing/2014/main" id="{6A500E09-9023-458F-8503-28F513F9B08E}"/>
                    </a:ext>
                  </a:extLst>
                </p:cNvPr>
                <p:cNvSpPr>
                  <a:spLocks noChangeArrowheads="1"/>
                </p:cNvSpPr>
                <p:nvPr/>
              </p:nvSpPr>
              <p:spPr bwMode="auto">
                <a:xfrm>
                  <a:off x="1624" y="1266"/>
                  <a:ext cx="16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400">
                      <a:latin typeface="Tahoma" panose="020B0604030504040204" pitchFamily="34" charset="0"/>
                    </a:rPr>
                    <a:t>TAL</a:t>
                  </a:r>
                  <a:endParaRPr lang="es-PE" altLang="es-PE" sz="1200">
                    <a:cs typeface="Times New Roman" panose="02020603050405020304" pitchFamily="18" charset="0"/>
                  </a:endParaRPr>
                </a:p>
                <a:p>
                  <a:pPr eaLnBrk="0" hangingPunct="0"/>
                  <a:endParaRPr lang="es-PE" altLang="es-PE"/>
                </a:p>
              </p:txBody>
            </p:sp>
            <p:sp>
              <p:nvSpPr>
                <p:cNvPr id="42" name="Rectangle 97">
                  <a:extLst>
                    <a:ext uri="{FF2B5EF4-FFF2-40B4-BE49-F238E27FC236}">
                      <a16:creationId xmlns:a16="http://schemas.microsoft.com/office/drawing/2014/main" id="{D6A407B5-7DFB-45FF-8C67-1AE79BFCA6DF}"/>
                    </a:ext>
                  </a:extLst>
                </p:cNvPr>
                <p:cNvSpPr>
                  <a:spLocks noChangeArrowheads="1"/>
                </p:cNvSpPr>
                <p:nvPr/>
              </p:nvSpPr>
              <p:spPr bwMode="auto">
                <a:xfrm>
                  <a:off x="1596" y="1266"/>
                  <a:ext cx="17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7" name="Group 100">
                <a:extLst>
                  <a:ext uri="{FF2B5EF4-FFF2-40B4-BE49-F238E27FC236}">
                    <a16:creationId xmlns:a16="http://schemas.microsoft.com/office/drawing/2014/main" id="{96878A3F-B764-45C0-BD11-C1783F8ACB66}"/>
                  </a:ext>
                </a:extLst>
              </p:cNvPr>
              <p:cNvGrpSpPr>
                <a:grpSpLocks/>
              </p:cNvGrpSpPr>
              <p:nvPr/>
            </p:nvGrpSpPr>
            <p:grpSpPr bwMode="auto">
              <a:xfrm>
                <a:off x="0" y="1688"/>
                <a:ext cx="1596" cy="422"/>
                <a:chOff x="0" y="1688"/>
                <a:chExt cx="1596" cy="422"/>
              </a:xfrm>
            </p:grpSpPr>
            <p:sp>
              <p:nvSpPr>
                <p:cNvPr id="39" name="Rectangle 71">
                  <a:extLst>
                    <a:ext uri="{FF2B5EF4-FFF2-40B4-BE49-F238E27FC236}">
                      <a16:creationId xmlns:a16="http://schemas.microsoft.com/office/drawing/2014/main" id="{5609C822-5421-4D31-8ACD-46F7BD69A104}"/>
                    </a:ext>
                  </a:extLst>
                </p:cNvPr>
                <p:cNvSpPr>
                  <a:spLocks noChangeArrowheads="1"/>
                </p:cNvSpPr>
                <p:nvPr/>
              </p:nvSpPr>
              <p:spPr bwMode="auto">
                <a:xfrm>
                  <a:off x="28" y="1688"/>
                  <a:ext cx="154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ED</a:t>
                  </a:r>
                  <a:endParaRPr lang="es-PE" altLang="es-PE" sz="1200">
                    <a:cs typeface="Times New Roman" panose="02020603050405020304" pitchFamily="18" charset="0"/>
                  </a:endParaRPr>
                </a:p>
                <a:p>
                  <a:pPr eaLnBrk="0" hangingPunct="0"/>
                  <a:endParaRPr lang="es-PE" altLang="es-PE"/>
                </a:p>
              </p:txBody>
            </p:sp>
            <p:sp>
              <p:nvSpPr>
                <p:cNvPr id="40" name="Rectangle 99">
                  <a:extLst>
                    <a:ext uri="{FF2B5EF4-FFF2-40B4-BE49-F238E27FC236}">
                      <a16:creationId xmlns:a16="http://schemas.microsoft.com/office/drawing/2014/main" id="{C39C4CAA-1ACF-4B71-A81C-4B823EBCF789}"/>
                    </a:ext>
                  </a:extLst>
                </p:cNvPr>
                <p:cNvSpPr>
                  <a:spLocks noChangeArrowheads="1"/>
                </p:cNvSpPr>
                <p:nvPr/>
              </p:nvSpPr>
              <p:spPr bwMode="auto">
                <a:xfrm>
                  <a:off x="0" y="1688"/>
                  <a:ext cx="15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8" name="Group 102">
                <a:extLst>
                  <a:ext uri="{FF2B5EF4-FFF2-40B4-BE49-F238E27FC236}">
                    <a16:creationId xmlns:a16="http://schemas.microsoft.com/office/drawing/2014/main" id="{3AB7AE54-42D9-40B7-B141-CCF7226DC31A}"/>
                  </a:ext>
                </a:extLst>
              </p:cNvPr>
              <p:cNvGrpSpPr>
                <a:grpSpLocks/>
              </p:cNvGrpSpPr>
              <p:nvPr/>
            </p:nvGrpSpPr>
            <p:grpSpPr bwMode="auto">
              <a:xfrm>
                <a:off x="1596" y="1688"/>
                <a:ext cx="1712" cy="422"/>
                <a:chOff x="1596" y="1688"/>
                <a:chExt cx="1712" cy="422"/>
              </a:xfrm>
            </p:grpSpPr>
            <p:sp>
              <p:nvSpPr>
                <p:cNvPr id="37" name="Rectangle 72">
                  <a:extLst>
                    <a:ext uri="{FF2B5EF4-FFF2-40B4-BE49-F238E27FC236}">
                      <a16:creationId xmlns:a16="http://schemas.microsoft.com/office/drawing/2014/main" id="{D4FD13FB-105C-4C8E-B4BE-110BCFBD49D0}"/>
                    </a:ext>
                  </a:extLst>
                </p:cNvPr>
                <p:cNvSpPr>
                  <a:spLocks noChangeArrowheads="1"/>
                </p:cNvSpPr>
                <p:nvPr/>
              </p:nvSpPr>
              <p:spPr bwMode="auto">
                <a:xfrm>
                  <a:off x="1624" y="1688"/>
                  <a:ext cx="16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ADES</a:t>
                  </a:r>
                  <a:endParaRPr lang="es-PE" altLang="es-PE" sz="1200">
                    <a:cs typeface="Times New Roman" panose="02020603050405020304" pitchFamily="18" charset="0"/>
                  </a:endParaRPr>
                </a:p>
                <a:p>
                  <a:pPr eaLnBrk="0" hangingPunct="0"/>
                  <a:endParaRPr lang="es-PE" altLang="es-PE"/>
                </a:p>
              </p:txBody>
            </p:sp>
            <p:sp>
              <p:nvSpPr>
                <p:cNvPr id="38" name="Rectangle 101">
                  <a:extLst>
                    <a:ext uri="{FF2B5EF4-FFF2-40B4-BE49-F238E27FC236}">
                      <a16:creationId xmlns:a16="http://schemas.microsoft.com/office/drawing/2014/main" id="{0F7ED92F-1899-461D-A99A-1FACDD42BB53}"/>
                    </a:ext>
                  </a:extLst>
                </p:cNvPr>
                <p:cNvSpPr>
                  <a:spLocks noChangeArrowheads="1"/>
                </p:cNvSpPr>
                <p:nvPr/>
              </p:nvSpPr>
              <p:spPr bwMode="auto">
                <a:xfrm>
                  <a:off x="1596" y="1688"/>
                  <a:ext cx="17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9" name="Group 104">
                <a:extLst>
                  <a:ext uri="{FF2B5EF4-FFF2-40B4-BE49-F238E27FC236}">
                    <a16:creationId xmlns:a16="http://schemas.microsoft.com/office/drawing/2014/main" id="{2289E0B8-17F5-4ECF-81A6-CA422E38CD03}"/>
                  </a:ext>
                </a:extLst>
              </p:cNvPr>
              <p:cNvGrpSpPr>
                <a:grpSpLocks/>
              </p:cNvGrpSpPr>
              <p:nvPr/>
            </p:nvGrpSpPr>
            <p:grpSpPr bwMode="auto">
              <a:xfrm>
                <a:off x="0" y="2110"/>
                <a:ext cx="1596" cy="422"/>
                <a:chOff x="0" y="2110"/>
                <a:chExt cx="1596" cy="422"/>
              </a:xfrm>
            </p:grpSpPr>
            <p:sp>
              <p:nvSpPr>
                <p:cNvPr id="35" name="Rectangle 73">
                  <a:extLst>
                    <a:ext uri="{FF2B5EF4-FFF2-40B4-BE49-F238E27FC236}">
                      <a16:creationId xmlns:a16="http://schemas.microsoft.com/office/drawing/2014/main" id="{7B84341D-A24F-42E2-97F1-642AF76AA94B}"/>
                    </a:ext>
                  </a:extLst>
                </p:cNvPr>
                <p:cNvSpPr>
                  <a:spLocks noChangeArrowheads="1"/>
                </p:cNvSpPr>
                <p:nvPr/>
              </p:nvSpPr>
              <p:spPr bwMode="auto">
                <a:xfrm>
                  <a:off x="28" y="2110"/>
                  <a:ext cx="154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BD</a:t>
                  </a:r>
                  <a:endParaRPr lang="es-PE" altLang="es-PE" sz="1200">
                    <a:cs typeface="Times New Roman" panose="02020603050405020304" pitchFamily="18" charset="0"/>
                  </a:endParaRPr>
                </a:p>
                <a:p>
                  <a:pPr eaLnBrk="0" hangingPunct="0"/>
                  <a:endParaRPr lang="es-PE" altLang="es-PE"/>
                </a:p>
              </p:txBody>
            </p:sp>
            <p:sp>
              <p:nvSpPr>
                <p:cNvPr id="36" name="Rectangle 103">
                  <a:extLst>
                    <a:ext uri="{FF2B5EF4-FFF2-40B4-BE49-F238E27FC236}">
                      <a16:creationId xmlns:a16="http://schemas.microsoft.com/office/drawing/2014/main" id="{8517AD82-6FCF-48A4-A1EF-6CDF2F40423C}"/>
                    </a:ext>
                  </a:extLst>
                </p:cNvPr>
                <p:cNvSpPr>
                  <a:spLocks noChangeArrowheads="1"/>
                </p:cNvSpPr>
                <p:nvPr/>
              </p:nvSpPr>
              <p:spPr bwMode="auto">
                <a:xfrm>
                  <a:off x="0" y="2110"/>
                  <a:ext cx="15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20" name="Group 106">
                <a:extLst>
                  <a:ext uri="{FF2B5EF4-FFF2-40B4-BE49-F238E27FC236}">
                    <a16:creationId xmlns:a16="http://schemas.microsoft.com/office/drawing/2014/main" id="{7FCE36AD-46C0-4289-88E2-EF77F69E60D3}"/>
                  </a:ext>
                </a:extLst>
              </p:cNvPr>
              <p:cNvGrpSpPr>
                <a:grpSpLocks/>
              </p:cNvGrpSpPr>
              <p:nvPr/>
            </p:nvGrpSpPr>
            <p:grpSpPr bwMode="auto">
              <a:xfrm>
                <a:off x="1596" y="2110"/>
                <a:ext cx="1712" cy="422"/>
                <a:chOff x="1596" y="2110"/>
                <a:chExt cx="1712" cy="422"/>
              </a:xfrm>
            </p:grpSpPr>
            <p:sp>
              <p:nvSpPr>
                <p:cNvPr id="33" name="Rectangle 74">
                  <a:extLst>
                    <a:ext uri="{FF2B5EF4-FFF2-40B4-BE49-F238E27FC236}">
                      <a16:creationId xmlns:a16="http://schemas.microsoft.com/office/drawing/2014/main" id="{B2337A42-839A-459A-BBF8-819F4E556E2F}"/>
                    </a:ext>
                  </a:extLst>
                </p:cNvPr>
                <p:cNvSpPr>
                  <a:spLocks noChangeArrowheads="1"/>
                </p:cNvSpPr>
                <p:nvPr/>
              </p:nvSpPr>
              <p:spPr bwMode="auto">
                <a:xfrm>
                  <a:off x="1624" y="2110"/>
                  <a:ext cx="16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ABD</a:t>
                  </a:r>
                  <a:endParaRPr lang="es-PE" altLang="es-PE" sz="1200">
                    <a:cs typeface="Times New Roman" panose="02020603050405020304" pitchFamily="18" charset="0"/>
                  </a:endParaRPr>
                </a:p>
                <a:p>
                  <a:pPr eaLnBrk="0" hangingPunct="0"/>
                  <a:endParaRPr lang="es-PE" altLang="es-PE"/>
                </a:p>
              </p:txBody>
            </p:sp>
            <p:sp>
              <p:nvSpPr>
                <p:cNvPr id="34" name="Rectangle 105">
                  <a:extLst>
                    <a:ext uri="{FF2B5EF4-FFF2-40B4-BE49-F238E27FC236}">
                      <a16:creationId xmlns:a16="http://schemas.microsoft.com/office/drawing/2014/main" id="{716E2D31-1796-4EC6-B989-59F39275F619}"/>
                    </a:ext>
                  </a:extLst>
                </p:cNvPr>
                <p:cNvSpPr>
                  <a:spLocks noChangeArrowheads="1"/>
                </p:cNvSpPr>
                <p:nvPr/>
              </p:nvSpPr>
              <p:spPr bwMode="auto">
                <a:xfrm>
                  <a:off x="1596" y="2110"/>
                  <a:ext cx="17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21" name="Group 108">
                <a:extLst>
                  <a:ext uri="{FF2B5EF4-FFF2-40B4-BE49-F238E27FC236}">
                    <a16:creationId xmlns:a16="http://schemas.microsoft.com/office/drawing/2014/main" id="{44E53AE5-626D-40F4-8487-CA5F65633F0B}"/>
                  </a:ext>
                </a:extLst>
              </p:cNvPr>
              <p:cNvGrpSpPr>
                <a:grpSpLocks/>
              </p:cNvGrpSpPr>
              <p:nvPr/>
            </p:nvGrpSpPr>
            <p:grpSpPr bwMode="auto">
              <a:xfrm>
                <a:off x="0" y="2532"/>
                <a:ext cx="1596" cy="422"/>
                <a:chOff x="0" y="2532"/>
                <a:chExt cx="1596" cy="422"/>
              </a:xfrm>
            </p:grpSpPr>
            <p:sp>
              <p:nvSpPr>
                <p:cNvPr id="31" name="Rectangle 75">
                  <a:extLst>
                    <a:ext uri="{FF2B5EF4-FFF2-40B4-BE49-F238E27FC236}">
                      <a16:creationId xmlns:a16="http://schemas.microsoft.com/office/drawing/2014/main" id="{8CC8CF75-F00E-4870-86A7-F604EBC07895}"/>
                    </a:ext>
                  </a:extLst>
                </p:cNvPr>
                <p:cNvSpPr>
                  <a:spLocks noChangeArrowheads="1"/>
                </p:cNvSpPr>
                <p:nvPr/>
              </p:nvSpPr>
              <p:spPr bwMode="auto">
                <a:xfrm>
                  <a:off x="28" y="2532"/>
                  <a:ext cx="154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TEC</a:t>
                  </a:r>
                  <a:endParaRPr lang="es-PE" altLang="es-PE" sz="1200">
                    <a:cs typeface="Times New Roman" panose="02020603050405020304" pitchFamily="18" charset="0"/>
                  </a:endParaRPr>
                </a:p>
                <a:p>
                  <a:pPr eaLnBrk="0" hangingPunct="0"/>
                  <a:endParaRPr lang="es-PE" altLang="es-PE"/>
                </a:p>
              </p:txBody>
            </p:sp>
            <p:sp>
              <p:nvSpPr>
                <p:cNvPr id="32" name="Rectangle 107">
                  <a:extLst>
                    <a:ext uri="{FF2B5EF4-FFF2-40B4-BE49-F238E27FC236}">
                      <a16:creationId xmlns:a16="http://schemas.microsoft.com/office/drawing/2014/main" id="{EC4D3833-D0E8-4410-A189-5AA6073C25D4}"/>
                    </a:ext>
                  </a:extLst>
                </p:cNvPr>
                <p:cNvSpPr>
                  <a:spLocks noChangeArrowheads="1"/>
                </p:cNvSpPr>
                <p:nvPr/>
              </p:nvSpPr>
              <p:spPr bwMode="auto">
                <a:xfrm>
                  <a:off x="0" y="2532"/>
                  <a:ext cx="15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22" name="Group 110">
                <a:extLst>
                  <a:ext uri="{FF2B5EF4-FFF2-40B4-BE49-F238E27FC236}">
                    <a16:creationId xmlns:a16="http://schemas.microsoft.com/office/drawing/2014/main" id="{F60F849A-E8DD-4A81-A8D4-829E8955D80B}"/>
                  </a:ext>
                </a:extLst>
              </p:cNvPr>
              <p:cNvGrpSpPr>
                <a:grpSpLocks/>
              </p:cNvGrpSpPr>
              <p:nvPr/>
            </p:nvGrpSpPr>
            <p:grpSpPr bwMode="auto">
              <a:xfrm>
                <a:off x="1596" y="2532"/>
                <a:ext cx="1712" cy="422"/>
                <a:chOff x="1596" y="2532"/>
                <a:chExt cx="1712" cy="422"/>
              </a:xfrm>
            </p:grpSpPr>
            <p:sp>
              <p:nvSpPr>
                <p:cNvPr id="29" name="Rectangle 76">
                  <a:extLst>
                    <a:ext uri="{FF2B5EF4-FFF2-40B4-BE49-F238E27FC236}">
                      <a16:creationId xmlns:a16="http://schemas.microsoft.com/office/drawing/2014/main" id="{853468BB-5895-4E2D-B636-4C7FD59DA71C}"/>
                    </a:ext>
                  </a:extLst>
                </p:cNvPr>
                <p:cNvSpPr>
                  <a:spLocks noChangeArrowheads="1"/>
                </p:cNvSpPr>
                <p:nvPr/>
              </p:nvSpPr>
              <p:spPr bwMode="auto">
                <a:xfrm>
                  <a:off x="1624" y="2532"/>
                  <a:ext cx="16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400">
                      <a:latin typeface="Tahoma" panose="020B0604030504040204" pitchFamily="34" charset="0"/>
                    </a:rPr>
                    <a:t>COMP</a:t>
                  </a:r>
                  <a:endParaRPr lang="es-PE" altLang="es-PE" sz="1200">
                    <a:cs typeface="Times New Roman" panose="02020603050405020304" pitchFamily="18" charset="0"/>
                  </a:endParaRPr>
                </a:p>
                <a:p>
                  <a:pPr eaLnBrk="0" hangingPunct="0"/>
                  <a:endParaRPr lang="es-PE" altLang="es-PE"/>
                </a:p>
              </p:txBody>
            </p:sp>
            <p:sp>
              <p:nvSpPr>
                <p:cNvPr id="30" name="Rectangle 109">
                  <a:extLst>
                    <a:ext uri="{FF2B5EF4-FFF2-40B4-BE49-F238E27FC236}">
                      <a16:creationId xmlns:a16="http://schemas.microsoft.com/office/drawing/2014/main" id="{C3EE8859-248F-4301-A3A6-D03FC690D79F}"/>
                    </a:ext>
                  </a:extLst>
                </p:cNvPr>
                <p:cNvSpPr>
                  <a:spLocks noChangeArrowheads="1"/>
                </p:cNvSpPr>
                <p:nvPr/>
              </p:nvSpPr>
              <p:spPr bwMode="auto">
                <a:xfrm>
                  <a:off x="1596" y="2532"/>
                  <a:ext cx="17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23" name="Group 112">
                <a:extLst>
                  <a:ext uri="{FF2B5EF4-FFF2-40B4-BE49-F238E27FC236}">
                    <a16:creationId xmlns:a16="http://schemas.microsoft.com/office/drawing/2014/main" id="{2E0A18F4-6F16-4480-A7F0-C6E9CFEB33FA}"/>
                  </a:ext>
                </a:extLst>
              </p:cNvPr>
              <p:cNvGrpSpPr>
                <a:grpSpLocks/>
              </p:cNvGrpSpPr>
              <p:nvPr/>
            </p:nvGrpSpPr>
            <p:grpSpPr bwMode="auto">
              <a:xfrm>
                <a:off x="0" y="2954"/>
                <a:ext cx="1596" cy="422"/>
                <a:chOff x="0" y="2954"/>
                <a:chExt cx="1596" cy="422"/>
              </a:xfrm>
            </p:grpSpPr>
            <p:sp>
              <p:nvSpPr>
                <p:cNvPr id="27" name="Rectangle 77">
                  <a:extLst>
                    <a:ext uri="{FF2B5EF4-FFF2-40B4-BE49-F238E27FC236}">
                      <a16:creationId xmlns:a16="http://schemas.microsoft.com/office/drawing/2014/main" id="{7EEDC144-D18A-42FC-B60F-0729B7FCA8E2}"/>
                    </a:ext>
                  </a:extLst>
                </p:cNvPr>
                <p:cNvSpPr>
                  <a:spLocks noChangeArrowheads="1"/>
                </p:cNvSpPr>
                <p:nvPr/>
              </p:nvSpPr>
              <p:spPr bwMode="auto">
                <a:xfrm>
                  <a:off x="28" y="2954"/>
                  <a:ext cx="154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400">
                      <a:latin typeface="Tahoma" panose="020B0604030504040204" pitchFamily="34" charset="0"/>
                    </a:rPr>
                    <a:t>ADES</a:t>
                  </a:r>
                  <a:endParaRPr lang="es-PE" altLang="es-PE" sz="1200">
                    <a:cs typeface="Times New Roman" panose="02020603050405020304" pitchFamily="18" charset="0"/>
                  </a:endParaRPr>
                </a:p>
                <a:p>
                  <a:pPr eaLnBrk="0" hangingPunct="0"/>
                  <a:endParaRPr lang="es-PE" altLang="es-PE"/>
                </a:p>
              </p:txBody>
            </p:sp>
            <p:sp>
              <p:nvSpPr>
                <p:cNvPr id="28" name="Rectangle 111">
                  <a:extLst>
                    <a:ext uri="{FF2B5EF4-FFF2-40B4-BE49-F238E27FC236}">
                      <a16:creationId xmlns:a16="http://schemas.microsoft.com/office/drawing/2014/main" id="{D02992C5-E039-4A28-907C-042A6743E3B2}"/>
                    </a:ext>
                  </a:extLst>
                </p:cNvPr>
                <p:cNvSpPr>
                  <a:spLocks noChangeArrowheads="1"/>
                </p:cNvSpPr>
                <p:nvPr/>
              </p:nvSpPr>
              <p:spPr bwMode="auto">
                <a:xfrm>
                  <a:off x="0" y="2954"/>
                  <a:ext cx="15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24" name="Group 114">
                <a:extLst>
                  <a:ext uri="{FF2B5EF4-FFF2-40B4-BE49-F238E27FC236}">
                    <a16:creationId xmlns:a16="http://schemas.microsoft.com/office/drawing/2014/main" id="{0D67DD9E-A09B-44CA-B4C8-2E002325E7F9}"/>
                  </a:ext>
                </a:extLst>
              </p:cNvPr>
              <p:cNvGrpSpPr>
                <a:grpSpLocks/>
              </p:cNvGrpSpPr>
              <p:nvPr/>
            </p:nvGrpSpPr>
            <p:grpSpPr bwMode="auto">
              <a:xfrm>
                <a:off x="1596" y="2954"/>
                <a:ext cx="1712" cy="422"/>
                <a:chOff x="1596" y="2954"/>
                <a:chExt cx="1712" cy="422"/>
              </a:xfrm>
            </p:grpSpPr>
            <p:sp>
              <p:nvSpPr>
                <p:cNvPr id="25" name="Rectangle 78">
                  <a:extLst>
                    <a:ext uri="{FF2B5EF4-FFF2-40B4-BE49-F238E27FC236}">
                      <a16:creationId xmlns:a16="http://schemas.microsoft.com/office/drawing/2014/main" id="{76053B52-2152-4A84-A552-F633F06C39C6}"/>
                    </a:ext>
                  </a:extLst>
                </p:cNvPr>
                <p:cNvSpPr>
                  <a:spLocks noChangeArrowheads="1"/>
                </p:cNvSpPr>
                <p:nvPr/>
              </p:nvSpPr>
              <p:spPr bwMode="auto">
                <a:xfrm>
                  <a:off x="1624" y="2954"/>
                  <a:ext cx="16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400">
                      <a:latin typeface="Tahoma" panose="020B0604030504040204" pitchFamily="34" charset="0"/>
                    </a:rPr>
                    <a:t>COMP</a:t>
                  </a:r>
                  <a:endParaRPr lang="es-PE" altLang="es-PE" sz="1200">
                    <a:cs typeface="Times New Roman" panose="02020603050405020304" pitchFamily="18" charset="0"/>
                  </a:endParaRPr>
                </a:p>
                <a:p>
                  <a:pPr eaLnBrk="0" hangingPunct="0"/>
                  <a:endParaRPr lang="es-PE" altLang="es-PE"/>
                </a:p>
              </p:txBody>
            </p:sp>
            <p:sp>
              <p:nvSpPr>
                <p:cNvPr id="26" name="Rectangle 113">
                  <a:extLst>
                    <a:ext uri="{FF2B5EF4-FFF2-40B4-BE49-F238E27FC236}">
                      <a16:creationId xmlns:a16="http://schemas.microsoft.com/office/drawing/2014/main" id="{91F50BB6-64A1-4127-9058-C2659C559630}"/>
                    </a:ext>
                  </a:extLst>
                </p:cNvPr>
                <p:cNvSpPr>
                  <a:spLocks noChangeArrowheads="1"/>
                </p:cNvSpPr>
                <p:nvPr/>
              </p:nvSpPr>
              <p:spPr bwMode="auto">
                <a:xfrm>
                  <a:off x="1596" y="2954"/>
                  <a:ext cx="17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sp>
          <p:nvSpPr>
            <p:cNvPr id="8" name="Rectangle 116">
              <a:extLst>
                <a:ext uri="{FF2B5EF4-FFF2-40B4-BE49-F238E27FC236}">
                  <a16:creationId xmlns:a16="http://schemas.microsoft.com/office/drawing/2014/main" id="{30D7070E-BED1-4DD0-A47A-C706F8527A2F}"/>
                </a:ext>
              </a:extLst>
            </p:cNvPr>
            <p:cNvSpPr>
              <a:spLocks noChangeArrowheads="1"/>
            </p:cNvSpPr>
            <p:nvPr/>
          </p:nvSpPr>
          <p:spPr bwMode="auto">
            <a:xfrm>
              <a:off x="-3" y="-3"/>
              <a:ext cx="3314" cy="338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spTree>
    <p:extLst>
      <p:ext uri="{BB962C8B-B14F-4D97-AF65-F5344CB8AC3E}">
        <p14:creationId xmlns:p14="http://schemas.microsoft.com/office/powerpoint/2010/main" val="162645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r>
              <a:rPr lang="es-PE" dirty="0"/>
              <a:t>Ordenamiento topológico</a:t>
            </a:r>
          </a:p>
          <a:p>
            <a:pPr lvl="1"/>
            <a:r>
              <a:rPr lang="es-PE" dirty="0"/>
              <a:t>Grafo</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graphicFrame>
        <p:nvGraphicFramePr>
          <p:cNvPr id="5" name="Object 7">
            <a:extLst>
              <a:ext uri="{FF2B5EF4-FFF2-40B4-BE49-F238E27FC236}">
                <a16:creationId xmlns:a16="http://schemas.microsoft.com/office/drawing/2014/main" id="{2E5A8030-8CC6-42C4-A4D5-617F2515E1F7}"/>
              </a:ext>
            </a:extLst>
          </p:cNvPr>
          <p:cNvGraphicFramePr>
            <a:graphicFrameLocks noChangeAspect="1"/>
          </p:cNvGraphicFramePr>
          <p:nvPr>
            <p:extLst>
              <p:ext uri="{D42A27DB-BD31-4B8C-83A1-F6EECF244321}">
                <p14:modId xmlns:p14="http://schemas.microsoft.com/office/powerpoint/2010/main" val="3643613195"/>
              </p:ext>
            </p:extLst>
          </p:nvPr>
        </p:nvGraphicFramePr>
        <p:xfrm>
          <a:off x="2096835" y="2776644"/>
          <a:ext cx="5943600" cy="3783013"/>
        </p:xfrm>
        <a:graphic>
          <a:graphicData uri="http://schemas.openxmlformats.org/presentationml/2006/ole">
            <mc:AlternateContent xmlns:mc="http://schemas.openxmlformats.org/markup-compatibility/2006">
              <mc:Choice xmlns:v="urn:schemas-microsoft-com:vml" Requires="v">
                <p:oleObj spid="_x0000_s4100" name="Drawing" r:id="rId4" imgW="7543800" imgH="4800600" progId="AutoCAD.Drawing.15">
                  <p:embed/>
                </p:oleObj>
              </mc:Choice>
              <mc:Fallback>
                <p:oleObj name="Drawing" r:id="rId4" imgW="7543800" imgH="4800600" progId="AutoCAD.Drawing.15">
                  <p:embed/>
                  <p:pic>
                    <p:nvPicPr>
                      <p:cNvPr id="5" name="Object 7">
                        <a:extLst>
                          <a:ext uri="{FF2B5EF4-FFF2-40B4-BE49-F238E27FC236}">
                            <a16:creationId xmlns:a16="http://schemas.microsoft.com/office/drawing/2014/main" id="{2E5A8030-8CC6-42C4-A4D5-617F2515E1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6835" y="2776644"/>
                        <a:ext cx="5943600"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9859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4493777-51FA-4114-BE81-104EE3C714FA}"/>
              </a:ext>
            </a:extLst>
          </p:cNvPr>
          <p:cNvSpPr txBox="1"/>
          <p:nvPr/>
        </p:nvSpPr>
        <p:spPr>
          <a:xfrm>
            <a:off x="1191023" y="2197029"/>
            <a:ext cx="3292475" cy="635000"/>
          </a:xfrm>
          <a:prstGeom prst="rect">
            <a:avLst/>
          </a:prstGeom>
        </p:spPr>
        <p:txBody>
          <a:bodyPr vert="horz" wrap="square" lIns="0" tIns="12065" rIns="0" bIns="0" rtlCol="0">
            <a:spAutoFit/>
          </a:bodyPr>
          <a:lstStyle/>
          <a:p>
            <a:pPr marL="12700">
              <a:spcBef>
                <a:spcPts val="95"/>
              </a:spcBef>
            </a:pPr>
            <a:r>
              <a:rPr sz="4000" b="1" spc="-15" dirty="0">
                <a:solidFill>
                  <a:srgbClr val="FF0000"/>
                </a:solidFill>
                <a:latin typeface="Calibri"/>
                <a:cs typeface="Calibri"/>
              </a:rPr>
              <a:t>Logro </a:t>
            </a:r>
            <a:r>
              <a:rPr sz="4000" b="1" spc="-5" dirty="0">
                <a:solidFill>
                  <a:srgbClr val="FF0000"/>
                </a:solidFill>
                <a:latin typeface="Calibri"/>
                <a:cs typeface="Calibri"/>
              </a:rPr>
              <a:t>de</a:t>
            </a:r>
            <a:r>
              <a:rPr sz="4000" b="1" spc="-30" dirty="0">
                <a:solidFill>
                  <a:srgbClr val="FF0000"/>
                </a:solidFill>
                <a:latin typeface="Calibri"/>
                <a:cs typeface="Calibri"/>
              </a:rPr>
              <a:t> </a:t>
            </a:r>
            <a:r>
              <a:rPr sz="4000" b="1" spc="-5" dirty="0">
                <a:solidFill>
                  <a:srgbClr val="FF0000"/>
                </a:solidFill>
                <a:latin typeface="Calibri"/>
                <a:cs typeface="Calibri"/>
              </a:rPr>
              <a:t>sesión</a:t>
            </a:r>
            <a:endParaRPr sz="4000" dirty="0">
              <a:latin typeface="Calibri"/>
              <a:cs typeface="Calibri"/>
            </a:endParaRPr>
          </a:p>
        </p:txBody>
      </p:sp>
      <p:sp>
        <p:nvSpPr>
          <p:cNvPr id="6" name="object 4">
            <a:extLst>
              <a:ext uri="{FF2B5EF4-FFF2-40B4-BE49-F238E27FC236}">
                <a16:creationId xmlns:a16="http://schemas.microsoft.com/office/drawing/2014/main" id="{1860675B-6502-44C0-A373-037E3959E7C8}"/>
              </a:ext>
            </a:extLst>
          </p:cNvPr>
          <p:cNvSpPr txBox="1"/>
          <p:nvPr/>
        </p:nvSpPr>
        <p:spPr>
          <a:xfrm>
            <a:off x="1674179" y="3512232"/>
            <a:ext cx="7370445" cy="1982594"/>
          </a:xfrm>
          <a:prstGeom prst="rect">
            <a:avLst/>
          </a:prstGeom>
        </p:spPr>
        <p:txBody>
          <a:bodyPr vert="horz" wrap="square" lIns="0" tIns="12700" rIns="0" bIns="0" rtlCol="0">
            <a:spAutoFit/>
          </a:bodyPr>
          <a:lstStyle/>
          <a:p>
            <a:pPr marL="12700" marR="5080" algn="just">
              <a:spcBef>
                <a:spcPts val="100"/>
              </a:spcBef>
              <a:tabLst>
                <a:tab pos="356235" algn="l"/>
              </a:tabLst>
            </a:pPr>
            <a:r>
              <a:rPr sz="3200" spc="-5" dirty="0">
                <a:solidFill>
                  <a:srgbClr val="254061"/>
                </a:solidFill>
                <a:latin typeface="Calibri"/>
                <a:cs typeface="Calibri"/>
              </a:rPr>
              <a:t>Al </a:t>
            </a:r>
            <a:r>
              <a:rPr sz="3200" spc="-10" dirty="0">
                <a:solidFill>
                  <a:srgbClr val="254061"/>
                </a:solidFill>
                <a:latin typeface="Calibri"/>
                <a:cs typeface="Calibri"/>
              </a:rPr>
              <a:t>finalizar </a:t>
            </a:r>
            <a:r>
              <a:rPr sz="3200" spc="-5" dirty="0">
                <a:solidFill>
                  <a:srgbClr val="254061"/>
                </a:solidFill>
                <a:latin typeface="Calibri"/>
                <a:cs typeface="Calibri"/>
              </a:rPr>
              <a:t>la sesión, </a:t>
            </a:r>
            <a:r>
              <a:rPr lang="es-PE" sz="3200" spc="-10" dirty="0">
                <a:solidFill>
                  <a:srgbClr val="254061"/>
                </a:solidFill>
                <a:cs typeface="Calibri"/>
              </a:rPr>
              <a:t>el estudiante construye aplicaciones basada en grafos para el procesamiento de grandes cantidades de datos. </a:t>
            </a:r>
            <a:endParaRPr sz="3200" dirty="0">
              <a:latin typeface="Calibri"/>
              <a:cs typeface="Calibri"/>
            </a:endParaRPr>
          </a:p>
        </p:txBody>
      </p:sp>
    </p:spTree>
    <p:extLst>
      <p:ext uri="{BB962C8B-B14F-4D97-AF65-F5344CB8AC3E}">
        <p14:creationId xmlns:p14="http://schemas.microsoft.com/office/powerpoint/2010/main" val="386941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graphicFrame>
        <p:nvGraphicFramePr>
          <p:cNvPr id="61" name="Object 4">
            <a:extLst>
              <a:ext uri="{FF2B5EF4-FFF2-40B4-BE49-F238E27FC236}">
                <a16:creationId xmlns:a16="http://schemas.microsoft.com/office/drawing/2014/main" id="{C235A96F-8FC7-44EA-A0D9-23D334E79589}"/>
              </a:ext>
            </a:extLst>
          </p:cNvPr>
          <p:cNvGraphicFramePr>
            <a:graphicFrameLocks noChangeAspect="1"/>
          </p:cNvGraphicFramePr>
          <p:nvPr>
            <p:extLst>
              <p:ext uri="{D42A27DB-BD31-4B8C-83A1-F6EECF244321}">
                <p14:modId xmlns:p14="http://schemas.microsoft.com/office/powerpoint/2010/main" val="4155741842"/>
              </p:ext>
            </p:extLst>
          </p:nvPr>
        </p:nvGraphicFramePr>
        <p:xfrm>
          <a:off x="4342080" y="5014138"/>
          <a:ext cx="4800600" cy="2763838"/>
        </p:xfrm>
        <a:graphic>
          <a:graphicData uri="http://schemas.openxmlformats.org/presentationml/2006/ole">
            <mc:AlternateContent xmlns:mc="http://schemas.openxmlformats.org/markup-compatibility/2006">
              <mc:Choice xmlns:v="urn:schemas-microsoft-com:vml" Requires="v">
                <p:oleObj spid="_x0000_s5126" name="Drawing" r:id="rId4" imgW="7543800" imgH="4800600" progId="AutoCAD.Drawing.15">
                  <p:embed/>
                </p:oleObj>
              </mc:Choice>
              <mc:Fallback>
                <p:oleObj name="Drawing" r:id="rId4" imgW="7543800" imgH="4800600" progId="AutoCAD.Drawing.15">
                  <p:embed/>
                  <p:pic>
                    <p:nvPicPr>
                      <p:cNvPr id="61" name="Object 4">
                        <a:extLst>
                          <a:ext uri="{FF2B5EF4-FFF2-40B4-BE49-F238E27FC236}">
                            <a16:creationId xmlns:a16="http://schemas.microsoft.com/office/drawing/2014/main" id="{C235A96F-8FC7-44EA-A0D9-23D334E795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2080" y="5014138"/>
                        <a:ext cx="4800600"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 name="Object 5">
            <a:extLst>
              <a:ext uri="{FF2B5EF4-FFF2-40B4-BE49-F238E27FC236}">
                <a16:creationId xmlns:a16="http://schemas.microsoft.com/office/drawing/2014/main" id="{D5720978-0538-427B-9C1D-E99C6FB17A34}"/>
              </a:ext>
            </a:extLst>
          </p:cNvPr>
          <p:cNvGraphicFramePr>
            <a:graphicFrameLocks noChangeAspect="1"/>
          </p:cNvGraphicFramePr>
          <p:nvPr>
            <p:extLst>
              <p:ext uri="{D42A27DB-BD31-4B8C-83A1-F6EECF244321}">
                <p14:modId xmlns:p14="http://schemas.microsoft.com/office/powerpoint/2010/main" val="4106662542"/>
              </p:ext>
            </p:extLst>
          </p:nvPr>
        </p:nvGraphicFramePr>
        <p:xfrm>
          <a:off x="532080" y="3566338"/>
          <a:ext cx="3276600" cy="2184400"/>
        </p:xfrm>
        <a:graphic>
          <a:graphicData uri="http://schemas.openxmlformats.org/presentationml/2006/ole">
            <mc:AlternateContent xmlns:mc="http://schemas.openxmlformats.org/markup-compatibility/2006">
              <mc:Choice xmlns:v="urn:schemas-microsoft-com:vml" Requires="v">
                <p:oleObj spid="_x0000_s5127" name="Drawing" r:id="rId6" imgW="7543800" imgH="4800600" progId="AutoCAD.Drawing.15">
                  <p:embed/>
                </p:oleObj>
              </mc:Choice>
              <mc:Fallback>
                <p:oleObj name="Drawing" r:id="rId6" imgW="7543800" imgH="4800600" progId="AutoCAD.Drawing.15">
                  <p:embed/>
                  <p:pic>
                    <p:nvPicPr>
                      <p:cNvPr id="62" name="Object 5">
                        <a:extLst>
                          <a:ext uri="{FF2B5EF4-FFF2-40B4-BE49-F238E27FC236}">
                            <a16:creationId xmlns:a16="http://schemas.microsoft.com/office/drawing/2014/main" id="{D5720978-0538-427B-9C1D-E99C6FB17A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080" y="3566338"/>
                        <a:ext cx="32766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3" name="Group 460">
            <a:extLst>
              <a:ext uri="{FF2B5EF4-FFF2-40B4-BE49-F238E27FC236}">
                <a16:creationId xmlns:a16="http://schemas.microsoft.com/office/drawing/2014/main" id="{38ECBAAA-3C76-416B-8CCA-777A2F51F514}"/>
              </a:ext>
            </a:extLst>
          </p:cNvPr>
          <p:cNvGrpSpPr>
            <a:grpSpLocks/>
          </p:cNvGrpSpPr>
          <p:nvPr/>
        </p:nvGrpSpPr>
        <p:grpSpPr bwMode="auto">
          <a:xfrm>
            <a:off x="4265880" y="1508938"/>
            <a:ext cx="4800600" cy="2743200"/>
            <a:chOff x="28" y="0"/>
            <a:chExt cx="2988" cy="3661"/>
          </a:xfrm>
        </p:grpSpPr>
        <p:sp>
          <p:nvSpPr>
            <p:cNvPr id="64" name="Rectangle 396">
              <a:extLst>
                <a:ext uri="{FF2B5EF4-FFF2-40B4-BE49-F238E27FC236}">
                  <a16:creationId xmlns:a16="http://schemas.microsoft.com/office/drawing/2014/main" id="{7E438F9E-CB77-430C-85F9-786FDA935DF8}"/>
                </a:ext>
              </a:extLst>
            </p:cNvPr>
            <p:cNvSpPr>
              <a:spLocks noChangeArrowheads="1"/>
            </p:cNvSpPr>
            <p:nvPr/>
          </p:nvSpPr>
          <p:spPr bwMode="auto">
            <a:xfrm>
              <a:off x="28" y="0"/>
              <a:ext cx="463"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65" name="Rectangle 397">
              <a:extLst>
                <a:ext uri="{FF2B5EF4-FFF2-40B4-BE49-F238E27FC236}">
                  <a16:creationId xmlns:a16="http://schemas.microsoft.com/office/drawing/2014/main" id="{08E09193-DCB6-4A44-820E-6D7634E424C9}"/>
                </a:ext>
              </a:extLst>
            </p:cNvPr>
            <p:cNvSpPr>
              <a:spLocks noChangeArrowheads="1"/>
            </p:cNvSpPr>
            <p:nvPr/>
          </p:nvSpPr>
          <p:spPr bwMode="auto">
            <a:xfrm>
              <a:off x="491" y="0"/>
              <a:ext cx="285"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a:r>
                <a:rPr lang="en-US" altLang="es-PE" sz="1600">
                  <a:latin typeface="Tahoma" panose="020B0604030504040204" pitchFamily="34" charset="0"/>
                </a:rPr>
                <a:t>ED</a:t>
              </a:r>
              <a:endParaRPr lang="en-US" altLang="es-PE" sz="2000">
                <a:latin typeface="Tahoma" panose="020B0604030504040204" pitchFamily="34" charset="0"/>
              </a:endParaRPr>
            </a:p>
            <a:p>
              <a:pPr algn="ctr" eaLnBrk="0" hangingPunct="0"/>
              <a:endParaRPr lang="en-US" altLang="es-PE"/>
            </a:p>
          </p:txBody>
        </p:sp>
        <p:sp>
          <p:nvSpPr>
            <p:cNvPr id="66" name="Rectangle 398">
              <a:extLst>
                <a:ext uri="{FF2B5EF4-FFF2-40B4-BE49-F238E27FC236}">
                  <a16:creationId xmlns:a16="http://schemas.microsoft.com/office/drawing/2014/main" id="{99E5DF80-0807-4377-8936-2AE10FB0ED49}"/>
                </a:ext>
              </a:extLst>
            </p:cNvPr>
            <p:cNvSpPr>
              <a:spLocks noChangeArrowheads="1"/>
            </p:cNvSpPr>
            <p:nvPr/>
          </p:nvSpPr>
          <p:spPr bwMode="auto">
            <a:xfrm>
              <a:off x="776" y="0"/>
              <a:ext cx="288"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a:r>
                <a:rPr lang="en-US" altLang="es-PE" sz="1600">
                  <a:latin typeface="Tahoma" panose="020B0604030504040204" pitchFamily="34" charset="0"/>
                </a:rPr>
                <a:t>BD</a:t>
              </a:r>
              <a:endParaRPr lang="en-US" altLang="es-PE" sz="2000">
                <a:latin typeface="Tahoma" panose="020B0604030504040204" pitchFamily="34" charset="0"/>
              </a:endParaRPr>
            </a:p>
            <a:p>
              <a:pPr algn="ctr" eaLnBrk="0" hangingPunct="0"/>
              <a:endParaRPr lang="en-US" altLang="es-PE"/>
            </a:p>
          </p:txBody>
        </p:sp>
        <p:sp>
          <p:nvSpPr>
            <p:cNvPr id="67" name="Rectangle 399">
              <a:extLst>
                <a:ext uri="{FF2B5EF4-FFF2-40B4-BE49-F238E27FC236}">
                  <a16:creationId xmlns:a16="http://schemas.microsoft.com/office/drawing/2014/main" id="{1B49B5F4-5CCA-416F-B59A-9BBC3835CF90}"/>
                </a:ext>
              </a:extLst>
            </p:cNvPr>
            <p:cNvSpPr>
              <a:spLocks noChangeArrowheads="1"/>
            </p:cNvSpPr>
            <p:nvPr/>
          </p:nvSpPr>
          <p:spPr bwMode="auto">
            <a:xfrm>
              <a:off x="1064" y="0"/>
              <a:ext cx="365"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a:r>
                <a:rPr lang="en-US" altLang="es-PE" sz="1600">
                  <a:latin typeface="Tahoma" panose="020B0604030504040204" pitchFamily="34" charset="0"/>
                </a:rPr>
                <a:t>ABD</a:t>
              </a:r>
              <a:endParaRPr lang="en-US" altLang="es-PE" sz="2000">
                <a:latin typeface="Tahoma" panose="020B0604030504040204" pitchFamily="34" charset="0"/>
              </a:endParaRPr>
            </a:p>
            <a:p>
              <a:pPr algn="ctr" eaLnBrk="0" hangingPunct="0"/>
              <a:endParaRPr lang="en-US" altLang="es-PE"/>
            </a:p>
          </p:txBody>
        </p:sp>
        <p:sp>
          <p:nvSpPr>
            <p:cNvPr id="68" name="Rectangle 400">
              <a:extLst>
                <a:ext uri="{FF2B5EF4-FFF2-40B4-BE49-F238E27FC236}">
                  <a16:creationId xmlns:a16="http://schemas.microsoft.com/office/drawing/2014/main" id="{1A1E74A9-7C2B-45BE-84E5-955C78627361}"/>
                </a:ext>
              </a:extLst>
            </p:cNvPr>
            <p:cNvSpPr>
              <a:spLocks noChangeArrowheads="1"/>
            </p:cNvSpPr>
            <p:nvPr/>
          </p:nvSpPr>
          <p:spPr bwMode="auto">
            <a:xfrm>
              <a:off x="1429" y="0"/>
              <a:ext cx="341"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a:r>
                <a:rPr lang="es-PE" altLang="es-PE" sz="1600">
                  <a:latin typeface="Tahoma" panose="020B0604030504040204" pitchFamily="34" charset="0"/>
                </a:rPr>
                <a:t>TAL</a:t>
              </a:r>
              <a:endParaRPr lang="en-US" altLang="es-PE" sz="2000">
                <a:latin typeface="Tahoma" panose="020B0604030504040204" pitchFamily="34" charset="0"/>
              </a:endParaRPr>
            </a:p>
            <a:p>
              <a:pPr algn="ctr" eaLnBrk="0" hangingPunct="0"/>
              <a:endParaRPr lang="en-US" altLang="es-PE"/>
            </a:p>
          </p:txBody>
        </p:sp>
        <p:sp>
          <p:nvSpPr>
            <p:cNvPr id="69" name="Rectangle 401">
              <a:extLst>
                <a:ext uri="{FF2B5EF4-FFF2-40B4-BE49-F238E27FC236}">
                  <a16:creationId xmlns:a16="http://schemas.microsoft.com/office/drawing/2014/main" id="{A520031A-D85C-478B-9244-7918CF321B98}"/>
                </a:ext>
              </a:extLst>
            </p:cNvPr>
            <p:cNvSpPr>
              <a:spLocks noChangeArrowheads="1"/>
            </p:cNvSpPr>
            <p:nvPr/>
          </p:nvSpPr>
          <p:spPr bwMode="auto">
            <a:xfrm>
              <a:off x="1770" y="0"/>
              <a:ext cx="350"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a:r>
                <a:rPr lang="es-PE" altLang="es-PE" sz="1600">
                  <a:latin typeface="Tahoma" panose="020B0604030504040204" pitchFamily="34" charset="0"/>
                </a:rPr>
                <a:t>TEC</a:t>
              </a:r>
              <a:endParaRPr lang="en-US" altLang="es-PE" sz="2000">
                <a:latin typeface="Tahoma" panose="020B0604030504040204" pitchFamily="34" charset="0"/>
              </a:endParaRPr>
            </a:p>
            <a:p>
              <a:pPr algn="ctr" eaLnBrk="0" hangingPunct="0"/>
              <a:endParaRPr lang="en-US" altLang="es-PE"/>
            </a:p>
          </p:txBody>
        </p:sp>
        <p:sp>
          <p:nvSpPr>
            <p:cNvPr id="70" name="Rectangle 402">
              <a:extLst>
                <a:ext uri="{FF2B5EF4-FFF2-40B4-BE49-F238E27FC236}">
                  <a16:creationId xmlns:a16="http://schemas.microsoft.com/office/drawing/2014/main" id="{8973FB86-F8A1-48A7-BAFE-90A404F26B25}"/>
                </a:ext>
              </a:extLst>
            </p:cNvPr>
            <p:cNvSpPr>
              <a:spLocks noChangeArrowheads="1"/>
            </p:cNvSpPr>
            <p:nvPr/>
          </p:nvSpPr>
          <p:spPr bwMode="auto">
            <a:xfrm>
              <a:off x="2120" y="0"/>
              <a:ext cx="433"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a:r>
                <a:rPr lang="es-PE" altLang="es-PE" sz="1600">
                  <a:latin typeface="Tahoma" panose="020B0604030504040204" pitchFamily="34" charset="0"/>
                </a:rPr>
                <a:t>ADES</a:t>
              </a:r>
              <a:endParaRPr lang="en-US" altLang="es-PE" sz="2000">
                <a:latin typeface="Tahoma" panose="020B0604030504040204" pitchFamily="34" charset="0"/>
              </a:endParaRPr>
            </a:p>
            <a:p>
              <a:pPr algn="ctr" eaLnBrk="0" hangingPunct="0"/>
              <a:endParaRPr lang="en-US" altLang="es-PE"/>
            </a:p>
          </p:txBody>
        </p:sp>
        <p:sp>
          <p:nvSpPr>
            <p:cNvPr id="71" name="Rectangle 403">
              <a:extLst>
                <a:ext uri="{FF2B5EF4-FFF2-40B4-BE49-F238E27FC236}">
                  <a16:creationId xmlns:a16="http://schemas.microsoft.com/office/drawing/2014/main" id="{40E0557A-5E1B-4DEA-9D1B-38B61C7DBF52}"/>
                </a:ext>
              </a:extLst>
            </p:cNvPr>
            <p:cNvSpPr>
              <a:spLocks noChangeArrowheads="1"/>
            </p:cNvSpPr>
            <p:nvPr/>
          </p:nvSpPr>
          <p:spPr bwMode="auto">
            <a:xfrm>
              <a:off x="2553" y="0"/>
              <a:ext cx="463"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a:r>
                <a:rPr lang="en-US" altLang="es-PE" sz="1600">
                  <a:latin typeface="Tahoma" panose="020B0604030504040204" pitchFamily="34" charset="0"/>
                </a:rPr>
                <a:t>COMP</a:t>
              </a:r>
              <a:endParaRPr lang="en-US" altLang="es-PE" sz="2000">
                <a:latin typeface="Tahoma" panose="020B0604030504040204" pitchFamily="34" charset="0"/>
              </a:endParaRPr>
            </a:p>
            <a:p>
              <a:pPr algn="ctr" eaLnBrk="0" hangingPunct="0"/>
              <a:endParaRPr lang="en-US" altLang="es-PE"/>
            </a:p>
          </p:txBody>
        </p:sp>
        <p:sp>
          <p:nvSpPr>
            <p:cNvPr id="72" name="Rectangle 404">
              <a:extLst>
                <a:ext uri="{FF2B5EF4-FFF2-40B4-BE49-F238E27FC236}">
                  <a16:creationId xmlns:a16="http://schemas.microsoft.com/office/drawing/2014/main" id="{EE63C204-B24B-4B75-B621-853720501E08}"/>
                </a:ext>
              </a:extLst>
            </p:cNvPr>
            <p:cNvSpPr>
              <a:spLocks noChangeArrowheads="1"/>
            </p:cNvSpPr>
            <p:nvPr/>
          </p:nvSpPr>
          <p:spPr bwMode="auto">
            <a:xfrm>
              <a:off x="28" y="567"/>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600">
                  <a:latin typeface="Tahoma" panose="020B0604030504040204" pitchFamily="34" charset="0"/>
                </a:rPr>
                <a:t>ED</a:t>
              </a:r>
              <a:endParaRPr lang="es-PE" altLang="es-PE" sz="1200">
                <a:cs typeface="Times New Roman" panose="02020603050405020304" pitchFamily="18" charset="0"/>
              </a:endParaRPr>
            </a:p>
            <a:p>
              <a:pPr eaLnBrk="0" hangingPunct="0"/>
              <a:endParaRPr lang="es-PE" altLang="es-PE"/>
            </a:p>
          </p:txBody>
        </p:sp>
        <p:sp>
          <p:nvSpPr>
            <p:cNvPr id="73" name="Rectangle 405">
              <a:extLst>
                <a:ext uri="{FF2B5EF4-FFF2-40B4-BE49-F238E27FC236}">
                  <a16:creationId xmlns:a16="http://schemas.microsoft.com/office/drawing/2014/main" id="{054C9843-ED9E-452E-B04B-26EE41AA6CE4}"/>
                </a:ext>
              </a:extLst>
            </p:cNvPr>
            <p:cNvSpPr>
              <a:spLocks noChangeArrowheads="1"/>
            </p:cNvSpPr>
            <p:nvPr/>
          </p:nvSpPr>
          <p:spPr bwMode="auto">
            <a:xfrm>
              <a:off x="491" y="567"/>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s-PE" sz="1600">
                  <a:latin typeface="Tahoma" panose="020B0604030504040204" pitchFamily="34" charset="0"/>
                </a:rPr>
                <a:t> </a:t>
              </a:r>
              <a:endParaRPr lang="es-PE" altLang="es-PE" sz="1200">
                <a:cs typeface="Times New Roman" panose="02020603050405020304" pitchFamily="18" charset="0"/>
              </a:endParaRPr>
            </a:p>
            <a:p>
              <a:pPr algn="ctr" eaLnBrk="0" hangingPunct="0"/>
              <a:endParaRPr lang="es-PE" altLang="es-PE"/>
            </a:p>
          </p:txBody>
        </p:sp>
        <p:sp>
          <p:nvSpPr>
            <p:cNvPr id="74" name="Rectangle 406">
              <a:extLst>
                <a:ext uri="{FF2B5EF4-FFF2-40B4-BE49-F238E27FC236}">
                  <a16:creationId xmlns:a16="http://schemas.microsoft.com/office/drawing/2014/main" id="{846F4B64-1F0D-458E-BC17-1D1F48B83B32}"/>
                </a:ext>
              </a:extLst>
            </p:cNvPr>
            <p:cNvSpPr>
              <a:spLocks noChangeArrowheads="1"/>
            </p:cNvSpPr>
            <p:nvPr/>
          </p:nvSpPr>
          <p:spPr bwMode="auto">
            <a:xfrm>
              <a:off x="776" y="567"/>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s-PE" sz="1600">
                  <a:latin typeface="Tahoma" panose="020B0604030504040204" pitchFamily="34" charset="0"/>
                </a:rPr>
                <a:t>1</a:t>
              </a:r>
              <a:endParaRPr lang="es-PE" altLang="es-PE" sz="1200">
                <a:cs typeface="Times New Roman" panose="02020603050405020304" pitchFamily="18" charset="0"/>
              </a:endParaRPr>
            </a:p>
            <a:p>
              <a:pPr algn="ctr" eaLnBrk="0" hangingPunct="0"/>
              <a:endParaRPr lang="es-PE" altLang="es-PE"/>
            </a:p>
          </p:txBody>
        </p:sp>
        <p:sp>
          <p:nvSpPr>
            <p:cNvPr id="75" name="Rectangle 407">
              <a:extLst>
                <a:ext uri="{FF2B5EF4-FFF2-40B4-BE49-F238E27FC236}">
                  <a16:creationId xmlns:a16="http://schemas.microsoft.com/office/drawing/2014/main" id="{E3FC7180-2028-43F4-BF99-5FD500819F8F}"/>
                </a:ext>
              </a:extLst>
            </p:cNvPr>
            <p:cNvSpPr>
              <a:spLocks noChangeArrowheads="1"/>
            </p:cNvSpPr>
            <p:nvPr/>
          </p:nvSpPr>
          <p:spPr bwMode="auto">
            <a:xfrm>
              <a:off x="1064" y="567"/>
              <a:ext cx="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76" name="Rectangle 408">
              <a:extLst>
                <a:ext uri="{FF2B5EF4-FFF2-40B4-BE49-F238E27FC236}">
                  <a16:creationId xmlns:a16="http://schemas.microsoft.com/office/drawing/2014/main" id="{B5010D91-4031-4273-9AA0-705C6908D808}"/>
                </a:ext>
              </a:extLst>
            </p:cNvPr>
            <p:cNvSpPr>
              <a:spLocks noChangeArrowheads="1"/>
            </p:cNvSpPr>
            <p:nvPr/>
          </p:nvSpPr>
          <p:spPr bwMode="auto">
            <a:xfrm>
              <a:off x="1429" y="567"/>
              <a:ext cx="3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s-PE" sz="1600">
                  <a:latin typeface="Tahoma" panose="020B0604030504040204" pitchFamily="34" charset="0"/>
                </a:rPr>
                <a:t>1</a:t>
              </a:r>
              <a:endParaRPr lang="es-PE" altLang="es-PE" sz="1200">
                <a:cs typeface="Times New Roman" panose="02020603050405020304" pitchFamily="18" charset="0"/>
              </a:endParaRPr>
            </a:p>
            <a:p>
              <a:pPr algn="ctr" eaLnBrk="0" hangingPunct="0"/>
              <a:endParaRPr lang="es-PE" altLang="es-PE"/>
            </a:p>
          </p:txBody>
        </p:sp>
        <p:sp>
          <p:nvSpPr>
            <p:cNvPr id="77" name="Rectangle 409">
              <a:extLst>
                <a:ext uri="{FF2B5EF4-FFF2-40B4-BE49-F238E27FC236}">
                  <a16:creationId xmlns:a16="http://schemas.microsoft.com/office/drawing/2014/main" id="{DDB982A5-0DA3-4396-A803-CFD7C2AA1E28}"/>
                </a:ext>
              </a:extLst>
            </p:cNvPr>
            <p:cNvSpPr>
              <a:spLocks noChangeArrowheads="1"/>
            </p:cNvSpPr>
            <p:nvPr/>
          </p:nvSpPr>
          <p:spPr bwMode="auto">
            <a:xfrm>
              <a:off x="1770" y="567"/>
              <a:ext cx="3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78" name="Rectangle 410">
              <a:extLst>
                <a:ext uri="{FF2B5EF4-FFF2-40B4-BE49-F238E27FC236}">
                  <a16:creationId xmlns:a16="http://schemas.microsoft.com/office/drawing/2014/main" id="{098BBD8F-E1AB-4B96-94FD-E40C4046F488}"/>
                </a:ext>
              </a:extLst>
            </p:cNvPr>
            <p:cNvSpPr>
              <a:spLocks noChangeArrowheads="1"/>
            </p:cNvSpPr>
            <p:nvPr/>
          </p:nvSpPr>
          <p:spPr bwMode="auto">
            <a:xfrm>
              <a:off x="2120" y="567"/>
              <a:ext cx="4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s-PE" sz="1600">
                  <a:latin typeface="Tahoma" panose="020B0604030504040204" pitchFamily="34" charset="0"/>
                </a:rPr>
                <a:t>1</a:t>
              </a:r>
              <a:endParaRPr lang="es-PE" altLang="es-PE" sz="1200">
                <a:cs typeface="Times New Roman" panose="02020603050405020304" pitchFamily="18" charset="0"/>
              </a:endParaRPr>
            </a:p>
            <a:p>
              <a:pPr algn="ctr" eaLnBrk="0" hangingPunct="0"/>
              <a:endParaRPr lang="es-PE" altLang="es-PE"/>
            </a:p>
          </p:txBody>
        </p:sp>
        <p:sp>
          <p:nvSpPr>
            <p:cNvPr id="81" name="Rectangle 411">
              <a:extLst>
                <a:ext uri="{FF2B5EF4-FFF2-40B4-BE49-F238E27FC236}">
                  <a16:creationId xmlns:a16="http://schemas.microsoft.com/office/drawing/2014/main" id="{F6B797CA-A855-44EA-AED8-940F650D9674}"/>
                </a:ext>
              </a:extLst>
            </p:cNvPr>
            <p:cNvSpPr>
              <a:spLocks noChangeArrowheads="1"/>
            </p:cNvSpPr>
            <p:nvPr/>
          </p:nvSpPr>
          <p:spPr bwMode="auto">
            <a:xfrm>
              <a:off x="2553" y="567"/>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82" name="Rectangle 412">
              <a:extLst>
                <a:ext uri="{FF2B5EF4-FFF2-40B4-BE49-F238E27FC236}">
                  <a16:creationId xmlns:a16="http://schemas.microsoft.com/office/drawing/2014/main" id="{213438DD-2AC7-4A98-A7A7-39591140CE8B}"/>
                </a:ext>
              </a:extLst>
            </p:cNvPr>
            <p:cNvSpPr>
              <a:spLocks noChangeArrowheads="1"/>
            </p:cNvSpPr>
            <p:nvPr/>
          </p:nvSpPr>
          <p:spPr bwMode="auto">
            <a:xfrm>
              <a:off x="28" y="1009"/>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PE" sz="1600">
                  <a:latin typeface="Tahoma" panose="020B0604030504040204" pitchFamily="34" charset="0"/>
                </a:rPr>
                <a:t>BD</a:t>
              </a:r>
              <a:endParaRPr lang="es-PE" altLang="es-PE" sz="1200">
                <a:cs typeface="Times New Roman" panose="02020603050405020304" pitchFamily="18" charset="0"/>
              </a:endParaRPr>
            </a:p>
            <a:p>
              <a:pPr eaLnBrk="0" hangingPunct="0"/>
              <a:endParaRPr lang="es-PE" altLang="es-PE"/>
            </a:p>
          </p:txBody>
        </p:sp>
        <p:sp>
          <p:nvSpPr>
            <p:cNvPr id="83" name="Rectangle 413">
              <a:extLst>
                <a:ext uri="{FF2B5EF4-FFF2-40B4-BE49-F238E27FC236}">
                  <a16:creationId xmlns:a16="http://schemas.microsoft.com/office/drawing/2014/main" id="{7EF70CDB-F15F-4897-BF85-6BAB1A2EA82D}"/>
                </a:ext>
              </a:extLst>
            </p:cNvPr>
            <p:cNvSpPr>
              <a:spLocks noChangeArrowheads="1"/>
            </p:cNvSpPr>
            <p:nvPr/>
          </p:nvSpPr>
          <p:spPr bwMode="auto">
            <a:xfrm>
              <a:off x="491" y="1009"/>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84" name="Rectangle 414">
              <a:extLst>
                <a:ext uri="{FF2B5EF4-FFF2-40B4-BE49-F238E27FC236}">
                  <a16:creationId xmlns:a16="http://schemas.microsoft.com/office/drawing/2014/main" id="{D8D15810-1074-4951-B570-94DF852960D3}"/>
                </a:ext>
              </a:extLst>
            </p:cNvPr>
            <p:cNvSpPr>
              <a:spLocks noChangeArrowheads="1"/>
            </p:cNvSpPr>
            <p:nvPr/>
          </p:nvSpPr>
          <p:spPr bwMode="auto">
            <a:xfrm>
              <a:off x="776" y="1009"/>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85" name="Rectangle 415">
              <a:extLst>
                <a:ext uri="{FF2B5EF4-FFF2-40B4-BE49-F238E27FC236}">
                  <a16:creationId xmlns:a16="http://schemas.microsoft.com/office/drawing/2014/main" id="{332B5C80-1D7B-42C9-8E21-D934871EBF56}"/>
                </a:ext>
              </a:extLst>
            </p:cNvPr>
            <p:cNvSpPr>
              <a:spLocks noChangeArrowheads="1"/>
            </p:cNvSpPr>
            <p:nvPr/>
          </p:nvSpPr>
          <p:spPr bwMode="auto">
            <a:xfrm>
              <a:off x="1064" y="1009"/>
              <a:ext cx="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s-PE" sz="1600">
                  <a:latin typeface="Tahoma" panose="020B0604030504040204" pitchFamily="34" charset="0"/>
                </a:rPr>
                <a:t>1</a:t>
              </a:r>
              <a:endParaRPr lang="es-PE" altLang="es-PE" sz="1200">
                <a:cs typeface="Times New Roman" panose="02020603050405020304" pitchFamily="18" charset="0"/>
              </a:endParaRPr>
            </a:p>
            <a:p>
              <a:pPr algn="ctr" eaLnBrk="0" hangingPunct="0"/>
              <a:endParaRPr lang="es-PE" altLang="es-PE"/>
            </a:p>
          </p:txBody>
        </p:sp>
        <p:sp>
          <p:nvSpPr>
            <p:cNvPr id="86" name="Rectangle 416">
              <a:extLst>
                <a:ext uri="{FF2B5EF4-FFF2-40B4-BE49-F238E27FC236}">
                  <a16:creationId xmlns:a16="http://schemas.microsoft.com/office/drawing/2014/main" id="{27C73CE7-4D7A-4701-8DCB-423CF11EB8FD}"/>
                </a:ext>
              </a:extLst>
            </p:cNvPr>
            <p:cNvSpPr>
              <a:spLocks noChangeArrowheads="1"/>
            </p:cNvSpPr>
            <p:nvPr/>
          </p:nvSpPr>
          <p:spPr bwMode="auto">
            <a:xfrm>
              <a:off x="1429" y="1009"/>
              <a:ext cx="3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87" name="Rectangle 417">
              <a:extLst>
                <a:ext uri="{FF2B5EF4-FFF2-40B4-BE49-F238E27FC236}">
                  <a16:creationId xmlns:a16="http://schemas.microsoft.com/office/drawing/2014/main" id="{33AE8B62-7AC2-4D52-A428-F3A95660E3FD}"/>
                </a:ext>
              </a:extLst>
            </p:cNvPr>
            <p:cNvSpPr>
              <a:spLocks noChangeArrowheads="1"/>
            </p:cNvSpPr>
            <p:nvPr/>
          </p:nvSpPr>
          <p:spPr bwMode="auto">
            <a:xfrm>
              <a:off x="1770" y="1009"/>
              <a:ext cx="3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88" name="Rectangle 418">
              <a:extLst>
                <a:ext uri="{FF2B5EF4-FFF2-40B4-BE49-F238E27FC236}">
                  <a16:creationId xmlns:a16="http://schemas.microsoft.com/office/drawing/2014/main" id="{497507F3-D76C-456E-B19D-B7032812C649}"/>
                </a:ext>
              </a:extLst>
            </p:cNvPr>
            <p:cNvSpPr>
              <a:spLocks noChangeArrowheads="1"/>
            </p:cNvSpPr>
            <p:nvPr/>
          </p:nvSpPr>
          <p:spPr bwMode="auto">
            <a:xfrm>
              <a:off x="2120" y="1009"/>
              <a:ext cx="4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89" name="Rectangle 419">
              <a:extLst>
                <a:ext uri="{FF2B5EF4-FFF2-40B4-BE49-F238E27FC236}">
                  <a16:creationId xmlns:a16="http://schemas.microsoft.com/office/drawing/2014/main" id="{9D3F8627-09D8-41FC-9EFA-E1429B390FE7}"/>
                </a:ext>
              </a:extLst>
            </p:cNvPr>
            <p:cNvSpPr>
              <a:spLocks noChangeArrowheads="1"/>
            </p:cNvSpPr>
            <p:nvPr/>
          </p:nvSpPr>
          <p:spPr bwMode="auto">
            <a:xfrm>
              <a:off x="2553" y="1009"/>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90" name="Rectangle 420">
              <a:extLst>
                <a:ext uri="{FF2B5EF4-FFF2-40B4-BE49-F238E27FC236}">
                  <a16:creationId xmlns:a16="http://schemas.microsoft.com/office/drawing/2014/main" id="{54542D13-E4F5-462C-9CF6-7048C25C394D}"/>
                </a:ext>
              </a:extLst>
            </p:cNvPr>
            <p:cNvSpPr>
              <a:spLocks noChangeArrowheads="1"/>
            </p:cNvSpPr>
            <p:nvPr/>
          </p:nvSpPr>
          <p:spPr bwMode="auto">
            <a:xfrm>
              <a:off x="28" y="1451"/>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a:latin typeface="Tahoma" panose="020B0604030504040204" pitchFamily="34" charset="0"/>
                </a:rPr>
                <a:t>ABD</a:t>
              </a:r>
              <a:endParaRPr lang="es-PE" altLang="es-PE" sz="1200">
                <a:cs typeface="Times New Roman" panose="02020603050405020304" pitchFamily="18" charset="0"/>
              </a:endParaRPr>
            </a:p>
            <a:p>
              <a:pPr eaLnBrk="0" hangingPunct="0"/>
              <a:endParaRPr lang="es-PE" altLang="es-PE"/>
            </a:p>
          </p:txBody>
        </p:sp>
        <p:sp>
          <p:nvSpPr>
            <p:cNvPr id="91" name="Rectangle 421">
              <a:extLst>
                <a:ext uri="{FF2B5EF4-FFF2-40B4-BE49-F238E27FC236}">
                  <a16:creationId xmlns:a16="http://schemas.microsoft.com/office/drawing/2014/main" id="{900E0A51-37A0-49E7-B112-CA2AE6F6F6F7}"/>
                </a:ext>
              </a:extLst>
            </p:cNvPr>
            <p:cNvSpPr>
              <a:spLocks noChangeArrowheads="1"/>
            </p:cNvSpPr>
            <p:nvPr/>
          </p:nvSpPr>
          <p:spPr bwMode="auto">
            <a:xfrm>
              <a:off x="491" y="1451"/>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92" name="Rectangle 422">
              <a:extLst>
                <a:ext uri="{FF2B5EF4-FFF2-40B4-BE49-F238E27FC236}">
                  <a16:creationId xmlns:a16="http://schemas.microsoft.com/office/drawing/2014/main" id="{884DE0EB-7AA9-4B0D-824E-A12821B428B7}"/>
                </a:ext>
              </a:extLst>
            </p:cNvPr>
            <p:cNvSpPr>
              <a:spLocks noChangeArrowheads="1"/>
            </p:cNvSpPr>
            <p:nvPr/>
          </p:nvSpPr>
          <p:spPr bwMode="auto">
            <a:xfrm>
              <a:off x="776" y="1451"/>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93" name="Rectangle 423">
              <a:extLst>
                <a:ext uri="{FF2B5EF4-FFF2-40B4-BE49-F238E27FC236}">
                  <a16:creationId xmlns:a16="http://schemas.microsoft.com/office/drawing/2014/main" id="{08EE506F-2313-4774-B5D8-DCF25D468A43}"/>
                </a:ext>
              </a:extLst>
            </p:cNvPr>
            <p:cNvSpPr>
              <a:spLocks noChangeArrowheads="1"/>
            </p:cNvSpPr>
            <p:nvPr/>
          </p:nvSpPr>
          <p:spPr bwMode="auto">
            <a:xfrm>
              <a:off x="1064" y="1451"/>
              <a:ext cx="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94" name="Rectangle 424">
              <a:extLst>
                <a:ext uri="{FF2B5EF4-FFF2-40B4-BE49-F238E27FC236}">
                  <a16:creationId xmlns:a16="http://schemas.microsoft.com/office/drawing/2014/main" id="{5EC33337-980D-46FD-AF70-10289C19A5C9}"/>
                </a:ext>
              </a:extLst>
            </p:cNvPr>
            <p:cNvSpPr>
              <a:spLocks noChangeArrowheads="1"/>
            </p:cNvSpPr>
            <p:nvPr/>
          </p:nvSpPr>
          <p:spPr bwMode="auto">
            <a:xfrm>
              <a:off x="1429" y="1451"/>
              <a:ext cx="3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95" name="Rectangle 425">
              <a:extLst>
                <a:ext uri="{FF2B5EF4-FFF2-40B4-BE49-F238E27FC236}">
                  <a16:creationId xmlns:a16="http://schemas.microsoft.com/office/drawing/2014/main" id="{893943D7-7F9D-4412-B385-1855AE71BCEE}"/>
                </a:ext>
              </a:extLst>
            </p:cNvPr>
            <p:cNvSpPr>
              <a:spLocks noChangeArrowheads="1"/>
            </p:cNvSpPr>
            <p:nvPr/>
          </p:nvSpPr>
          <p:spPr bwMode="auto">
            <a:xfrm>
              <a:off x="1770" y="1451"/>
              <a:ext cx="3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96" name="Rectangle 426">
              <a:extLst>
                <a:ext uri="{FF2B5EF4-FFF2-40B4-BE49-F238E27FC236}">
                  <a16:creationId xmlns:a16="http://schemas.microsoft.com/office/drawing/2014/main" id="{FF3EF5F7-2C6B-4DCA-8C91-75686A0925A3}"/>
                </a:ext>
              </a:extLst>
            </p:cNvPr>
            <p:cNvSpPr>
              <a:spLocks noChangeArrowheads="1"/>
            </p:cNvSpPr>
            <p:nvPr/>
          </p:nvSpPr>
          <p:spPr bwMode="auto">
            <a:xfrm>
              <a:off x="2120" y="1451"/>
              <a:ext cx="4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97" name="Rectangle 427">
              <a:extLst>
                <a:ext uri="{FF2B5EF4-FFF2-40B4-BE49-F238E27FC236}">
                  <a16:creationId xmlns:a16="http://schemas.microsoft.com/office/drawing/2014/main" id="{32D91EB3-C764-4AAE-BF80-B1684F9CDDB3}"/>
                </a:ext>
              </a:extLst>
            </p:cNvPr>
            <p:cNvSpPr>
              <a:spLocks noChangeArrowheads="1"/>
            </p:cNvSpPr>
            <p:nvPr/>
          </p:nvSpPr>
          <p:spPr bwMode="auto">
            <a:xfrm>
              <a:off x="2553" y="1451"/>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98" name="Rectangle 428">
              <a:extLst>
                <a:ext uri="{FF2B5EF4-FFF2-40B4-BE49-F238E27FC236}">
                  <a16:creationId xmlns:a16="http://schemas.microsoft.com/office/drawing/2014/main" id="{600D4557-3265-42D6-B484-8663BBA865DF}"/>
                </a:ext>
              </a:extLst>
            </p:cNvPr>
            <p:cNvSpPr>
              <a:spLocks noChangeArrowheads="1"/>
            </p:cNvSpPr>
            <p:nvPr/>
          </p:nvSpPr>
          <p:spPr bwMode="auto">
            <a:xfrm>
              <a:off x="28" y="1893"/>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a:latin typeface="Tahoma" panose="020B0604030504040204" pitchFamily="34" charset="0"/>
                </a:rPr>
                <a:t>TAL</a:t>
              </a:r>
              <a:endParaRPr lang="es-PE" altLang="es-PE" sz="1200">
                <a:cs typeface="Times New Roman" panose="02020603050405020304" pitchFamily="18" charset="0"/>
              </a:endParaRPr>
            </a:p>
            <a:p>
              <a:pPr eaLnBrk="0" hangingPunct="0"/>
              <a:endParaRPr lang="es-PE" altLang="es-PE"/>
            </a:p>
          </p:txBody>
        </p:sp>
        <p:sp>
          <p:nvSpPr>
            <p:cNvPr id="99" name="Rectangle 429">
              <a:extLst>
                <a:ext uri="{FF2B5EF4-FFF2-40B4-BE49-F238E27FC236}">
                  <a16:creationId xmlns:a16="http://schemas.microsoft.com/office/drawing/2014/main" id="{E2330E2B-EBD4-427A-9A51-0E9EFC4D5F34}"/>
                </a:ext>
              </a:extLst>
            </p:cNvPr>
            <p:cNvSpPr>
              <a:spLocks noChangeArrowheads="1"/>
            </p:cNvSpPr>
            <p:nvPr/>
          </p:nvSpPr>
          <p:spPr bwMode="auto">
            <a:xfrm>
              <a:off x="491" y="1893"/>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00" name="Rectangle 430">
              <a:extLst>
                <a:ext uri="{FF2B5EF4-FFF2-40B4-BE49-F238E27FC236}">
                  <a16:creationId xmlns:a16="http://schemas.microsoft.com/office/drawing/2014/main" id="{CD2A8B33-C638-473A-9ACA-AFE202D7E61B}"/>
                </a:ext>
              </a:extLst>
            </p:cNvPr>
            <p:cNvSpPr>
              <a:spLocks noChangeArrowheads="1"/>
            </p:cNvSpPr>
            <p:nvPr/>
          </p:nvSpPr>
          <p:spPr bwMode="auto">
            <a:xfrm>
              <a:off x="776" y="1893"/>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01" name="Rectangle 431">
              <a:extLst>
                <a:ext uri="{FF2B5EF4-FFF2-40B4-BE49-F238E27FC236}">
                  <a16:creationId xmlns:a16="http://schemas.microsoft.com/office/drawing/2014/main" id="{08FD6C1B-E401-4513-9564-3291A52D88D5}"/>
                </a:ext>
              </a:extLst>
            </p:cNvPr>
            <p:cNvSpPr>
              <a:spLocks noChangeArrowheads="1"/>
            </p:cNvSpPr>
            <p:nvPr/>
          </p:nvSpPr>
          <p:spPr bwMode="auto">
            <a:xfrm>
              <a:off x="1064" y="1893"/>
              <a:ext cx="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02" name="Rectangle 432">
              <a:extLst>
                <a:ext uri="{FF2B5EF4-FFF2-40B4-BE49-F238E27FC236}">
                  <a16:creationId xmlns:a16="http://schemas.microsoft.com/office/drawing/2014/main" id="{0D905927-7236-4058-B509-8420976A7CCA}"/>
                </a:ext>
              </a:extLst>
            </p:cNvPr>
            <p:cNvSpPr>
              <a:spLocks noChangeArrowheads="1"/>
            </p:cNvSpPr>
            <p:nvPr/>
          </p:nvSpPr>
          <p:spPr bwMode="auto">
            <a:xfrm>
              <a:off x="1429" y="1893"/>
              <a:ext cx="3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03" name="Rectangle 433">
              <a:extLst>
                <a:ext uri="{FF2B5EF4-FFF2-40B4-BE49-F238E27FC236}">
                  <a16:creationId xmlns:a16="http://schemas.microsoft.com/office/drawing/2014/main" id="{A737F17E-D908-4F91-8AA5-879CCA96B588}"/>
                </a:ext>
              </a:extLst>
            </p:cNvPr>
            <p:cNvSpPr>
              <a:spLocks noChangeArrowheads="1"/>
            </p:cNvSpPr>
            <p:nvPr/>
          </p:nvSpPr>
          <p:spPr bwMode="auto">
            <a:xfrm>
              <a:off x="1770" y="1893"/>
              <a:ext cx="3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04" name="Rectangle 434">
              <a:extLst>
                <a:ext uri="{FF2B5EF4-FFF2-40B4-BE49-F238E27FC236}">
                  <a16:creationId xmlns:a16="http://schemas.microsoft.com/office/drawing/2014/main" id="{395ABAFB-EAD9-4F3D-A080-8A91795E0AC6}"/>
                </a:ext>
              </a:extLst>
            </p:cNvPr>
            <p:cNvSpPr>
              <a:spLocks noChangeArrowheads="1"/>
            </p:cNvSpPr>
            <p:nvPr/>
          </p:nvSpPr>
          <p:spPr bwMode="auto">
            <a:xfrm>
              <a:off x="2120" y="1893"/>
              <a:ext cx="4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05" name="Rectangle 435">
              <a:extLst>
                <a:ext uri="{FF2B5EF4-FFF2-40B4-BE49-F238E27FC236}">
                  <a16:creationId xmlns:a16="http://schemas.microsoft.com/office/drawing/2014/main" id="{54F03A9E-173B-4512-8979-6AFA351DAD58}"/>
                </a:ext>
              </a:extLst>
            </p:cNvPr>
            <p:cNvSpPr>
              <a:spLocks noChangeArrowheads="1"/>
            </p:cNvSpPr>
            <p:nvPr/>
          </p:nvSpPr>
          <p:spPr bwMode="auto">
            <a:xfrm>
              <a:off x="2553" y="1893"/>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06" name="Rectangle 436">
              <a:extLst>
                <a:ext uri="{FF2B5EF4-FFF2-40B4-BE49-F238E27FC236}">
                  <a16:creationId xmlns:a16="http://schemas.microsoft.com/office/drawing/2014/main" id="{807A61DD-7EB1-4415-AA7F-D96941AEFD1A}"/>
                </a:ext>
              </a:extLst>
            </p:cNvPr>
            <p:cNvSpPr>
              <a:spLocks noChangeArrowheads="1"/>
            </p:cNvSpPr>
            <p:nvPr/>
          </p:nvSpPr>
          <p:spPr bwMode="auto">
            <a:xfrm>
              <a:off x="28" y="2335"/>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a:latin typeface="Tahoma" panose="020B0604030504040204" pitchFamily="34" charset="0"/>
                </a:rPr>
                <a:t>TEC</a:t>
              </a:r>
              <a:endParaRPr lang="es-PE" altLang="es-PE" sz="1200">
                <a:cs typeface="Times New Roman" panose="02020603050405020304" pitchFamily="18" charset="0"/>
              </a:endParaRPr>
            </a:p>
            <a:p>
              <a:pPr eaLnBrk="0" hangingPunct="0"/>
              <a:endParaRPr lang="es-PE" altLang="es-PE"/>
            </a:p>
          </p:txBody>
        </p:sp>
        <p:sp>
          <p:nvSpPr>
            <p:cNvPr id="107" name="Rectangle 437">
              <a:extLst>
                <a:ext uri="{FF2B5EF4-FFF2-40B4-BE49-F238E27FC236}">
                  <a16:creationId xmlns:a16="http://schemas.microsoft.com/office/drawing/2014/main" id="{CA538A97-7262-4E64-9FF2-95E1D0D610B5}"/>
                </a:ext>
              </a:extLst>
            </p:cNvPr>
            <p:cNvSpPr>
              <a:spLocks noChangeArrowheads="1"/>
            </p:cNvSpPr>
            <p:nvPr/>
          </p:nvSpPr>
          <p:spPr bwMode="auto">
            <a:xfrm>
              <a:off x="491" y="2335"/>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600">
                  <a:latin typeface="Tahoma" panose="020B0604030504040204" pitchFamily="34" charset="0"/>
                </a:rPr>
                <a:t>1</a:t>
              </a:r>
              <a:endParaRPr lang="es-PE" altLang="es-PE" sz="1200">
                <a:cs typeface="Times New Roman" panose="02020603050405020304" pitchFamily="18" charset="0"/>
              </a:endParaRPr>
            </a:p>
            <a:p>
              <a:pPr algn="ctr" eaLnBrk="0" hangingPunct="0"/>
              <a:endParaRPr lang="es-PE" altLang="es-PE"/>
            </a:p>
          </p:txBody>
        </p:sp>
        <p:sp>
          <p:nvSpPr>
            <p:cNvPr id="108" name="Rectangle 438">
              <a:extLst>
                <a:ext uri="{FF2B5EF4-FFF2-40B4-BE49-F238E27FC236}">
                  <a16:creationId xmlns:a16="http://schemas.microsoft.com/office/drawing/2014/main" id="{B58DACDB-460A-458C-9BFC-2C4E62C53963}"/>
                </a:ext>
              </a:extLst>
            </p:cNvPr>
            <p:cNvSpPr>
              <a:spLocks noChangeArrowheads="1"/>
            </p:cNvSpPr>
            <p:nvPr/>
          </p:nvSpPr>
          <p:spPr bwMode="auto">
            <a:xfrm>
              <a:off x="776" y="2335"/>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09" name="Rectangle 439">
              <a:extLst>
                <a:ext uri="{FF2B5EF4-FFF2-40B4-BE49-F238E27FC236}">
                  <a16:creationId xmlns:a16="http://schemas.microsoft.com/office/drawing/2014/main" id="{01EEC9C4-1642-4B28-ADC9-30FCA1F770C3}"/>
                </a:ext>
              </a:extLst>
            </p:cNvPr>
            <p:cNvSpPr>
              <a:spLocks noChangeArrowheads="1"/>
            </p:cNvSpPr>
            <p:nvPr/>
          </p:nvSpPr>
          <p:spPr bwMode="auto">
            <a:xfrm>
              <a:off x="1064" y="2335"/>
              <a:ext cx="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10" name="Rectangle 440">
              <a:extLst>
                <a:ext uri="{FF2B5EF4-FFF2-40B4-BE49-F238E27FC236}">
                  <a16:creationId xmlns:a16="http://schemas.microsoft.com/office/drawing/2014/main" id="{EA3BB35E-3658-455A-AD52-19CE939374A6}"/>
                </a:ext>
              </a:extLst>
            </p:cNvPr>
            <p:cNvSpPr>
              <a:spLocks noChangeArrowheads="1"/>
            </p:cNvSpPr>
            <p:nvPr/>
          </p:nvSpPr>
          <p:spPr bwMode="auto">
            <a:xfrm>
              <a:off x="1429" y="2335"/>
              <a:ext cx="3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11" name="Rectangle 441">
              <a:extLst>
                <a:ext uri="{FF2B5EF4-FFF2-40B4-BE49-F238E27FC236}">
                  <a16:creationId xmlns:a16="http://schemas.microsoft.com/office/drawing/2014/main" id="{6F8B43A6-F1AA-4AC2-99D8-319625672E23}"/>
                </a:ext>
              </a:extLst>
            </p:cNvPr>
            <p:cNvSpPr>
              <a:spLocks noChangeArrowheads="1"/>
            </p:cNvSpPr>
            <p:nvPr/>
          </p:nvSpPr>
          <p:spPr bwMode="auto">
            <a:xfrm>
              <a:off x="1770" y="2335"/>
              <a:ext cx="3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12" name="Rectangle 442">
              <a:extLst>
                <a:ext uri="{FF2B5EF4-FFF2-40B4-BE49-F238E27FC236}">
                  <a16:creationId xmlns:a16="http://schemas.microsoft.com/office/drawing/2014/main" id="{7E8E6D2D-570F-41AB-8F74-0166BA98B960}"/>
                </a:ext>
              </a:extLst>
            </p:cNvPr>
            <p:cNvSpPr>
              <a:spLocks noChangeArrowheads="1"/>
            </p:cNvSpPr>
            <p:nvPr/>
          </p:nvSpPr>
          <p:spPr bwMode="auto">
            <a:xfrm>
              <a:off x="2120" y="2335"/>
              <a:ext cx="4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13" name="Rectangle 443">
              <a:extLst>
                <a:ext uri="{FF2B5EF4-FFF2-40B4-BE49-F238E27FC236}">
                  <a16:creationId xmlns:a16="http://schemas.microsoft.com/office/drawing/2014/main" id="{D8EA582B-95E3-48E3-A355-BACC1C00605C}"/>
                </a:ext>
              </a:extLst>
            </p:cNvPr>
            <p:cNvSpPr>
              <a:spLocks noChangeArrowheads="1"/>
            </p:cNvSpPr>
            <p:nvPr/>
          </p:nvSpPr>
          <p:spPr bwMode="auto">
            <a:xfrm>
              <a:off x="2553" y="2335"/>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600">
                  <a:latin typeface="Tahoma" panose="020B0604030504040204" pitchFamily="34" charset="0"/>
                </a:rPr>
                <a:t>1</a:t>
              </a:r>
              <a:endParaRPr lang="es-PE" altLang="es-PE" sz="1200">
                <a:cs typeface="Times New Roman" panose="02020603050405020304" pitchFamily="18" charset="0"/>
              </a:endParaRPr>
            </a:p>
            <a:p>
              <a:pPr algn="ctr" eaLnBrk="0" hangingPunct="0"/>
              <a:endParaRPr lang="es-PE" altLang="es-PE"/>
            </a:p>
          </p:txBody>
        </p:sp>
        <p:sp>
          <p:nvSpPr>
            <p:cNvPr id="114" name="Rectangle 444">
              <a:extLst>
                <a:ext uri="{FF2B5EF4-FFF2-40B4-BE49-F238E27FC236}">
                  <a16:creationId xmlns:a16="http://schemas.microsoft.com/office/drawing/2014/main" id="{9A3FAF6D-AEAB-4F13-B3F5-9792D341112B}"/>
                </a:ext>
              </a:extLst>
            </p:cNvPr>
            <p:cNvSpPr>
              <a:spLocks noChangeArrowheads="1"/>
            </p:cNvSpPr>
            <p:nvPr/>
          </p:nvSpPr>
          <p:spPr bwMode="auto">
            <a:xfrm>
              <a:off x="28" y="2777"/>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a:latin typeface="Tahoma" panose="020B0604030504040204" pitchFamily="34" charset="0"/>
                </a:rPr>
                <a:t>ADES</a:t>
              </a:r>
              <a:endParaRPr lang="es-PE" altLang="es-PE" sz="1200">
                <a:cs typeface="Times New Roman" panose="02020603050405020304" pitchFamily="18" charset="0"/>
              </a:endParaRPr>
            </a:p>
            <a:p>
              <a:pPr eaLnBrk="0" hangingPunct="0"/>
              <a:endParaRPr lang="es-PE" altLang="es-PE"/>
            </a:p>
          </p:txBody>
        </p:sp>
        <p:sp>
          <p:nvSpPr>
            <p:cNvPr id="115" name="Rectangle 445">
              <a:extLst>
                <a:ext uri="{FF2B5EF4-FFF2-40B4-BE49-F238E27FC236}">
                  <a16:creationId xmlns:a16="http://schemas.microsoft.com/office/drawing/2014/main" id="{FC6EC777-3D86-4A64-B55A-8ADB3214858C}"/>
                </a:ext>
              </a:extLst>
            </p:cNvPr>
            <p:cNvSpPr>
              <a:spLocks noChangeArrowheads="1"/>
            </p:cNvSpPr>
            <p:nvPr/>
          </p:nvSpPr>
          <p:spPr bwMode="auto">
            <a:xfrm>
              <a:off x="491" y="2777"/>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16" name="Rectangle 446">
              <a:extLst>
                <a:ext uri="{FF2B5EF4-FFF2-40B4-BE49-F238E27FC236}">
                  <a16:creationId xmlns:a16="http://schemas.microsoft.com/office/drawing/2014/main" id="{CF920DF8-567C-4762-BDD8-A0029C7CE599}"/>
                </a:ext>
              </a:extLst>
            </p:cNvPr>
            <p:cNvSpPr>
              <a:spLocks noChangeArrowheads="1"/>
            </p:cNvSpPr>
            <p:nvPr/>
          </p:nvSpPr>
          <p:spPr bwMode="auto">
            <a:xfrm>
              <a:off x="776" y="2777"/>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17" name="Rectangle 447">
              <a:extLst>
                <a:ext uri="{FF2B5EF4-FFF2-40B4-BE49-F238E27FC236}">
                  <a16:creationId xmlns:a16="http://schemas.microsoft.com/office/drawing/2014/main" id="{0909B92E-4FEB-4A6C-8B94-4E7CA93E814D}"/>
                </a:ext>
              </a:extLst>
            </p:cNvPr>
            <p:cNvSpPr>
              <a:spLocks noChangeArrowheads="1"/>
            </p:cNvSpPr>
            <p:nvPr/>
          </p:nvSpPr>
          <p:spPr bwMode="auto">
            <a:xfrm>
              <a:off x="1064" y="2777"/>
              <a:ext cx="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18" name="Rectangle 448">
              <a:extLst>
                <a:ext uri="{FF2B5EF4-FFF2-40B4-BE49-F238E27FC236}">
                  <a16:creationId xmlns:a16="http://schemas.microsoft.com/office/drawing/2014/main" id="{72E217DA-31CB-454E-B651-5315661FB5F7}"/>
                </a:ext>
              </a:extLst>
            </p:cNvPr>
            <p:cNvSpPr>
              <a:spLocks noChangeArrowheads="1"/>
            </p:cNvSpPr>
            <p:nvPr/>
          </p:nvSpPr>
          <p:spPr bwMode="auto">
            <a:xfrm>
              <a:off x="1429" y="2777"/>
              <a:ext cx="3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19" name="Rectangle 449">
              <a:extLst>
                <a:ext uri="{FF2B5EF4-FFF2-40B4-BE49-F238E27FC236}">
                  <a16:creationId xmlns:a16="http://schemas.microsoft.com/office/drawing/2014/main" id="{8F2D0D08-9064-4A27-AF78-05E39FADCDDF}"/>
                </a:ext>
              </a:extLst>
            </p:cNvPr>
            <p:cNvSpPr>
              <a:spLocks noChangeArrowheads="1"/>
            </p:cNvSpPr>
            <p:nvPr/>
          </p:nvSpPr>
          <p:spPr bwMode="auto">
            <a:xfrm>
              <a:off x="1770" y="2777"/>
              <a:ext cx="3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20" name="Rectangle 450">
              <a:extLst>
                <a:ext uri="{FF2B5EF4-FFF2-40B4-BE49-F238E27FC236}">
                  <a16:creationId xmlns:a16="http://schemas.microsoft.com/office/drawing/2014/main" id="{4EC22980-AEA6-46B1-BA84-CC74A5531EBC}"/>
                </a:ext>
              </a:extLst>
            </p:cNvPr>
            <p:cNvSpPr>
              <a:spLocks noChangeArrowheads="1"/>
            </p:cNvSpPr>
            <p:nvPr/>
          </p:nvSpPr>
          <p:spPr bwMode="auto">
            <a:xfrm>
              <a:off x="2120" y="2777"/>
              <a:ext cx="4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21" name="Rectangle 451">
              <a:extLst>
                <a:ext uri="{FF2B5EF4-FFF2-40B4-BE49-F238E27FC236}">
                  <a16:creationId xmlns:a16="http://schemas.microsoft.com/office/drawing/2014/main" id="{36BA8065-86E3-4615-AA5F-8DAF2913A08D}"/>
                </a:ext>
              </a:extLst>
            </p:cNvPr>
            <p:cNvSpPr>
              <a:spLocks noChangeArrowheads="1"/>
            </p:cNvSpPr>
            <p:nvPr/>
          </p:nvSpPr>
          <p:spPr bwMode="auto">
            <a:xfrm>
              <a:off x="2553" y="2777"/>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600">
                  <a:latin typeface="Tahoma" panose="020B0604030504040204" pitchFamily="34" charset="0"/>
                </a:rPr>
                <a:t>1</a:t>
              </a:r>
              <a:endParaRPr lang="es-PE" altLang="es-PE" sz="1200">
                <a:cs typeface="Times New Roman" panose="02020603050405020304" pitchFamily="18" charset="0"/>
              </a:endParaRPr>
            </a:p>
            <a:p>
              <a:pPr algn="ctr" eaLnBrk="0" hangingPunct="0"/>
              <a:endParaRPr lang="es-PE" altLang="es-PE"/>
            </a:p>
          </p:txBody>
        </p:sp>
        <p:sp>
          <p:nvSpPr>
            <p:cNvPr id="122" name="Rectangle 452">
              <a:extLst>
                <a:ext uri="{FF2B5EF4-FFF2-40B4-BE49-F238E27FC236}">
                  <a16:creationId xmlns:a16="http://schemas.microsoft.com/office/drawing/2014/main" id="{B2813FF7-6B32-4039-8334-DD4066B3497D}"/>
                </a:ext>
              </a:extLst>
            </p:cNvPr>
            <p:cNvSpPr>
              <a:spLocks noChangeArrowheads="1"/>
            </p:cNvSpPr>
            <p:nvPr/>
          </p:nvSpPr>
          <p:spPr bwMode="auto">
            <a:xfrm>
              <a:off x="28" y="3219"/>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a:latin typeface="Tahoma" panose="020B0604030504040204" pitchFamily="34" charset="0"/>
                </a:rPr>
                <a:t>COMP</a:t>
              </a:r>
              <a:endParaRPr lang="es-PE" altLang="es-PE" sz="1200">
                <a:cs typeface="Times New Roman" panose="02020603050405020304" pitchFamily="18" charset="0"/>
              </a:endParaRPr>
            </a:p>
            <a:p>
              <a:pPr eaLnBrk="0" hangingPunct="0"/>
              <a:endParaRPr lang="es-PE" altLang="es-PE"/>
            </a:p>
          </p:txBody>
        </p:sp>
        <p:sp>
          <p:nvSpPr>
            <p:cNvPr id="123" name="Rectangle 453">
              <a:extLst>
                <a:ext uri="{FF2B5EF4-FFF2-40B4-BE49-F238E27FC236}">
                  <a16:creationId xmlns:a16="http://schemas.microsoft.com/office/drawing/2014/main" id="{CA50FAAF-606F-4830-A65B-738DC4039820}"/>
                </a:ext>
              </a:extLst>
            </p:cNvPr>
            <p:cNvSpPr>
              <a:spLocks noChangeArrowheads="1"/>
            </p:cNvSpPr>
            <p:nvPr/>
          </p:nvSpPr>
          <p:spPr bwMode="auto">
            <a:xfrm>
              <a:off x="491" y="3219"/>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24" name="Rectangle 454">
              <a:extLst>
                <a:ext uri="{FF2B5EF4-FFF2-40B4-BE49-F238E27FC236}">
                  <a16:creationId xmlns:a16="http://schemas.microsoft.com/office/drawing/2014/main" id="{F46B2061-1144-404B-815B-E2DDA2ECA28C}"/>
                </a:ext>
              </a:extLst>
            </p:cNvPr>
            <p:cNvSpPr>
              <a:spLocks noChangeArrowheads="1"/>
            </p:cNvSpPr>
            <p:nvPr/>
          </p:nvSpPr>
          <p:spPr bwMode="auto">
            <a:xfrm>
              <a:off x="776" y="3219"/>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25" name="Rectangle 455">
              <a:extLst>
                <a:ext uri="{FF2B5EF4-FFF2-40B4-BE49-F238E27FC236}">
                  <a16:creationId xmlns:a16="http://schemas.microsoft.com/office/drawing/2014/main" id="{64869FDE-DFCC-4077-8A77-C54ECAC634EF}"/>
                </a:ext>
              </a:extLst>
            </p:cNvPr>
            <p:cNvSpPr>
              <a:spLocks noChangeArrowheads="1"/>
            </p:cNvSpPr>
            <p:nvPr/>
          </p:nvSpPr>
          <p:spPr bwMode="auto">
            <a:xfrm>
              <a:off x="1064" y="3219"/>
              <a:ext cx="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26" name="Rectangle 456">
              <a:extLst>
                <a:ext uri="{FF2B5EF4-FFF2-40B4-BE49-F238E27FC236}">
                  <a16:creationId xmlns:a16="http://schemas.microsoft.com/office/drawing/2014/main" id="{EF436CD0-6BEE-4CEF-9EFE-A47C169EE526}"/>
                </a:ext>
              </a:extLst>
            </p:cNvPr>
            <p:cNvSpPr>
              <a:spLocks noChangeArrowheads="1"/>
            </p:cNvSpPr>
            <p:nvPr/>
          </p:nvSpPr>
          <p:spPr bwMode="auto">
            <a:xfrm>
              <a:off x="1429" y="3219"/>
              <a:ext cx="3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27" name="Rectangle 457">
              <a:extLst>
                <a:ext uri="{FF2B5EF4-FFF2-40B4-BE49-F238E27FC236}">
                  <a16:creationId xmlns:a16="http://schemas.microsoft.com/office/drawing/2014/main" id="{65DEA9D8-E3A5-48D2-BBFC-A0CAF88CF21F}"/>
                </a:ext>
              </a:extLst>
            </p:cNvPr>
            <p:cNvSpPr>
              <a:spLocks noChangeArrowheads="1"/>
            </p:cNvSpPr>
            <p:nvPr/>
          </p:nvSpPr>
          <p:spPr bwMode="auto">
            <a:xfrm>
              <a:off x="1770" y="3219"/>
              <a:ext cx="3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28" name="Rectangle 458">
              <a:extLst>
                <a:ext uri="{FF2B5EF4-FFF2-40B4-BE49-F238E27FC236}">
                  <a16:creationId xmlns:a16="http://schemas.microsoft.com/office/drawing/2014/main" id="{2C3BC95D-D0C6-48AB-8B06-D4DE07A0FE6F}"/>
                </a:ext>
              </a:extLst>
            </p:cNvPr>
            <p:cNvSpPr>
              <a:spLocks noChangeArrowheads="1"/>
            </p:cNvSpPr>
            <p:nvPr/>
          </p:nvSpPr>
          <p:spPr bwMode="auto">
            <a:xfrm>
              <a:off x="2120" y="3219"/>
              <a:ext cx="4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sp>
          <p:nvSpPr>
            <p:cNvPr id="129" name="Rectangle 459">
              <a:extLst>
                <a:ext uri="{FF2B5EF4-FFF2-40B4-BE49-F238E27FC236}">
                  <a16:creationId xmlns:a16="http://schemas.microsoft.com/office/drawing/2014/main" id="{C7BA6AB8-29D0-4D2E-AB6B-BB7F31FDB100}"/>
                </a:ext>
              </a:extLst>
            </p:cNvPr>
            <p:cNvSpPr>
              <a:spLocks noChangeArrowheads="1"/>
            </p:cNvSpPr>
            <p:nvPr/>
          </p:nvSpPr>
          <p:spPr bwMode="auto">
            <a:xfrm>
              <a:off x="2553" y="3219"/>
              <a:ext cx="4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PE" altLang="es-PE" sz="1200">
                  <a:cs typeface="Times New Roman" panose="02020603050405020304" pitchFamily="18" charset="0"/>
                </a:rPr>
                <a:t> </a:t>
              </a:r>
            </a:p>
            <a:p>
              <a:pPr algn="ctr" eaLnBrk="0" hangingPunct="0"/>
              <a:endParaRPr lang="es-PE" altLang="es-PE"/>
            </a:p>
          </p:txBody>
        </p:sp>
      </p:grpSp>
      <p:sp>
        <p:nvSpPr>
          <p:cNvPr id="130" name="Text Box 461">
            <a:extLst>
              <a:ext uri="{FF2B5EF4-FFF2-40B4-BE49-F238E27FC236}">
                <a16:creationId xmlns:a16="http://schemas.microsoft.com/office/drawing/2014/main" id="{264B6C39-AB73-49AB-BA2E-71A47916499A}"/>
              </a:ext>
            </a:extLst>
          </p:cNvPr>
          <p:cNvSpPr txBox="1">
            <a:spLocks noChangeArrowheads="1"/>
          </p:cNvSpPr>
          <p:nvPr/>
        </p:nvSpPr>
        <p:spPr bwMode="auto">
          <a:xfrm>
            <a:off x="608280" y="2651938"/>
            <a:ext cx="298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PE" sz="2000" b="1">
                <a:latin typeface="Tahoma" panose="020B0604030504040204" pitchFamily="34" charset="0"/>
              </a:rPr>
              <a:t>Matriz de Adyacencia</a:t>
            </a:r>
            <a:endParaRPr lang="es-ES" altLang="es-PE" sz="2000" b="1">
              <a:latin typeface="Tahoma" panose="020B0604030504040204" pitchFamily="34" charset="0"/>
            </a:endParaRPr>
          </a:p>
        </p:txBody>
      </p:sp>
      <p:sp>
        <p:nvSpPr>
          <p:cNvPr id="131" name="Text Box 462">
            <a:extLst>
              <a:ext uri="{FF2B5EF4-FFF2-40B4-BE49-F238E27FC236}">
                <a16:creationId xmlns:a16="http://schemas.microsoft.com/office/drawing/2014/main" id="{6801E6B6-6778-471B-BFE3-86160D902EAA}"/>
              </a:ext>
            </a:extLst>
          </p:cNvPr>
          <p:cNvSpPr txBox="1">
            <a:spLocks noChangeArrowheads="1"/>
          </p:cNvSpPr>
          <p:nvPr/>
        </p:nvSpPr>
        <p:spPr bwMode="auto">
          <a:xfrm>
            <a:off x="3792805" y="4252138"/>
            <a:ext cx="557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PE"/>
              <a:t>___________________________________</a:t>
            </a:r>
            <a:endParaRPr lang="es-ES" altLang="es-PE"/>
          </a:p>
        </p:txBody>
      </p:sp>
      <p:sp>
        <p:nvSpPr>
          <p:cNvPr id="132" name="Text Box 463">
            <a:extLst>
              <a:ext uri="{FF2B5EF4-FFF2-40B4-BE49-F238E27FC236}">
                <a16:creationId xmlns:a16="http://schemas.microsoft.com/office/drawing/2014/main" id="{D495FDB9-B7FF-4378-A42E-48DE2AF9EA12}"/>
              </a:ext>
            </a:extLst>
          </p:cNvPr>
          <p:cNvSpPr txBox="1">
            <a:spLocks noChangeArrowheads="1"/>
          </p:cNvSpPr>
          <p:nvPr/>
        </p:nvSpPr>
        <p:spPr bwMode="auto">
          <a:xfrm>
            <a:off x="684480" y="6385738"/>
            <a:ext cx="298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PE" sz="2000" b="1">
                <a:latin typeface="Tahoma" panose="020B0604030504040204" pitchFamily="34" charset="0"/>
              </a:rPr>
              <a:t>Listas de Adyacencia</a:t>
            </a:r>
            <a:endParaRPr lang="es-ES" altLang="es-PE" sz="2000" b="1">
              <a:latin typeface="Tahoma" panose="020B0604030504040204" pitchFamily="34" charset="0"/>
            </a:endParaRPr>
          </a:p>
        </p:txBody>
      </p:sp>
    </p:spTree>
    <p:extLst>
      <p:ext uri="{BB962C8B-B14F-4D97-AF65-F5344CB8AC3E}">
        <p14:creationId xmlns:p14="http://schemas.microsoft.com/office/powerpoint/2010/main" val="29579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
        <p:nvSpPr>
          <p:cNvPr id="6" name="Rectangle 4">
            <a:extLst>
              <a:ext uri="{FF2B5EF4-FFF2-40B4-BE49-F238E27FC236}">
                <a16:creationId xmlns:a16="http://schemas.microsoft.com/office/drawing/2014/main" id="{8B8DF6B6-DF0D-43D2-8D21-1252A169B81D}"/>
              </a:ext>
            </a:extLst>
          </p:cNvPr>
          <p:cNvSpPr>
            <a:spLocks noChangeArrowheads="1"/>
          </p:cNvSpPr>
          <p:nvPr/>
        </p:nvSpPr>
        <p:spPr bwMode="auto">
          <a:xfrm>
            <a:off x="684480" y="1734206"/>
            <a:ext cx="8001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PE" altLang="es-PE" sz="2600">
                <a:latin typeface="Tahoma" panose="020B0604030504040204" pitchFamily="34" charset="0"/>
              </a:rPr>
              <a:t>Método general:</a:t>
            </a:r>
            <a:endParaRPr lang="es-PE" altLang="es-PE" sz="1200">
              <a:cs typeface="Times New Roman" panose="02020603050405020304" pitchFamily="18" charset="0"/>
            </a:endParaRPr>
          </a:p>
          <a:p>
            <a:pPr eaLnBrk="0" hangingPunct="0"/>
            <a:endParaRPr lang="es-PE" altLang="es-PE" sz="2600">
              <a:latin typeface="Tahoma" panose="020B0604030504040204" pitchFamily="34" charset="0"/>
            </a:endParaRPr>
          </a:p>
          <a:p>
            <a:pPr eaLnBrk="0" hangingPunct="0"/>
            <a:r>
              <a:rPr lang="es-PE" altLang="es-PE" sz="2600">
                <a:latin typeface="Tahoma" panose="020B0604030504040204" pitchFamily="34" charset="0"/>
              </a:rPr>
              <a:t>Calcular para cada Vértice, su grado de entrada (cantidad de aristas que llegan al Vértice)</a:t>
            </a:r>
            <a:endParaRPr lang="es-PE" altLang="es-PE"/>
          </a:p>
        </p:txBody>
      </p:sp>
      <p:graphicFrame>
        <p:nvGraphicFramePr>
          <p:cNvPr id="7" name="Object 5">
            <a:extLst>
              <a:ext uri="{FF2B5EF4-FFF2-40B4-BE49-F238E27FC236}">
                <a16:creationId xmlns:a16="http://schemas.microsoft.com/office/drawing/2014/main" id="{3D3D4BBB-34D8-4CEE-9B58-7F9128780741}"/>
              </a:ext>
            </a:extLst>
          </p:cNvPr>
          <p:cNvGraphicFramePr>
            <a:graphicFrameLocks noChangeAspect="1"/>
          </p:cNvGraphicFramePr>
          <p:nvPr>
            <p:extLst>
              <p:ext uri="{D42A27DB-BD31-4B8C-83A1-F6EECF244321}">
                <p14:modId xmlns:p14="http://schemas.microsoft.com/office/powerpoint/2010/main" val="591317733"/>
              </p:ext>
            </p:extLst>
          </p:nvPr>
        </p:nvGraphicFramePr>
        <p:xfrm>
          <a:off x="3808680" y="3944006"/>
          <a:ext cx="5372100" cy="3417888"/>
        </p:xfrm>
        <a:graphic>
          <a:graphicData uri="http://schemas.openxmlformats.org/presentationml/2006/ole">
            <mc:AlternateContent xmlns:mc="http://schemas.openxmlformats.org/markup-compatibility/2006">
              <mc:Choice xmlns:v="urn:schemas-microsoft-com:vml" Requires="v">
                <p:oleObj spid="_x0000_s6150" name="Drawing" r:id="rId4" imgW="7543800" imgH="4800600" progId="AutoCAD.Drawing.15">
                  <p:embed/>
                </p:oleObj>
              </mc:Choice>
              <mc:Fallback>
                <p:oleObj name="Drawing" r:id="rId4" imgW="7543800" imgH="4800600" progId="AutoCAD.Drawing.15">
                  <p:embed/>
                  <p:pic>
                    <p:nvPicPr>
                      <p:cNvPr id="7" name="Object 5">
                        <a:extLst>
                          <a:ext uri="{FF2B5EF4-FFF2-40B4-BE49-F238E27FC236}">
                            <a16:creationId xmlns:a16="http://schemas.microsoft.com/office/drawing/2014/main" id="{3D3D4BBB-34D8-4CEE-9B58-7F91287807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8680" y="3944006"/>
                        <a:ext cx="537210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A12A0C49-B2A8-4901-924E-894BAB98E607}"/>
              </a:ext>
            </a:extLst>
          </p:cNvPr>
          <p:cNvGraphicFramePr>
            <a:graphicFrameLocks noChangeAspect="1"/>
          </p:cNvGraphicFramePr>
          <p:nvPr>
            <p:extLst>
              <p:ext uri="{D42A27DB-BD31-4B8C-83A1-F6EECF244321}">
                <p14:modId xmlns:p14="http://schemas.microsoft.com/office/powerpoint/2010/main" val="3265794818"/>
              </p:ext>
            </p:extLst>
          </p:nvPr>
        </p:nvGraphicFramePr>
        <p:xfrm>
          <a:off x="532080" y="4020206"/>
          <a:ext cx="3276600" cy="2235200"/>
        </p:xfrm>
        <a:graphic>
          <a:graphicData uri="http://schemas.openxmlformats.org/presentationml/2006/ole">
            <mc:AlternateContent xmlns:mc="http://schemas.openxmlformats.org/markup-compatibility/2006">
              <mc:Choice xmlns:v="urn:schemas-microsoft-com:vml" Requires="v">
                <p:oleObj spid="_x0000_s6151" name="Drawing" r:id="rId6" imgW="7543800" imgH="4800600" progId="AutoCAD.Drawing.15">
                  <p:embed/>
                </p:oleObj>
              </mc:Choice>
              <mc:Fallback>
                <p:oleObj name="Drawing" r:id="rId6" imgW="7543800" imgH="4800600" progId="AutoCAD.Drawing.15">
                  <p:embed/>
                  <p:pic>
                    <p:nvPicPr>
                      <p:cNvPr id="8" name="Object 6">
                        <a:extLst>
                          <a:ext uri="{FF2B5EF4-FFF2-40B4-BE49-F238E27FC236}">
                            <a16:creationId xmlns:a16="http://schemas.microsoft.com/office/drawing/2014/main" id="{A12A0C49-B2A8-4901-924E-894BAB98E6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080" y="4020206"/>
                        <a:ext cx="32766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6747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grpSp>
        <p:nvGrpSpPr>
          <p:cNvPr id="6" name="Group 57">
            <a:extLst>
              <a:ext uri="{FF2B5EF4-FFF2-40B4-BE49-F238E27FC236}">
                <a16:creationId xmlns:a16="http://schemas.microsoft.com/office/drawing/2014/main" id="{A1A9ADB5-8347-4D3C-911E-0B5E3A8EEBF0}"/>
              </a:ext>
            </a:extLst>
          </p:cNvPr>
          <p:cNvGrpSpPr>
            <a:grpSpLocks/>
          </p:cNvGrpSpPr>
          <p:nvPr/>
        </p:nvGrpSpPr>
        <p:grpSpPr bwMode="auto">
          <a:xfrm>
            <a:off x="684480" y="2896502"/>
            <a:ext cx="6751638" cy="385763"/>
            <a:chOff x="-3" y="-3"/>
            <a:chExt cx="4253" cy="486"/>
          </a:xfrm>
        </p:grpSpPr>
        <p:grpSp>
          <p:nvGrpSpPr>
            <p:cNvPr id="7" name="Group 55">
              <a:extLst>
                <a:ext uri="{FF2B5EF4-FFF2-40B4-BE49-F238E27FC236}">
                  <a16:creationId xmlns:a16="http://schemas.microsoft.com/office/drawing/2014/main" id="{312D403B-AEEF-4F42-9C02-8746309A1F27}"/>
                </a:ext>
              </a:extLst>
            </p:cNvPr>
            <p:cNvGrpSpPr>
              <a:grpSpLocks/>
            </p:cNvGrpSpPr>
            <p:nvPr/>
          </p:nvGrpSpPr>
          <p:grpSpPr bwMode="auto">
            <a:xfrm>
              <a:off x="0" y="0"/>
              <a:ext cx="4247" cy="480"/>
              <a:chOff x="0" y="0"/>
              <a:chExt cx="4247" cy="480"/>
            </a:xfrm>
          </p:grpSpPr>
          <p:grpSp>
            <p:nvGrpSpPr>
              <p:cNvPr id="9" name="Group 40">
                <a:extLst>
                  <a:ext uri="{FF2B5EF4-FFF2-40B4-BE49-F238E27FC236}">
                    <a16:creationId xmlns:a16="http://schemas.microsoft.com/office/drawing/2014/main" id="{3FFEE23E-038B-4E03-BE78-1E19403AC268}"/>
                  </a:ext>
                </a:extLst>
              </p:cNvPr>
              <p:cNvGrpSpPr>
                <a:grpSpLocks/>
              </p:cNvGrpSpPr>
              <p:nvPr/>
            </p:nvGrpSpPr>
            <p:grpSpPr bwMode="auto">
              <a:xfrm>
                <a:off x="0" y="0"/>
                <a:ext cx="859" cy="480"/>
                <a:chOff x="0" y="0"/>
                <a:chExt cx="859" cy="480"/>
              </a:xfrm>
            </p:grpSpPr>
            <p:sp>
              <p:nvSpPr>
                <p:cNvPr id="31" name="Rectangle 31">
                  <a:extLst>
                    <a:ext uri="{FF2B5EF4-FFF2-40B4-BE49-F238E27FC236}">
                      <a16:creationId xmlns:a16="http://schemas.microsoft.com/office/drawing/2014/main" id="{54AA97FB-1083-42A4-BACF-E82365D422B2}"/>
                    </a:ext>
                  </a:extLst>
                </p:cNvPr>
                <p:cNvSpPr>
                  <a:spLocks noChangeArrowheads="1"/>
                </p:cNvSpPr>
                <p:nvPr/>
              </p:nvSpPr>
              <p:spPr bwMode="auto">
                <a:xfrm>
                  <a:off x="28" y="0"/>
                  <a:ext cx="8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2000">
                      <a:latin typeface="Tahoma" panose="020B0604030504040204" pitchFamily="34" charset="0"/>
                    </a:rPr>
                    <a:t>COLA:</a:t>
                  </a:r>
                  <a:endParaRPr lang="es-PE" altLang="es-PE" sz="1200">
                    <a:cs typeface="Times New Roman" panose="02020603050405020304" pitchFamily="18" charset="0"/>
                  </a:endParaRPr>
                </a:p>
                <a:p>
                  <a:pPr eaLnBrk="0" hangingPunct="0"/>
                  <a:endParaRPr lang="es-PE" altLang="es-PE"/>
                </a:p>
              </p:txBody>
            </p:sp>
            <p:sp>
              <p:nvSpPr>
                <p:cNvPr id="32" name="Rectangle 39">
                  <a:extLst>
                    <a:ext uri="{FF2B5EF4-FFF2-40B4-BE49-F238E27FC236}">
                      <a16:creationId xmlns:a16="http://schemas.microsoft.com/office/drawing/2014/main" id="{A6A87DEC-8A96-4E44-97CB-A63F0CF91B44}"/>
                    </a:ext>
                  </a:extLst>
                </p:cNvPr>
                <p:cNvSpPr>
                  <a:spLocks noChangeArrowheads="1"/>
                </p:cNvSpPr>
                <p:nvPr/>
              </p:nvSpPr>
              <p:spPr bwMode="auto">
                <a:xfrm>
                  <a:off x="0" y="0"/>
                  <a:ext cx="85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0" name="Group 42">
                <a:extLst>
                  <a:ext uri="{FF2B5EF4-FFF2-40B4-BE49-F238E27FC236}">
                    <a16:creationId xmlns:a16="http://schemas.microsoft.com/office/drawing/2014/main" id="{19DE36BB-6DB6-41E9-AC23-254C2E0F3642}"/>
                  </a:ext>
                </a:extLst>
              </p:cNvPr>
              <p:cNvGrpSpPr>
                <a:grpSpLocks/>
              </p:cNvGrpSpPr>
              <p:nvPr/>
            </p:nvGrpSpPr>
            <p:grpSpPr bwMode="auto">
              <a:xfrm>
                <a:off x="859" y="0"/>
                <a:ext cx="526" cy="480"/>
                <a:chOff x="859" y="0"/>
                <a:chExt cx="526" cy="480"/>
              </a:xfrm>
            </p:grpSpPr>
            <p:sp>
              <p:nvSpPr>
                <p:cNvPr id="29" name="Rectangle 32">
                  <a:extLst>
                    <a:ext uri="{FF2B5EF4-FFF2-40B4-BE49-F238E27FC236}">
                      <a16:creationId xmlns:a16="http://schemas.microsoft.com/office/drawing/2014/main" id="{C6200283-71D5-41F8-86C4-A34496B374E0}"/>
                    </a:ext>
                  </a:extLst>
                </p:cNvPr>
                <p:cNvSpPr>
                  <a:spLocks noChangeArrowheads="1"/>
                </p:cNvSpPr>
                <p:nvPr/>
              </p:nvSpPr>
              <p:spPr bwMode="auto">
                <a:xfrm>
                  <a:off x="887" y="0"/>
                  <a:ext cx="4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r>
                    <a:rPr lang="es-PE" altLang="es-PE" sz="1600" b="1">
                      <a:latin typeface="Tahoma" panose="020B0604030504040204" pitchFamily="34" charset="0"/>
                    </a:rPr>
                    <a:t>TEC</a:t>
                  </a:r>
                </a:p>
                <a:p>
                  <a:pPr eaLnBrk="0" hangingPunct="0"/>
                  <a:endParaRPr lang="es-PE" altLang="es-PE"/>
                </a:p>
              </p:txBody>
            </p:sp>
            <p:sp>
              <p:nvSpPr>
                <p:cNvPr id="30" name="Rectangle 41">
                  <a:extLst>
                    <a:ext uri="{FF2B5EF4-FFF2-40B4-BE49-F238E27FC236}">
                      <a16:creationId xmlns:a16="http://schemas.microsoft.com/office/drawing/2014/main" id="{9BEA00CE-FD2E-4A7A-A37F-B2CB673EFEFF}"/>
                    </a:ext>
                  </a:extLst>
                </p:cNvPr>
                <p:cNvSpPr>
                  <a:spLocks noChangeArrowheads="1"/>
                </p:cNvSpPr>
                <p:nvPr/>
              </p:nvSpPr>
              <p:spPr bwMode="auto">
                <a:xfrm>
                  <a:off x="859" y="0"/>
                  <a:ext cx="52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1" name="Group 44">
                <a:extLst>
                  <a:ext uri="{FF2B5EF4-FFF2-40B4-BE49-F238E27FC236}">
                    <a16:creationId xmlns:a16="http://schemas.microsoft.com/office/drawing/2014/main" id="{B96A1D9F-DCB5-4AB3-A2C8-385D6F1A77E9}"/>
                  </a:ext>
                </a:extLst>
              </p:cNvPr>
              <p:cNvGrpSpPr>
                <a:grpSpLocks/>
              </p:cNvGrpSpPr>
              <p:nvPr/>
            </p:nvGrpSpPr>
            <p:grpSpPr bwMode="auto">
              <a:xfrm>
                <a:off x="1385" y="0"/>
                <a:ext cx="477" cy="480"/>
                <a:chOff x="1385" y="0"/>
                <a:chExt cx="477" cy="480"/>
              </a:xfrm>
            </p:grpSpPr>
            <p:sp>
              <p:nvSpPr>
                <p:cNvPr id="27" name="Rectangle 33">
                  <a:extLst>
                    <a:ext uri="{FF2B5EF4-FFF2-40B4-BE49-F238E27FC236}">
                      <a16:creationId xmlns:a16="http://schemas.microsoft.com/office/drawing/2014/main" id="{1029F15E-3A99-4346-9705-5EC8A51265EB}"/>
                    </a:ext>
                  </a:extLst>
                </p:cNvPr>
                <p:cNvSpPr>
                  <a:spLocks noChangeArrowheads="1"/>
                </p:cNvSpPr>
                <p:nvPr/>
              </p:nvSpPr>
              <p:spPr bwMode="auto">
                <a:xfrm>
                  <a:off x="1413"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28" name="Rectangle 43">
                  <a:extLst>
                    <a:ext uri="{FF2B5EF4-FFF2-40B4-BE49-F238E27FC236}">
                      <a16:creationId xmlns:a16="http://schemas.microsoft.com/office/drawing/2014/main" id="{62CC6286-BBED-42CA-B362-364ED3A47FF0}"/>
                    </a:ext>
                  </a:extLst>
                </p:cNvPr>
                <p:cNvSpPr>
                  <a:spLocks noChangeArrowheads="1"/>
                </p:cNvSpPr>
                <p:nvPr/>
              </p:nvSpPr>
              <p:spPr bwMode="auto">
                <a:xfrm>
                  <a:off x="1385"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2" name="Group 46">
                <a:extLst>
                  <a:ext uri="{FF2B5EF4-FFF2-40B4-BE49-F238E27FC236}">
                    <a16:creationId xmlns:a16="http://schemas.microsoft.com/office/drawing/2014/main" id="{6DF94A30-C388-4E33-8BA5-CE45356255C8}"/>
                  </a:ext>
                </a:extLst>
              </p:cNvPr>
              <p:cNvGrpSpPr>
                <a:grpSpLocks/>
              </p:cNvGrpSpPr>
              <p:nvPr/>
            </p:nvGrpSpPr>
            <p:grpSpPr bwMode="auto">
              <a:xfrm>
                <a:off x="1862" y="0"/>
                <a:ext cx="477" cy="480"/>
                <a:chOff x="1862" y="0"/>
                <a:chExt cx="477" cy="480"/>
              </a:xfrm>
            </p:grpSpPr>
            <p:sp>
              <p:nvSpPr>
                <p:cNvPr id="25" name="Rectangle 34">
                  <a:extLst>
                    <a:ext uri="{FF2B5EF4-FFF2-40B4-BE49-F238E27FC236}">
                      <a16:creationId xmlns:a16="http://schemas.microsoft.com/office/drawing/2014/main" id="{068AFA4B-AE73-4648-875F-6410B513EF84}"/>
                    </a:ext>
                  </a:extLst>
                </p:cNvPr>
                <p:cNvSpPr>
                  <a:spLocks noChangeArrowheads="1"/>
                </p:cNvSpPr>
                <p:nvPr/>
              </p:nvSpPr>
              <p:spPr bwMode="auto">
                <a:xfrm>
                  <a:off x="1890"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26" name="Rectangle 45">
                  <a:extLst>
                    <a:ext uri="{FF2B5EF4-FFF2-40B4-BE49-F238E27FC236}">
                      <a16:creationId xmlns:a16="http://schemas.microsoft.com/office/drawing/2014/main" id="{C6BAABAD-0644-4267-A16C-5E7B1F02FB30}"/>
                    </a:ext>
                  </a:extLst>
                </p:cNvPr>
                <p:cNvSpPr>
                  <a:spLocks noChangeArrowheads="1"/>
                </p:cNvSpPr>
                <p:nvPr/>
              </p:nvSpPr>
              <p:spPr bwMode="auto">
                <a:xfrm>
                  <a:off x="1862"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3" name="Group 48">
                <a:extLst>
                  <a:ext uri="{FF2B5EF4-FFF2-40B4-BE49-F238E27FC236}">
                    <a16:creationId xmlns:a16="http://schemas.microsoft.com/office/drawing/2014/main" id="{F1D3A7DE-C268-4B44-9B99-659BD0F0F911}"/>
                  </a:ext>
                </a:extLst>
              </p:cNvPr>
              <p:cNvGrpSpPr>
                <a:grpSpLocks/>
              </p:cNvGrpSpPr>
              <p:nvPr/>
            </p:nvGrpSpPr>
            <p:grpSpPr bwMode="auto">
              <a:xfrm>
                <a:off x="2339" y="0"/>
                <a:ext cx="477" cy="480"/>
                <a:chOff x="2339" y="0"/>
                <a:chExt cx="477" cy="480"/>
              </a:xfrm>
            </p:grpSpPr>
            <p:sp>
              <p:nvSpPr>
                <p:cNvPr id="23" name="Rectangle 35">
                  <a:extLst>
                    <a:ext uri="{FF2B5EF4-FFF2-40B4-BE49-F238E27FC236}">
                      <a16:creationId xmlns:a16="http://schemas.microsoft.com/office/drawing/2014/main" id="{8148696D-20C5-46E9-89BD-E43EB266DBA7}"/>
                    </a:ext>
                  </a:extLst>
                </p:cNvPr>
                <p:cNvSpPr>
                  <a:spLocks noChangeArrowheads="1"/>
                </p:cNvSpPr>
                <p:nvPr/>
              </p:nvSpPr>
              <p:spPr bwMode="auto">
                <a:xfrm>
                  <a:off x="2367"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24" name="Rectangle 47">
                  <a:extLst>
                    <a:ext uri="{FF2B5EF4-FFF2-40B4-BE49-F238E27FC236}">
                      <a16:creationId xmlns:a16="http://schemas.microsoft.com/office/drawing/2014/main" id="{768F6E04-09F7-4BB2-88D5-495DCAB731E0}"/>
                    </a:ext>
                  </a:extLst>
                </p:cNvPr>
                <p:cNvSpPr>
                  <a:spLocks noChangeArrowheads="1"/>
                </p:cNvSpPr>
                <p:nvPr/>
              </p:nvSpPr>
              <p:spPr bwMode="auto">
                <a:xfrm>
                  <a:off x="2339"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4" name="Group 50">
                <a:extLst>
                  <a:ext uri="{FF2B5EF4-FFF2-40B4-BE49-F238E27FC236}">
                    <a16:creationId xmlns:a16="http://schemas.microsoft.com/office/drawing/2014/main" id="{0371C203-3F57-4D86-8FBC-A10ACE199793}"/>
                  </a:ext>
                </a:extLst>
              </p:cNvPr>
              <p:cNvGrpSpPr>
                <a:grpSpLocks/>
              </p:cNvGrpSpPr>
              <p:nvPr/>
            </p:nvGrpSpPr>
            <p:grpSpPr bwMode="auto">
              <a:xfrm>
                <a:off x="2816" y="0"/>
                <a:ext cx="477" cy="480"/>
                <a:chOff x="2816" y="0"/>
                <a:chExt cx="477" cy="480"/>
              </a:xfrm>
            </p:grpSpPr>
            <p:sp>
              <p:nvSpPr>
                <p:cNvPr id="21" name="Rectangle 36">
                  <a:extLst>
                    <a:ext uri="{FF2B5EF4-FFF2-40B4-BE49-F238E27FC236}">
                      <a16:creationId xmlns:a16="http://schemas.microsoft.com/office/drawing/2014/main" id="{BC1FB555-DEB1-43DA-A5DC-94217AA79566}"/>
                    </a:ext>
                  </a:extLst>
                </p:cNvPr>
                <p:cNvSpPr>
                  <a:spLocks noChangeArrowheads="1"/>
                </p:cNvSpPr>
                <p:nvPr/>
              </p:nvSpPr>
              <p:spPr bwMode="auto">
                <a:xfrm>
                  <a:off x="2844"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22" name="Rectangle 49">
                  <a:extLst>
                    <a:ext uri="{FF2B5EF4-FFF2-40B4-BE49-F238E27FC236}">
                      <a16:creationId xmlns:a16="http://schemas.microsoft.com/office/drawing/2014/main" id="{D1A05108-149D-4B2B-9D7A-348677C5B18B}"/>
                    </a:ext>
                  </a:extLst>
                </p:cNvPr>
                <p:cNvSpPr>
                  <a:spLocks noChangeArrowheads="1"/>
                </p:cNvSpPr>
                <p:nvPr/>
              </p:nvSpPr>
              <p:spPr bwMode="auto">
                <a:xfrm>
                  <a:off x="2816"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5" name="Group 52">
                <a:extLst>
                  <a:ext uri="{FF2B5EF4-FFF2-40B4-BE49-F238E27FC236}">
                    <a16:creationId xmlns:a16="http://schemas.microsoft.com/office/drawing/2014/main" id="{B4DABAE3-E7C0-4A6D-9CA6-4380663BB072}"/>
                  </a:ext>
                </a:extLst>
              </p:cNvPr>
              <p:cNvGrpSpPr>
                <a:grpSpLocks/>
              </p:cNvGrpSpPr>
              <p:nvPr/>
            </p:nvGrpSpPr>
            <p:grpSpPr bwMode="auto">
              <a:xfrm>
                <a:off x="3293" y="0"/>
                <a:ext cx="477" cy="480"/>
                <a:chOff x="3293" y="0"/>
                <a:chExt cx="477" cy="480"/>
              </a:xfrm>
            </p:grpSpPr>
            <p:sp>
              <p:nvSpPr>
                <p:cNvPr id="19" name="Rectangle 37">
                  <a:extLst>
                    <a:ext uri="{FF2B5EF4-FFF2-40B4-BE49-F238E27FC236}">
                      <a16:creationId xmlns:a16="http://schemas.microsoft.com/office/drawing/2014/main" id="{06A18821-F7BB-4B9E-A252-4764DF9B9D6B}"/>
                    </a:ext>
                  </a:extLst>
                </p:cNvPr>
                <p:cNvSpPr>
                  <a:spLocks noChangeArrowheads="1"/>
                </p:cNvSpPr>
                <p:nvPr/>
              </p:nvSpPr>
              <p:spPr bwMode="auto">
                <a:xfrm>
                  <a:off x="3321"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20" name="Rectangle 51">
                  <a:extLst>
                    <a:ext uri="{FF2B5EF4-FFF2-40B4-BE49-F238E27FC236}">
                      <a16:creationId xmlns:a16="http://schemas.microsoft.com/office/drawing/2014/main" id="{F94E318B-577A-4F30-8267-D4495863B3DD}"/>
                    </a:ext>
                  </a:extLst>
                </p:cNvPr>
                <p:cNvSpPr>
                  <a:spLocks noChangeArrowheads="1"/>
                </p:cNvSpPr>
                <p:nvPr/>
              </p:nvSpPr>
              <p:spPr bwMode="auto">
                <a:xfrm>
                  <a:off x="3293"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16" name="Group 54">
                <a:extLst>
                  <a:ext uri="{FF2B5EF4-FFF2-40B4-BE49-F238E27FC236}">
                    <a16:creationId xmlns:a16="http://schemas.microsoft.com/office/drawing/2014/main" id="{1EEF4455-B329-4F80-8CC8-43088AF3F746}"/>
                  </a:ext>
                </a:extLst>
              </p:cNvPr>
              <p:cNvGrpSpPr>
                <a:grpSpLocks/>
              </p:cNvGrpSpPr>
              <p:nvPr/>
            </p:nvGrpSpPr>
            <p:grpSpPr bwMode="auto">
              <a:xfrm>
                <a:off x="3770" y="0"/>
                <a:ext cx="477" cy="480"/>
                <a:chOff x="3770" y="0"/>
                <a:chExt cx="477" cy="480"/>
              </a:xfrm>
            </p:grpSpPr>
            <p:sp>
              <p:nvSpPr>
                <p:cNvPr id="17" name="Rectangle 38">
                  <a:extLst>
                    <a:ext uri="{FF2B5EF4-FFF2-40B4-BE49-F238E27FC236}">
                      <a16:creationId xmlns:a16="http://schemas.microsoft.com/office/drawing/2014/main" id="{376332C4-C308-42DD-B149-981AF6614A2B}"/>
                    </a:ext>
                  </a:extLst>
                </p:cNvPr>
                <p:cNvSpPr>
                  <a:spLocks noChangeArrowheads="1"/>
                </p:cNvSpPr>
                <p:nvPr/>
              </p:nvSpPr>
              <p:spPr bwMode="auto">
                <a:xfrm>
                  <a:off x="3798"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18" name="Rectangle 53">
                  <a:extLst>
                    <a:ext uri="{FF2B5EF4-FFF2-40B4-BE49-F238E27FC236}">
                      <a16:creationId xmlns:a16="http://schemas.microsoft.com/office/drawing/2014/main" id="{F9157B48-57D7-4904-AE2C-5AE8DC77FE4E}"/>
                    </a:ext>
                  </a:extLst>
                </p:cNvPr>
                <p:cNvSpPr>
                  <a:spLocks noChangeArrowheads="1"/>
                </p:cNvSpPr>
                <p:nvPr/>
              </p:nvSpPr>
              <p:spPr bwMode="auto">
                <a:xfrm>
                  <a:off x="3770"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sp>
          <p:nvSpPr>
            <p:cNvPr id="8" name="Rectangle 56">
              <a:extLst>
                <a:ext uri="{FF2B5EF4-FFF2-40B4-BE49-F238E27FC236}">
                  <a16:creationId xmlns:a16="http://schemas.microsoft.com/office/drawing/2014/main" id="{A45D460C-6DBD-4A65-A7A5-C35CDD0CDE14}"/>
                </a:ext>
              </a:extLst>
            </p:cNvPr>
            <p:cNvSpPr>
              <a:spLocks noChangeArrowheads="1"/>
            </p:cNvSpPr>
            <p:nvPr/>
          </p:nvSpPr>
          <p:spPr bwMode="auto">
            <a:xfrm>
              <a:off x="-3" y="-3"/>
              <a:ext cx="4253" cy="48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sp>
        <p:nvSpPr>
          <p:cNvPr id="33" name="Rectangle 58">
            <a:extLst>
              <a:ext uri="{FF2B5EF4-FFF2-40B4-BE49-F238E27FC236}">
                <a16:creationId xmlns:a16="http://schemas.microsoft.com/office/drawing/2014/main" id="{01886F29-A717-4A38-A01C-9EA895CE756C}"/>
              </a:ext>
            </a:extLst>
          </p:cNvPr>
          <p:cNvSpPr>
            <a:spLocks noChangeArrowheads="1"/>
          </p:cNvSpPr>
          <p:nvPr/>
        </p:nvSpPr>
        <p:spPr bwMode="auto">
          <a:xfrm>
            <a:off x="532080" y="1829702"/>
            <a:ext cx="8763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PE" altLang="es-PE" sz="2600">
                <a:latin typeface="Tahoma" panose="020B0604030504040204" pitchFamily="34" charset="0"/>
              </a:rPr>
              <a:t>Colocar en una Cola (ó Pila) aquellos vértices con grado de entrada igual a cero</a:t>
            </a:r>
            <a:endParaRPr lang="es-PE" altLang="es-PE"/>
          </a:p>
        </p:txBody>
      </p:sp>
      <p:graphicFrame>
        <p:nvGraphicFramePr>
          <p:cNvPr id="34" name="Object 59">
            <a:extLst>
              <a:ext uri="{FF2B5EF4-FFF2-40B4-BE49-F238E27FC236}">
                <a16:creationId xmlns:a16="http://schemas.microsoft.com/office/drawing/2014/main" id="{E02BC7D1-1071-410D-AED8-8A32C6852A85}"/>
              </a:ext>
            </a:extLst>
          </p:cNvPr>
          <p:cNvGraphicFramePr>
            <a:graphicFrameLocks noChangeAspect="1"/>
          </p:cNvGraphicFramePr>
          <p:nvPr>
            <p:extLst>
              <p:ext uri="{D42A27DB-BD31-4B8C-83A1-F6EECF244321}">
                <p14:modId xmlns:p14="http://schemas.microsoft.com/office/powerpoint/2010/main" val="3428635652"/>
              </p:ext>
            </p:extLst>
          </p:nvPr>
        </p:nvGraphicFramePr>
        <p:xfrm>
          <a:off x="684480" y="3658502"/>
          <a:ext cx="5372100" cy="3417888"/>
        </p:xfrm>
        <a:graphic>
          <a:graphicData uri="http://schemas.openxmlformats.org/presentationml/2006/ole">
            <mc:AlternateContent xmlns:mc="http://schemas.openxmlformats.org/markup-compatibility/2006">
              <mc:Choice xmlns:v="urn:schemas-microsoft-com:vml" Requires="v">
                <p:oleObj spid="_x0000_s7172" name="Drawing" r:id="rId4" imgW="7543800" imgH="4800600" progId="AutoCAD.Drawing.15">
                  <p:embed/>
                </p:oleObj>
              </mc:Choice>
              <mc:Fallback>
                <p:oleObj name="Drawing" r:id="rId4" imgW="7543800" imgH="4800600" progId="AutoCAD.Drawing.15">
                  <p:embed/>
                  <p:pic>
                    <p:nvPicPr>
                      <p:cNvPr id="34" name="Object 59">
                        <a:extLst>
                          <a:ext uri="{FF2B5EF4-FFF2-40B4-BE49-F238E27FC236}">
                            <a16:creationId xmlns:a16="http://schemas.microsoft.com/office/drawing/2014/main" id="{E02BC7D1-1071-410D-AED8-8A32C6852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480" y="3658502"/>
                        <a:ext cx="537210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50380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
        <p:nvSpPr>
          <p:cNvPr id="35" name="Rectangle 4">
            <a:extLst>
              <a:ext uri="{FF2B5EF4-FFF2-40B4-BE49-F238E27FC236}">
                <a16:creationId xmlns:a16="http://schemas.microsoft.com/office/drawing/2014/main" id="{7E8ADB52-A7D1-4EC2-B094-FA6CE8400EA9}"/>
              </a:ext>
            </a:extLst>
          </p:cNvPr>
          <p:cNvSpPr>
            <a:spLocks noChangeArrowheads="1"/>
          </p:cNvSpPr>
          <p:nvPr/>
        </p:nvSpPr>
        <p:spPr bwMode="auto">
          <a:xfrm>
            <a:off x="532080" y="1660635"/>
            <a:ext cx="8916720" cy="163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PE" altLang="es-PE" dirty="0">
                <a:latin typeface="Tahoma" panose="020B0604030504040204" pitchFamily="34" charset="0"/>
              </a:rPr>
              <a:t>Mientras la Cola no sea vacía:</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Sacar de la cola un Vértice</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Colocarlo en el ordenamiento de salida</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Decrementar en Uno el grado de entrada de sus vértices adyacentes. Colocar en la Cola aquellos cuyos grados de entrada tomen valor Cero.</a:t>
            </a:r>
            <a:endParaRPr lang="es-PE" altLang="es-PE" dirty="0"/>
          </a:p>
        </p:txBody>
      </p:sp>
      <p:grpSp>
        <p:nvGrpSpPr>
          <p:cNvPr id="36" name="Group 5">
            <a:extLst>
              <a:ext uri="{FF2B5EF4-FFF2-40B4-BE49-F238E27FC236}">
                <a16:creationId xmlns:a16="http://schemas.microsoft.com/office/drawing/2014/main" id="{6278FCFA-5655-4651-83DB-CE9AF474AC7C}"/>
              </a:ext>
            </a:extLst>
          </p:cNvPr>
          <p:cNvGrpSpPr>
            <a:grpSpLocks/>
          </p:cNvGrpSpPr>
          <p:nvPr/>
        </p:nvGrpSpPr>
        <p:grpSpPr bwMode="auto">
          <a:xfrm>
            <a:off x="705501" y="3500437"/>
            <a:ext cx="6751638" cy="385763"/>
            <a:chOff x="-3" y="-3"/>
            <a:chExt cx="4253" cy="486"/>
          </a:xfrm>
        </p:grpSpPr>
        <p:grpSp>
          <p:nvGrpSpPr>
            <p:cNvPr id="37" name="Group 6">
              <a:extLst>
                <a:ext uri="{FF2B5EF4-FFF2-40B4-BE49-F238E27FC236}">
                  <a16:creationId xmlns:a16="http://schemas.microsoft.com/office/drawing/2014/main" id="{94E03B2B-486D-4D90-BEB3-103766030A82}"/>
                </a:ext>
              </a:extLst>
            </p:cNvPr>
            <p:cNvGrpSpPr>
              <a:grpSpLocks/>
            </p:cNvGrpSpPr>
            <p:nvPr/>
          </p:nvGrpSpPr>
          <p:grpSpPr bwMode="auto">
            <a:xfrm>
              <a:off x="0" y="0"/>
              <a:ext cx="4247" cy="480"/>
              <a:chOff x="0" y="0"/>
              <a:chExt cx="4247" cy="480"/>
            </a:xfrm>
          </p:grpSpPr>
          <p:grpSp>
            <p:nvGrpSpPr>
              <p:cNvPr id="39" name="Group 7">
                <a:extLst>
                  <a:ext uri="{FF2B5EF4-FFF2-40B4-BE49-F238E27FC236}">
                    <a16:creationId xmlns:a16="http://schemas.microsoft.com/office/drawing/2014/main" id="{C023B743-3B7D-48A6-BF0D-FF982EEBB2CF}"/>
                  </a:ext>
                </a:extLst>
              </p:cNvPr>
              <p:cNvGrpSpPr>
                <a:grpSpLocks/>
              </p:cNvGrpSpPr>
              <p:nvPr/>
            </p:nvGrpSpPr>
            <p:grpSpPr bwMode="auto">
              <a:xfrm>
                <a:off x="0" y="0"/>
                <a:ext cx="859" cy="480"/>
                <a:chOff x="0" y="0"/>
                <a:chExt cx="859" cy="480"/>
              </a:xfrm>
            </p:grpSpPr>
            <p:sp>
              <p:nvSpPr>
                <p:cNvPr id="61" name="Rectangle 8">
                  <a:extLst>
                    <a:ext uri="{FF2B5EF4-FFF2-40B4-BE49-F238E27FC236}">
                      <a16:creationId xmlns:a16="http://schemas.microsoft.com/office/drawing/2014/main" id="{07943F7A-AF3F-4438-AB03-042EB24E607E}"/>
                    </a:ext>
                  </a:extLst>
                </p:cNvPr>
                <p:cNvSpPr>
                  <a:spLocks noChangeArrowheads="1"/>
                </p:cNvSpPr>
                <p:nvPr/>
              </p:nvSpPr>
              <p:spPr bwMode="auto">
                <a:xfrm>
                  <a:off x="28" y="0"/>
                  <a:ext cx="8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2000">
                      <a:latin typeface="Tahoma" panose="020B0604030504040204" pitchFamily="34" charset="0"/>
                    </a:rPr>
                    <a:t>COLA:</a:t>
                  </a:r>
                  <a:endParaRPr lang="es-PE" altLang="es-PE" sz="1200">
                    <a:cs typeface="Times New Roman" panose="02020603050405020304" pitchFamily="18" charset="0"/>
                  </a:endParaRPr>
                </a:p>
                <a:p>
                  <a:pPr eaLnBrk="0" hangingPunct="0"/>
                  <a:endParaRPr lang="es-PE" altLang="es-PE"/>
                </a:p>
              </p:txBody>
            </p:sp>
            <p:sp>
              <p:nvSpPr>
                <p:cNvPr id="62" name="Rectangle 9">
                  <a:extLst>
                    <a:ext uri="{FF2B5EF4-FFF2-40B4-BE49-F238E27FC236}">
                      <a16:creationId xmlns:a16="http://schemas.microsoft.com/office/drawing/2014/main" id="{A2C398EF-CAD0-454B-BF7C-FAB86DD38939}"/>
                    </a:ext>
                  </a:extLst>
                </p:cNvPr>
                <p:cNvSpPr>
                  <a:spLocks noChangeArrowheads="1"/>
                </p:cNvSpPr>
                <p:nvPr/>
              </p:nvSpPr>
              <p:spPr bwMode="auto">
                <a:xfrm>
                  <a:off x="0" y="0"/>
                  <a:ext cx="85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0" name="Group 10">
                <a:extLst>
                  <a:ext uri="{FF2B5EF4-FFF2-40B4-BE49-F238E27FC236}">
                    <a16:creationId xmlns:a16="http://schemas.microsoft.com/office/drawing/2014/main" id="{6B6B21CF-2DC6-4C54-B220-2A67979E7118}"/>
                  </a:ext>
                </a:extLst>
              </p:cNvPr>
              <p:cNvGrpSpPr>
                <a:grpSpLocks/>
              </p:cNvGrpSpPr>
              <p:nvPr/>
            </p:nvGrpSpPr>
            <p:grpSpPr bwMode="auto">
              <a:xfrm>
                <a:off x="859" y="0"/>
                <a:ext cx="526" cy="480"/>
                <a:chOff x="859" y="0"/>
                <a:chExt cx="526" cy="480"/>
              </a:xfrm>
            </p:grpSpPr>
            <p:sp>
              <p:nvSpPr>
                <p:cNvPr id="59" name="Rectangle 11">
                  <a:extLst>
                    <a:ext uri="{FF2B5EF4-FFF2-40B4-BE49-F238E27FC236}">
                      <a16:creationId xmlns:a16="http://schemas.microsoft.com/office/drawing/2014/main" id="{170C3554-115F-46DB-90CF-A5AC79627F8D}"/>
                    </a:ext>
                  </a:extLst>
                </p:cNvPr>
                <p:cNvSpPr>
                  <a:spLocks noChangeArrowheads="1"/>
                </p:cNvSpPr>
                <p:nvPr/>
              </p:nvSpPr>
              <p:spPr bwMode="auto">
                <a:xfrm>
                  <a:off x="887" y="0"/>
                  <a:ext cx="4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r>
                    <a:rPr lang="es-PE" altLang="es-PE" sz="1600" i="1">
                      <a:latin typeface="Tahoma" panose="020B0604030504040204" pitchFamily="34" charset="0"/>
                    </a:rPr>
                    <a:t>TEC</a:t>
                  </a:r>
                </a:p>
                <a:p>
                  <a:pPr eaLnBrk="0" hangingPunct="0"/>
                  <a:endParaRPr lang="es-PE" altLang="es-PE"/>
                </a:p>
              </p:txBody>
            </p:sp>
            <p:sp>
              <p:nvSpPr>
                <p:cNvPr id="60" name="Rectangle 12">
                  <a:extLst>
                    <a:ext uri="{FF2B5EF4-FFF2-40B4-BE49-F238E27FC236}">
                      <a16:creationId xmlns:a16="http://schemas.microsoft.com/office/drawing/2014/main" id="{3541629B-DC4D-4F21-903A-0DBE1D3F42E6}"/>
                    </a:ext>
                  </a:extLst>
                </p:cNvPr>
                <p:cNvSpPr>
                  <a:spLocks noChangeArrowheads="1"/>
                </p:cNvSpPr>
                <p:nvPr/>
              </p:nvSpPr>
              <p:spPr bwMode="auto">
                <a:xfrm>
                  <a:off x="859" y="0"/>
                  <a:ext cx="52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1" name="Group 13">
                <a:extLst>
                  <a:ext uri="{FF2B5EF4-FFF2-40B4-BE49-F238E27FC236}">
                    <a16:creationId xmlns:a16="http://schemas.microsoft.com/office/drawing/2014/main" id="{46298AA8-8888-41D8-86B1-C7124BD30FAF}"/>
                  </a:ext>
                </a:extLst>
              </p:cNvPr>
              <p:cNvGrpSpPr>
                <a:grpSpLocks/>
              </p:cNvGrpSpPr>
              <p:nvPr/>
            </p:nvGrpSpPr>
            <p:grpSpPr bwMode="auto">
              <a:xfrm>
                <a:off x="1385" y="0"/>
                <a:ext cx="477" cy="480"/>
                <a:chOff x="1385" y="0"/>
                <a:chExt cx="477" cy="480"/>
              </a:xfrm>
            </p:grpSpPr>
            <p:sp>
              <p:nvSpPr>
                <p:cNvPr id="57" name="Rectangle 14">
                  <a:extLst>
                    <a:ext uri="{FF2B5EF4-FFF2-40B4-BE49-F238E27FC236}">
                      <a16:creationId xmlns:a16="http://schemas.microsoft.com/office/drawing/2014/main" id="{AFD3717C-5397-4DE2-A3FB-260DDE0F3481}"/>
                    </a:ext>
                  </a:extLst>
                </p:cNvPr>
                <p:cNvSpPr>
                  <a:spLocks noChangeArrowheads="1"/>
                </p:cNvSpPr>
                <p:nvPr/>
              </p:nvSpPr>
              <p:spPr bwMode="auto">
                <a:xfrm>
                  <a:off x="1413"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8" name="Rectangle 15">
                  <a:extLst>
                    <a:ext uri="{FF2B5EF4-FFF2-40B4-BE49-F238E27FC236}">
                      <a16:creationId xmlns:a16="http://schemas.microsoft.com/office/drawing/2014/main" id="{96B1DE9B-8CB3-49D0-94AB-E26402031D0D}"/>
                    </a:ext>
                  </a:extLst>
                </p:cNvPr>
                <p:cNvSpPr>
                  <a:spLocks noChangeArrowheads="1"/>
                </p:cNvSpPr>
                <p:nvPr/>
              </p:nvSpPr>
              <p:spPr bwMode="auto">
                <a:xfrm>
                  <a:off x="1385"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2" name="Group 16">
                <a:extLst>
                  <a:ext uri="{FF2B5EF4-FFF2-40B4-BE49-F238E27FC236}">
                    <a16:creationId xmlns:a16="http://schemas.microsoft.com/office/drawing/2014/main" id="{24A6DC29-DFC5-42EB-90DF-B5277A46EFEC}"/>
                  </a:ext>
                </a:extLst>
              </p:cNvPr>
              <p:cNvGrpSpPr>
                <a:grpSpLocks/>
              </p:cNvGrpSpPr>
              <p:nvPr/>
            </p:nvGrpSpPr>
            <p:grpSpPr bwMode="auto">
              <a:xfrm>
                <a:off x="1862" y="0"/>
                <a:ext cx="477" cy="480"/>
                <a:chOff x="1862" y="0"/>
                <a:chExt cx="477" cy="480"/>
              </a:xfrm>
            </p:grpSpPr>
            <p:sp>
              <p:nvSpPr>
                <p:cNvPr id="55" name="Rectangle 17">
                  <a:extLst>
                    <a:ext uri="{FF2B5EF4-FFF2-40B4-BE49-F238E27FC236}">
                      <a16:creationId xmlns:a16="http://schemas.microsoft.com/office/drawing/2014/main" id="{80F37E7F-095A-4063-95C2-59728C1B4C5F}"/>
                    </a:ext>
                  </a:extLst>
                </p:cNvPr>
                <p:cNvSpPr>
                  <a:spLocks noChangeArrowheads="1"/>
                </p:cNvSpPr>
                <p:nvPr/>
              </p:nvSpPr>
              <p:spPr bwMode="auto">
                <a:xfrm>
                  <a:off x="1890"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6" name="Rectangle 18">
                  <a:extLst>
                    <a:ext uri="{FF2B5EF4-FFF2-40B4-BE49-F238E27FC236}">
                      <a16:creationId xmlns:a16="http://schemas.microsoft.com/office/drawing/2014/main" id="{017D2A31-9FF2-48C5-9B95-52E4E48ECB84}"/>
                    </a:ext>
                  </a:extLst>
                </p:cNvPr>
                <p:cNvSpPr>
                  <a:spLocks noChangeArrowheads="1"/>
                </p:cNvSpPr>
                <p:nvPr/>
              </p:nvSpPr>
              <p:spPr bwMode="auto">
                <a:xfrm>
                  <a:off x="1862"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3" name="Group 19">
                <a:extLst>
                  <a:ext uri="{FF2B5EF4-FFF2-40B4-BE49-F238E27FC236}">
                    <a16:creationId xmlns:a16="http://schemas.microsoft.com/office/drawing/2014/main" id="{366D83C3-40C8-4AAD-B4E2-450D1CBF0E08}"/>
                  </a:ext>
                </a:extLst>
              </p:cNvPr>
              <p:cNvGrpSpPr>
                <a:grpSpLocks/>
              </p:cNvGrpSpPr>
              <p:nvPr/>
            </p:nvGrpSpPr>
            <p:grpSpPr bwMode="auto">
              <a:xfrm>
                <a:off x="2339" y="0"/>
                <a:ext cx="477" cy="480"/>
                <a:chOff x="2339" y="0"/>
                <a:chExt cx="477" cy="480"/>
              </a:xfrm>
            </p:grpSpPr>
            <p:sp>
              <p:nvSpPr>
                <p:cNvPr id="53" name="Rectangle 20">
                  <a:extLst>
                    <a:ext uri="{FF2B5EF4-FFF2-40B4-BE49-F238E27FC236}">
                      <a16:creationId xmlns:a16="http://schemas.microsoft.com/office/drawing/2014/main" id="{B193EBB7-71BC-4EAB-80C6-8274D9B7475E}"/>
                    </a:ext>
                  </a:extLst>
                </p:cNvPr>
                <p:cNvSpPr>
                  <a:spLocks noChangeArrowheads="1"/>
                </p:cNvSpPr>
                <p:nvPr/>
              </p:nvSpPr>
              <p:spPr bwMode="auto">
                <a:xfrm>
                  <a:off x="2367"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4" name="Rectangle 21">
                  <a:extLst>
                    <a:ext uri="{FF2B5EF4-FFF2-40B4-BE49-F238E27FC236}">
                      <a16:creationId xmlns:a16="http://schemas.microsoft.com/office/drawing/2014/main" id="{AC2FDAB1-68E8-45FA-B877-D8D005DD5B7C}"/>
                    </a:ext>
                  </a:extLst>
                </p:cNvPr>
                <p:cNvSpPr>
                  <a:spLocks noChangeArrowheads="1"/>
                </p:cNvSpPr>
                <p:nvPr/>
              </p:nvSpPr>
              <p:spPr bwMode="auto">
                <a:xfrm>
                  <a:off x="2339"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4" name="Group 22">
                <a:extLst>
                  <a:ext uri="{FF2B5EF4-FFF2-40B4-BE49-F238E27FC236}">
                    <a16:creationId xmlns:a16="http://schemas.microsoft.com/office/drawing/2014/main" id="{19CDC7D9-107A-4E0D-AD6D-FB7B804FC555}"/>
                  </a:ext>
                </a:extLst>
              </p:cNvPr>
              <p:cNvGrpSpPr>
                <a:grpSpLocks/>
              </p:cNvGrpSpPr>
              <p:nvPr/>
            </p:nvGrpSpPr>
            <p:grpSpPr bwMode="auto">
              <a:xfrm>
                <a:off x="2816" y="0"/>
                <a:ext cx="477" cy="480"/>
                <a:chOff x="2816" y="0"/>
                <a:chExt cx="477" cy="480"/>
              </a:xfrm>
            </p:grpSpPr>
            <p:sp>
              <p:nvSpPr>
                <p:cNvPr id="51" name="Rectangle 23">
                  <a:extLst>
                    <a:ext uri="{FF2B5EF4-FFF2-40B4-BE49-F238E27FC236}">
                      <a16:creationId xmlns:a16="http://schemas.microsoft.com/office/drawing/2014/main" id="{9E6E1BF6-6924-4117-897D-946ACC7C9677}"/>
                    </a:ext>
                  </a:extLst>
                </p:cNvPr>
                <p:cNvSpPr>
                  <a:spLocks noChangeArrowheads="1"/>
                </p:cNvSpPr>
                <p:nvPr/>
              </p:nvSpPr>
              <p:spPr bwMode="auto">
                <a:xfrm>
                  <a:off x="2844"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2" name="Rectangle 24">
                  <a:extLst>
                    <a:ext uri="{FF2B5EF4-FFF2-40B4-BE49-F238E27FC236}">
                      <a16:creationId xmlns:a16="http://schemas.microsoft.com/office/drawing/2014/main" id="{52796C7B-0099-41F2-9949-28F698804F21}"/>
                    </a:ext>
                  </a:extLst>
                </p:cNvPr>
                <p:cNvSpPr>
                  <a:spLocks noChangeArrowheads="1"/>
                </p:cNvSpPr>
                <p:nvPr/>
              </p:nvSpPr>
              <p:spPr bwMode="auto">
                <a:xfrm>
                  <a:off x="2816"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5" name="Group 25">
                <a:extLst>
                  <a:ext uri="{FF2B5EF4-FFF2-40B4-BE49-F238E27FC236}">
                    <a16:creationId xmlns:a16="http://schemas.microsoft.com/office/drawing/2014/main" id="{AC3F1881-C6E5-4396-9B0C-1661135B9789}"/>
                  </a:ext>
                </a:extLst>
              </p:cNvPr>
              <p:cNvGrpSpPr>
                <a:grpSpLocks/>
              </p:cNvGrpSpPr>
              <p:nvPr/>
            </p:nvGrpSpPr>
            <p:grpSpPr bwMode="auto">
              <a:xfrm>
                <a:off x="3293" y="0"/>
                <a:ext cx="477" cy="480"/>
                <a:chOff x="3293" y="0"/>
                <a:chExt cx="477" cy="480"/>
              </a:xfrm>
            </p:grpSpPr>
            <p:sp>
              <p:nvSpPr>
                <p:cNvPr id="49" name="Rectangle 26">
                  <a:extLst>
                    <a:ext uri="{FF2B5EF4-FFF2-40B4-BE49-F238E27FC236}">
                      <a16:creationId xmlns:a16="http://schemas.microsoft.com/office/drawing/2014/main" id="{894F533A-8FC7-45C6-99DA-DA1E04ACBABF}"/>
                    </a:ext>
                  </a:extLst>
                </p:cNvPr>
                <p:cNvSpPr>
                  <a:spLocks noChangeArrowheads="1"/>
                </p:cNvSpPr>
                <p:nvPr/>
              </p:nvSpPr>
              <p:spPr bwMode="auto">
                <a:xfrm>
                  <a:off x="3321"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0" name="Rectangle 27">
                  <a:extLst>
                    <a:ext uri="{FF2B5EF4-FFF2-40B4-BE49-F238E27FC236}">
                      <a16:creationId xmlns:a16="http://schemas.microsoft.com/office/drawing/2014/main" id="{17211FB5-9D5F-4E28-8F8F-20E989371758}"/>
                    </a:ext>
                  </a:extLst>
                </p:cNvPr>
                <p:cNvSpPr>
                  <a:spLocks noChangeArrowheads="1"/>
                </p:cNvSpPr>
                <p:nvPr/>
              </p:nvSpPr>
              <p:spPr bwMode="auto">
                <a:xfrm>
                  <a:off x="3293"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6" name="Group 28">
                <a:extLst>
                  <a:ext uri="{FF2B5EF4-FFF2-40B4-BE49-F238E27FC236}">
                    <a16:creationId xmlns:a16="http://schemas.microsoft.com/office/drawing/2014/main" id="{E59CFCE2-B9EF-49B7-9C1C-8CE64C89139F}"/>
                  </a:ext>
                </a:extLst>
              </p:cNvPr>
              <p:cNvGrpSpPr>
                <a:grpSpLocks/>
              </p:cNvGrpSpPr>
              <p:nvPr/>
            </p:nvGrpSpPr>
            <p:grpSpPr bwMode="auto">
              <a:xfrm>
                <a:off x="3770" y="0"/>
                <a:ext cx="477" cy="480"/>
                <a:chOff x="3770" y="0"/>
                <a:chExt cx="477" cy="480"/>
              </a:xfrm>
            </p:grpSpPr>
            <p:sp>
              <p:nvSpPr>
                <p:cNvPr id="47" name="Rectangle 29">
                  <a:extLst>
                    <a:ext uri="{FF2B5EF4-FFF2-40B4-BE49-F238E27FC236}">
                      <a16:creationId xmlns:a16="http://schemas.microsoft.com/office/drawing/2014/main" id="{4FB8C1EE-1024-406C-89BD-7F7BBC0FC5E4}"/>
                    </a:ext>
                  </a:extLst>
                </p:cNvPr>
                <p:cNvSpPr>
                  <a:spLocks noChangeArrowheads="1"/>
                </p:cNvSpPr>
                <p:nvPr/>
              </p:nvSpPr>
              <p:spPr bwMode="auto">
                <a:xfrm>
                  <a:off x="3798"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48" name="Rectangle 30">
                  <a:extLst>
                    <a:ext uri="{FF2B5EF4-FFF2-40B4-BE49-F238E27FC236}">
                      <a16:creationId xmlns:a16="http://schemas.microsoft.com/office/drawing/2014/main" id="{5B981D39-31B5-4228-A592-207FD74B2833}"/>
                    </a:ext>
                  </a:extLst>
                </p:cNvPr>
                <p:cNvSpPr>
                  <a:spLocks noChangeArrowheads="1"/>
                </p:cNvSpPr>
                <p:nvPr/>
              </p:nvSpPr>
              <p:spPr bwMode="auto">
                <a:xfrm>
                  <a:off x="3770"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sp>
          <p:nvSpPr>
            <p:cNvPr id="38" name="Rectangle 31">
              <a:extLst>
                <a:ext uri="{FF2B5EF4-FFF2-40B4-BE49-F238E27FC236}">
                  <a16:creationId xmlns:a16="http://schemas.microsoft.com/office/drawing/2014/main" id="{6278B334-93E3-4238-8C85-0EAAA8E37C79}"/>
                </a:ext>
              </a:extLst>
            </p:cNvPr>
            <p:cNvSpPr>
              <a:spLocks noChangeArrowheads="1"/>
            </p:cNvSpPr>
            <p:nvPr/>
          </p:nvSpPr>
          <p:spPr bwMode="auto">
            <a:xfrm>
              <a:off x="-3" y="-3"/>
              <a:ext cx="4253" cy="48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aphicFrame>
        <p:nvGraphicFramePr>
          <p:cNvPr id="63" name="Object 32">
            <a:extLst>
              <a:ext uri="{FF2B5EF4-FFF2-40B4-BE49-F238E27FC236}">
                <a16:creationId xmlns:a16="http://schemas.microsoft.com/office/drawing/2014/main" id="{EABA83A8-21DB-4526-AF79-E78751D5D22A}"/>
              </a:ext>
            </a:extLst>
          </p:cNvPr>
          <p:cNvGraphicFramePr>
            <a:graphicFrameLocks noChangeAspect="1"/>
          </p:cNvGraphicFramePr>
          <p:nvPr>
            <p:extLst>
              <p:ext uri="{D42A27DB-BD31-4B8C-83A1-F6EECF244321}">
                <p14:modId xmlns:p14="http://schemas.microsoft.com/office/powerpoint/2010/main" val="1052531426"/>
              </p:ext>
            </p:extLst>
          </p:nvPr>
        </p:nvGraphicFramePr>
        <p:xfrm>
          <a:off x="705501" y="4110037"/>
          <a:ext cx="5410200" cy="3441700"/>
        </p:xfrm>
        <a:graphic>
          <a:graphicData uri="http://schemas.openxmlformats.org/presentationml/2006/ole">
            <mc:AlternateContent xmlns:mc="http://schemas.openxmlformats.org/markup-compatibility/2006">
              <mc:Choice xmlns:v="urn:schemas-microsoft-com:vml" Requires="v">
                <p:oleObj spid="_x0000_s8196" name="Drawing" r:id="rId4" imgW="7543800" imgH="4800600" progId="AutoCAD.Drawing.15">
                  <p:embed/>
                </p:oleObj>
              </mc:Choice>
              <mc:Fallback>
                <p:oleObj name="Drawing" r:id="rId4" imgW="7543800" imgH="4800600" progId="AutoCAD.Drawing.15">
                  <p:embed/>
                  <p:pic>
                    <p:nvPicPr>
                      <p:cNvPr id="63" name="Object 32">
                        <a:extLst>
                          <a:ext uri="{FF2B5EF4-FFF2-40B4-BE49-F238E27FC236}">
                            <a16:creationId xmlns:a16="http://schemas.microsoft.com/office/drawing/2014/main" id="{EABA83A8-21DB-4526-AF79-E78751D5D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501" y="4110037"/>
                        <a:ext cx="5410200"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 name="Text Box 33">
            <a:extLst>
              <a:ext uri="{FF2B5EF4-FFF2-40B4-BE49-F238E27FC236}">
                <a16:creationId xmlns:a16="http://schemas.microsoft.com/office/drawing/2014/main" id="{F1958FE3-B571-45CF-98A1-9336E9D9CD5F}"/>
              </a:ext>
            </a:extLst>
          </p:cNvPr>
          <p:cNvSpPr txBox="1">
            <a:spLocks noChangeArrowheads="1"/>
          </p:cNvSpPr>
          <p:nvPr/>
        </p:nvSpPr>
        <p:spPr bwMode="auto">
          <a:xfrm>
            <a:off x="6344301" y="4186237"/>
            <a:ext cx="20732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PE" sz="1800">
                <a:latin typeface="Tahoma" panose="020B0604030504040204" pitchFamily="34" charset="0"/>
              </a:rPr>
              <a:t>A la salida:</a:t>
            </a:r>
          </a:p>
          <a:p>
            <a:r>
              <a:rPr lang="en-US" altLang="es-PE">
                <a:latin typeface="Tahoma" panose="020B0604030504040204" pitchFamily="34" charset="0"/>
              </a:rPr>
              <a:t>TEC</a:t>
            </a:r>
            <a:endParaRPr lang="es-ES" altLang="es-PE">
              <a:latin typeface="Tahoma" panose="020B0604030504040204" pitchFamily="34" charset="0"/>
            </a:endParaRPr>
          </a:p>
        </p:txBody>
      </p:sp>
      <p:sp>
        <p:nvSpPr>
          <p:cNvPr id="65" name="Text Box 34">
            <a:extLst>
              <a:ext uri="{FF2B5EF4-FFF2-40B4-BE49-F238E27FC236}">
                <a16:creationId xmlns:a16="http://schemas.microsoft.com/office/drawing/2014/main" id="{A1BFC1C6-0928-4DC5-B043-EC8E60A77066}"/>
              </a:ext>
            </a:extLst>
          </p:cNvPr>
          <p:cNvSpPr txBox="1">
            <a:spLocks noChangeArrowheads="1"/>
          </p:cNvSpPr>
          <p:nvPr/>
        </p:nvSpPr>
        <p:spPr bwMode="auto">
          <a:xfrm>
            <a:off x="6344301" y="4643437"/>
            <a:ext cx="237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PE"/>
              <a:t>______________</a:t>
            </a:r>
            <a:endParaRPr lang="es-ES" altLang="es-PE"/>
          </a:p>
        </p:txBody>
      </p:sp>
      <p:sp>
        <p:nvSpPr>
          <p:cNvPr id="66" name="Text Box 35">
            <a:extLst>
              <a:ext uri="{FF2B5EF4-FFF2-40B4-BE49-F238E27FC236}">
                <a16:creationId xmlns:a16="http://schemas.microsoft.com/office/drawing/2014/main" id="{69686C55-70CC-4AE4-BA11-E02261A76A03}"/>
              </a:ext>
            </a:extLst>
          </p:cNvPr>
          <p:cNvSpPr txBox="1">
            <a:spLocks noChangeArrowheads="1"/>
          </p:cNvSpPr>
          <p:nvPr/>
        </p:nvSpPr>
        <p:spPr bwMode="auto">
          <a:xfrm>
            <a:off x="6344301" y="5176837"/>
            <a:ext cx="27892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PE" sz="1800">
                <a:latin typeface="Tahoma" panose="020B0604030504040204" pitchFamily="34" charset="0"/>
              </a:rPr>
              <a:t>Decrementar en Uno</a:t>
            </a:r>
          </a:p>
          <a:p>
            <a:r>
              <a:rPr lang="en-US" altLang="es-PE" sz="1800">
                <a:latin typeface="Tahoma" panose="020B0604030504040204" pitchFamily="34" charset="0"/>
              </a:rPr>
              <a:t>los grados de Entrada de:</a:t>
            </a:r>
          </a:p>
          <a:p>
            <a:r>
              <a:rPr lang="en-US" altLang="es-PE">
                <a:latin typeface="Tahoma" panose="020B0604030504040204" pitchFamily="34" charset="0"/>
              </a:rPr>
              <a:t>ED</a:t>
            </a:r>
          </a:p>
          <a:p>
            <a:r>
              <a:rPr lang="en-US" altLang="es-PE">
                <a:latin typeface="Tahoma" panose="020B0604030504040204" pitchFamily="34" charset="0"/>
              </a:rPr>
              <a:t>COMP</a:t>
            </a:r>
            <a:endParaRPr lang="es-ES" altLang="es-PE">
              <a:latin typeface="Tahoma" panose="020B0604030504040204" pitchFamily="34" charset="0"/>
            </a:endParaRPr>
          </a:p>
        </p:txBody>
      </p:sp>
    </p:spTree>
    <p:extLst>
      <p:ext uri="{BB962C8B-B14F-4D97-AF65-F5344CB8AC3E}">
        <p14:creationId xmlns:p14="http://schemas.microsoft.com/office/powerpoint/2010/main" val="2979579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
        <p:nvSpPr>
          <p:cNvPr id="35" name="Rectangle 4">
            <a:extLst>
              <a:ext uri="{FF2B5EF4-FFF2-40B4-BE49-F238E27FC236}">
                <a16:creationId xmlns:a16="http://schemas.microsoft.com/office/drawing/2014/main" id="{4170687D-800A-41F5-9475-C52B68452CA0}"/>
              </a:ext>
            </a:extLst>
          </p:cNvPr>
          <p:cNvSpPr>
            <a:spLocks noChangeArrowheads="1"/>
          </p:cNvSpPr>
          <p:nvPr/>
        </p:nvSpPr>
        <p:spPr bwMode="auto">
          <a:xfrm>
            <a:off x="532080" y="1597573"/>
            <a:ext cx="8990292" cy="163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PE" altLang="es-PE" dirty="0">
                <a:latin typeface="Tahoma" panose="020B0604030504040204" pitchFamily="34" charset="0"/>
              </a:rPr>
              <a:t>Mientras la Cola no sea vacía:</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Sacar de la cola un Vértice</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Colocarlo en el ordenamiento de salida</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Decrementar en Uno el grado de entrada de sus vértices adyacentes. Colocar en la Cola aquellos cuyos grados de entrada tomen valor Cero.</a:t>
            </a:r>
            <a:endParaRPr lang="es-PE" altLang="es-PE" dirty="0"/>
          </a:p>
        </p:txBody>
      </p:sp>
      <p:grpSp>
        <p:nvGrpSpPr>
          <p:cNvPr id="36" name="Group 5">
            <a:extLst>
              <a:ext uri="{FF2B5EF4-FFF2-40B4-BE49-F238E27FC236}">
                <a16:creationId xmlns:a16="http://schemas.microsoft.com/office/drawing/2014/main" id="{391C390F-30F2-4C9E-B1A9-320D6D1A77CE}"/>
              </a:ext>
            </a:extLst>
          </p:cNvPr>
          <p:cNvGrpSpPr>
            <a:grpSpLocks/>
          </p:cNvGrpSpPr>
          <p:nvPr/>
        </p:nvGrpSpPr>
        <p:grpSpPr bwMode="auto">
          <a:xfrm>
            <a:off x="673970" y="3454391"/>
            <a:ext cx="6751638" cy="385763"/>
            <a:chOff x="-3" y="-3"/>
            <a:chExt cx="4253" cy="486"/>
          </a:xfrm>
        </p:grpSpPr>
        <p:grpSp>
          <p:nvGrpSpPr>
            <p:cNvPr id="37" name="Group 6">
              <a:extLst>
                <a:ext uri="{FF2B5EF4-FFF2-40B4-BE49-F238E27FC236}">
                  <a16:creationId xmlns:a16="http://schemas.microsoft.com/office/drawing/2014/main" id="{C69B1E69-891C-4E73-9F66-A4544BD7219E}"/>
                </a:ext>
              </a:extLst>
            </p:cNvPr>
            <p:cNvGrpSpPr>
              <a:grpSpLocks/>
            </p:cNvGrpSpPr>
            <p:nvPr/>
          </p:nvGrpSpPr>
          <p:grpSpPr bwMode="auto">
            <a:xfrm>
              <a:off x="0" y="0"/>
              <a:ext cx="4247" cy="480"/>
              <a:chOff x="0" y="0"/>
              <a:chExt cx="4247" cy="480"/>
            </a:xfrm>
          </p:grpSpPr>
          <p:grpSp>
            <p:nvGrpSpPr>
              <p:cNvPr id="39" name="Group 7">
                <a:extLst>
                  <a:ext uri="{FF2B5EF4-FFF2-40B4-BE49-F238E27FC236}">
                    <a16:creationId xmlns:a16="http://schemas.microsoft.com/office/drawing/2014/main" id="{5EBFD559-5F32-4DA6-B2CA-A9BCD8B4D4B2}"/>
                  </a:ext>
                </a:extLst>
              </p:cNvPr>
              <p:cNvGrpSpPr>
                <a:grpSpLocks/>
              </p:cNvGrpSpPr>
              <p:nvPr/>
            </p:nvGrpSpPr>
            <p:grpSpPr bwMode="auto">
              <a:xfrm>
                <a:off x="0" y="0"/>
                <a:ext cx="859" cy="480"/>
                <a:chOff x="0" y="0"/>
                <a:chExt cx="859" cy="480"/>
              </a:xfrm>
            </p:grpSpPr>
            <p:sp>
              <p:nvSpPr>
                <p:cNvPr id="61" name="Rectangle 8">
                  <a:extLst>
                    <a:ext uri="{FF2B5EF4-FFF2-40B4-BE49-F238E27FC236}">
                      <a16:creationId xmlns:a16="http://schemas.microsoft.com/office/drawing/2014/main" id="{1D0AA556-9928-44C1-B448-EDABAA7164FB}"/>
                    </a:ext>
                  </a:extLst>
                </p:cNvPr>
                <p:cNvSpPr>
                  <a:spLocks noChangeArrowheads="1"/>
                </p:cNvSpPr>
                <p:nvPr/>
              </p:nvSpPr>
              <p:spPr bwMode="auto">
                <a:xfrm>
                  <a:off x="28" y="0"/>
                  <a:ext cx="8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2000">
                      <a:latin typeface="Tahoma" panose="020B0604030504040204" pitchFamily="34" charset="0"/>
                    </a:rPr>
                    <a:t>COLA:</a:t>
                  </a:r>
                  <a:endParaRPr lang="es-PE" altLang="es-PE" sz="1200">
                    <a:cs typeface="Times New Roman" panose="02020603050405020304" pitchFamily="18" charset="0"/>
                  </a:endParaRPr>
                </a:p>
                <a:p>
                  <a:pPr eaLnBrk="0" hangingPunct="0"/>
                  <a:endParaRPr lang="es-PE" altLang="es-PE"/>
                </a:p>
              </p:txBody>
            </p:sp>
            <p:sp>
              <p:nvSpPr>
                <p:cNvPr id="62" name="Rectangle 9">
                  <a:extLst>
                    <a:ext uri="{FF2B5EF4-FFF2-40B4-BE49-F238E27FC236}">
                      <a16:creationId xmlns:a16="http://schemas.microsoft.com/office/drawing/2014/main" id="{00BA5A69-FFE5-41D3-BAD6-A03B3D89FEC7}"/>
                    </a:ext>
                  </a:extLst>
                </p:cNvPr>
                <p:cNvSpPr>
                  <a:spLocks noChangeArrowheads="1"/>
                </p:cNvSpPr>
                <p:nvPr/>
              </p:nvSpPr>
              <p:spPr bwMode="auto">
                <a:xfrm>
                  <a:off x="0" y="0"/>
                  <a:ext cx="85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0" name="Group 10">
                <a:extLst>
                  <a:ext uri="{FF2B5EF4-FFF2-40B4-BE49-F238E27FC236}">
                    <a16:creationId xmlns:a16="http://schemas.microsoft.com/office/drawing/2014/main" id="{BB72823F-EB3E-4D16-A8A1-3FD78A8CC34F}"/>
                  </a:ext>
                </a:extLst>
              </p:cNvPr>
              <p:cNvGrpSpPr>
                <a:grpSpLocks/>
              </p:cNvGrpSpPr>
              <p:nvPr/>
            </p:nvGrpSpPr>
            <p:grpSpPr bwMode="auto">
              <a:xfrm>
                <a:off x="859" y="0"/>
                <a:ext cx="526" cy="480"/>
                <a:chOff x="859" y="0"/>
                <a:chExt cx="526" cy="480"/>
              </a:xfrm>
            </p:grpSpPr>
            <p:sp>
              <p:nvSpPr>
                <p:cNvPr id="59" name="Rectangle 11">
                  <a:extLst>
                    <a:ext uri="{FF2B5EF4-FFF2-40B4-BE49-F238E27FC236}">
                      <a16:creationId xmlns:a16="http://schemas.microsoft.com/office/drawing/2014/main" id="{EF8B38AB-21CB-4B3D-A825-DF3DA1475692}"/>
                    </a:ext>
                  </a:extLst>
                </p:cNvPr>
                <p:cNvSpPr>
                  <a:spLocks noChangeArrowheads="1"/>
                </p:cNvSpPr>
                <p:nvPr/>
              </p:nvSpPr>
              <p:spPr bwMode="auto">
                <a:xfrm>
                  <a:off x="887" y="0"/>
                  <a:ext cx="4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r>
                    <a:rPr lang="es-PE" altLang="es-PE" sz="1600" i="1">
                      <a:latin typeface="Tahoma" panose="020B0604030504040204" pitchFamily="34" charset="0"/>
                    </a:rPr>
                    <a:t>TEC</a:t>
                  </a:r>
                </a:p>
                <a:p>
                  <a:pPr eaLnBrk="0" hangingPunct="0"/>
                  <a:endParaRPr lang="es-PE" altLang="es-PE"/>
                </a:p>
              </p:txBody>
            </p:sp>
            <p:sp>
              <p:nvSpPr>
                <p:cNvPr id="60" name="Rectangle 12">
                  <a:extLst>
                    <a:ext uri="{FF2B5EF4-FFF2-40B4-BE49-F238E27FC236}">
                      <a16:creationId xmlns:a16="http://schemas.microsoft.com/office/drawing/2014/main" id="{2564A445-C9EF-46CB-8E20-26B3E0735029}"/>
                    </a:ext>
                  </a:extLst>
                </p:cNvPr>
                <p:cNvSpPr>
                  <a:spLocks noChangeArrowheads="1"/>
                </p:cNvSpPr>
                <p:nvPr/>
              </p:nvSpPr>
              <p:spPr bwMode="auto">
                <a:xfrm>
                  <a:off x="859" y="0"/>
                  <a:ext cx="52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1" name="Group 13">
                <a:extLst>
                  <a:ext uri="{FF2B5EF4-FFF2-40B4-BE49-F238E27FC236}">
                    <a16:creationId xmlns:a16="http://schemas.microsoft.com/office/drawing/2014/main" id="{EFAE2694-F395-4CEF-B178-B3194ED6F10C}"/>
                  </a:ext>
                </a:extLst>
              </p:cNvPr>
              <p:cNvGrpSpPr>
                <a:grpSpLocks/>
              </p:cNvGrpSpPr>
              <p:nvPr/>
            </p:nvGrpSpPr>
            <p:grpSpPr bwMode="auto">
              <a:xfrm>
                <a:off x="1385" y="0"/>
                <a:ext cx="477" cy="480"/>
                <a:chOff x="1385" y="0"/>
                <a:chExt cx="477" cy="480"/>
              </a:xfrm>
            </p:grpSpPr>
            <p:sp>
              <p:nvSpPr>
                <p:cNvPr id="57" name="Rectangle 14">
                  <a:extLst>
                    <a:ext uri="{FF2B5EF4-FFF2-40B4-BE49-F238E27FC236}">
                      <a16:creationId xmlns:a16="http://schemas.microsoft.com/office/drawing/2014/main" id="{90F22C45-DA72-4278-902B-7DE4B63E41CD}"/>
                    </a:ext>
                  </a:extLst>
                </p:cNvPr>
                <p:cNvSpPr>
                  <a:spLocks noChangeArrowheads="1"/>
                </p:cNvSpPr>
                <p:nvPr/>
              </p:nvSpPr>
              <p:spPr bwMode="auto">
                <a:xfrm>
                  <a:off x="1413"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b="1">
                      <a:latin typeface="Tahoma" panose="020B0604030504040204" pitchFamily="34" charset="0"/>
                    </a:rPr>
                    <a:t>ED</a:t>
                  </a:r>
                </a:p>
                <a:p>
                  <a:endParaRPr lang="es-PE" altLang="es-PE" sz="1600" b="1">
                    <a:latin typeface="Tahoma" panose="020B0604030504040204" pitchFamily="34" charset="0"/>
                  </a:endParaRPr>
                </a:p>
                <a:p>
                  <a:endParaRPr lang="es-PE" altLang="es-PE" sz="1200">
                    <a:cs typeface="Times New Roman" panose="02020603050405020304" pitchFamily="18" charset="0"/>
                  </a:endParaRPr>
                </a:p>
                <a:p>
                  <a:pPr eaLnBrk="0" hangingPunct="0"/>
                  <a:endParaRPr lang="es-PE" altLang="es-PE"/>
                </a:p>
              </p:txBody>
            </p:sp>
            <p:sp>
              <p:nvSpPr>
                <p:cNvPr id="58" name="Rectangle 15">
                  <a:extLst>
                    <a:ext uri="{FF2B5EF4-FFF2-40B4-BE49-F238E27FC236}">
                      <a16:creationId xmlns:a16="http://schemas.microsoft.com/office/drawing/2014/main" id="{CEF87D28-149E-453F-B477-ABB78D20ED32}"/>
                    </a:ext>
                  </a:extLst>
                </p:cNvPr>
                <p:cNvSpPr>
                  <a:spLocks noChangeArrowheads="1"/>
                </p:cNvSpPr>
                <p:nvPr/>
              </p:nvSpPr>
              <p:spPr bwMode="auto">
                <a:xfrm>
                  <a:off x="1385"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2" name="Group 16">
                <a:extLst>
                  <a:ext uri="{FF2B5EF4-FFF2-40B4-BE49-F238E27FC236}">
                    <a16:creationId xmlns:a16="http://schemas.microsoft.com/office/drawing/2014/main" id="{CF3276D0-9193-4734-88F5-A2FC20E567FE}"/>
                  </a:ext>
                </a:extLst>
              </p:cNvPr>
              <p:cNvGrpSpPr>
                <a:grpSpLocks/>
              </p:cNvGrpSpPr>
              <p:nvPr/>
            </p:nvGrpSpPr>
            <p:grpSpPr bwMode="auto">
              <a:xfrm>
                <a:off x="1862" y="0"/>
                <a:ext cx="477" cy="480"/>
                <a:chOff x="1862" y="0"/>
                <a:chExt cx="477" cy="480"/>
              </a:xfrm>
            </p:grpSpPr>
            <p:sp>
              <p:nvSpPr>
                <p:cNvPr id="55" name="Rectangle 17">
                  <a:extLst>
                    <a:ext uri="{FF2B5EF4-FFF2-40B4-BE49-F238E27FC236}">
                      <a16:creationId xmlns:a16="http://schemas.microsoft.com/office/drawing/2014/main" id="{20D6B27D-4E4F-41B3-B807-1BC57F227842}"/>
                    </a:ext>
                  </a:extLst>
                </p:cNvPr>
                <p:cNvSpPr>
                  <a:spLocks noChangeArrowheads="1"/>
                </p:cNvSpPr>
                <p:nvPr/>
              </p:nvSpPr>
              <p:spPr bwMode="auto">
                <a:xfrm>
                  <a:off x="1890"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6" name="Rectangle 18">
                  <a:extLst>
                    <a:ext uri="{FF2B5EF4-FFF2-40B4-BE49-F238E27FC236}">
                      <a16:creationId xmlns:a16="http://schemas.microsoft.com/office/drawing/2014/main" id="{CD344227-F8FD-42AD-B7AE-4F42F0C6F380}"/>
                    </a:ext>
                  </a:extLst>
                </p:cNvPr>
                <p:cNvSpPr>
                  <a:spLocks noChangeArrowheads="1"/>
                </p:cNvSpPr>
                <p:nvPr/>
              </p:nvSpPr>
              <p:spPr bwMode="auto">
                <a:xfrm>
                  <a:off x="1862"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3" name="Group 19">
                <a:extLst>
                  <a:ext uri="{FF2B5EF4-FFF2-40B4-BE49-F238E27FC236}">
                    <a16:creationId xmlns:a16="http://schemas.microsoft.com/office/drawing/2014/main" id="{218BA513-F0A6-4A6A-8606-570C57CCF554}"/>
                  </a:ext>
                </a:extLst>
              </p:cNvPr>
              <p:cNvGrpSpPr>
                <a:grpSpLocks/>
              </p:cNvGrpSpPr>
              <p:nvPr/>
            </p:nvGrpSpPr>
            <p:grpSpPr bwMode="auto">
              <a:xfrm>
                <a:off x="2339" y="0"/>
                <a:ext cx="477" cy="480"/>
                <a:chOff x="2339" y="0"/>
                <a:chExt cx="477" cy="480"/>
              </a:xfrm>
            </p:grpSpPr>
            <p:sp>
              <p:nvSpPr>
                <p:cNvPr id="53" name="Rectangle 20">
                  <a:extLst>
                    <a:ext uri="{FF2B5EF4-FFF2-40B4-BE49-F238E27FC236}">
                      <a16:creationId xmlns:a16="http://schemas.microsoft.com/office/drawing/2014/main" id="{563DAD14-34F7-472E-9E70-A4F79AA85059}"/>
                    </a:ext>
                  </a:extLst>
                </p:cNvPr>
                <p:cNvSpPr>
                  <a:spLocks noChangeArrowheads="1"/>
                </p:cNvSpPr>
                <p:nvPr/>
              </p:nvSpPr>
              <p:spPr bwMode="auto">
                <a:xfrm>
                  <a:off x="2367"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4" name="Rectangle 21">
                  <a:extLst>
                    <a:ext uri="{FF2B5EF4-FFF2-40B4-BE49-F238E27FC236}">
                      <a16:creationId xmlns:a16="http://schemas.microsoft.com/office/drawing/2014/main" id="{E9DB838E-717F-47D4-B611-988C3B75D817}"/>
                    </a:ext>
                  </a:extLst>
                </p:cNvPr>
                <p:cNvSpPr>
                  <a:spLocks noChangeArrowheads="1"/>
                </p:cNvSpPr>
                <p:nvPr/>
              </p:nvSpPr>
              <p:spPr bwMode="auto">
                <a:xfrm>
                  <a:off x="2339"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4" name="Group 22">
                <a:extLst>
                  <a:ext uri="{FF2B5EF4-FFF2-40B4-BE49-F238E27FC236}">
                    <a16:creationId xmlns:a16="http://schemas.microsoft.com/office/drawing/2014/main" id="{56B72534-0445-4CF9-A68A-4BE5484BCF5C}"/>
                  </a:ext>
                </a:extLst>
              </p:cNvPr>
              <p:cNvGrpSpPr>
                <a:grpSpLocks/>
              </p:cNvGrpSpPr>
              <p:nvPr/>
            </p:nvGrpSpPr>
            <p:grpSpPr bwMode="auto">
              <a:xfrm>
                <a:off x="2816" y="0"/>
                <a:ext cx="477" cy="480"/>
                <a:chOff x="2816" y="0"/>
                <a:chExt cx="477" cy="480"/>
              </a:xfrm>
            </p:grpSpPr>
            <p:sp>
              <p:nvSpPr>
                <p:cNvPr id="51" name="Rectangle 23">
                  <a:extLst>
                    <a:ext uri="{FF2B5EF4-FFF2-40B4-BE49-F238E27FC236}">
                      <a16:creationId xmlns:a16="http://schemas.microsoft.com/office/drawing/2014/main" id="{B7689094-9EF2-4AAD-8F3D-7D107CA88E4E}"/>
                    </a:ext>
                  </a:extLst>
                </p:cNvPr>
                <p:cNvSpPr>
                  <a:spLocks noChangeArrowheads="1"/>
                </p:cNvSpPr>
                <p:nvPr/>
              </p:nvSpPr>
              <p:spPr bwMode="auto">
                <a:xfrm>
                  <a:off x="2844"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2" name="Rectangle 24">
                  <a:extLst>
                    <a:ext uri="{FF2B5EF4-FFF2-40B4-BE49-F238E27FC236}">
                      <a16:creationId xmlns:a16="http://schemas.microsoft.com/office/drawing/2014/main" id="{7235B458-38B3-41B9-A62D-157BA3BBF2FF}"/>
                    </a:ext>
                  </a:extLst>
                </p:cNvPr>
                <p:cNvSpPr>
                  <a:spLocks noChangeArrowheads="1"/>
                </p:cNvSpPr>
                <p:nvPr/>
              </p:nvSpPr>
              <p:spPr bwMode="auto">
                <a:xfrm>
                  <a:off x="2816"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5" name="Group 25">
                <a:extLst>
                  <a:ext uri="{FF2B5EF4-FFF2-40B4-BE49-F238E27FC236}">
                    <a16:creationId xmlns:a16="http://schemas.microsoft.com/office/drawing/2014/main" id="{6072AF79-75DA-4A77-AD52-A40D5D79C47D}"/>
                  </a:ext>
                </a:extLst>
              </p:cNvPr>
              <p:cNvGrpSpPr>
                <a:grpSpLocks/>
              </p:cNvGrpSpPr>
              <p:nvPr/>
            </p:nvGrpSpPr>
            <p:grpSpPr bwMode="auto">
              <a:xfrm>
                <a:off x="3293" y="0"/>
                <a:ext cx="477" cy="480"/>
                <a:chOff x="3293" y="0"/>
                <a:chExt cx="477" cy="480"/>
              </a:xfrm>
            </p:grpSpPr>
            <p:sp>
              <p:nvSpPr>
                <p:cNvPr id="49" name="Rectangle 26">
                  <a:extLst>
                    <a:ext uri="{FF2B5EF4-FFF2-40B4-BE49-F238E27FC236}">
                      <a16:creationId xmlns:a16="http://schemas.microsoft.com/office/drawing/2014/main" id="{19ECCDB7-1756-492C-87CC-1027C15B359F}"/>
                    </a:ext>
                  </a:extLst>
                </p:cNvPr>
                <p:cNvSpPr>
                  <a:spLocks noChangeArrowheads="1"/>
                </p:cNvSpPr>
                <p:nvPr/>
              </p:nvSpPr>
              <p:spPr bwMode="auto">
                <a:xfrm>
                  <a:off x="3321"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50" name="Rectangle 27">
                  <a:extLst>
                    <a:ext uri="{FF2B5EF4-FFF2-40B4-BE49-F238E27FC236}">
                      <a16:creationId xmlns:a16="http://schemas.microsoft.com/office/drawing/2014/main" id="{AB535488-AF49-4D5D-BC78-95C6E1A6D80F}"/>
                    </a:ext>
                  </a:extLst>
                </p:cNvPr>
                <p:cNvSpPr>
                  <a:spLocks noChangeArrowheads="1"/>
                </p:cNvSpPr>
                <p:nvPr/>
              </p:nvSpPr>
              <p:spPr bwMode="auto">
                <a:xfrm>
                  <a:off x="3293"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6" name="Group 28">
                <a:extLst>
                  <a:ext uri="{FF2B5EF4-FFF2-40B4-BE49-F238E27FC236}">
                    <a16:creationId xmlns:a16="http://schemas.microsoft.com/office/drawing/2014/main" id="{5DF73A69-4199-49A3-830E-AA8193575F5B}"/>
                  </a:ext>
                </a:extLst>
              </p:cNvPr>
              <p:cNvGrpSpPr>
                <a:grpSpLocks/>
              </p:cNvGrpSpPr>
              <p:nvPr/>
            </p:nvGrpSpPr>
            <p:grpSpPr bwMode="auto">
              <a:xfrm>
                <a:off x="3770" y="0"/>
                <a:ext cx="477" cy="480"/>
                <a:chOff x="3770" y="0"/>
                <a:chExt cx="477" cy="480"/>
              </a:xfrm>
            </p:grpSpPr>
            <p:sp>
              <p:nvSpPr>
                <p:cNvPr id="47" name="Rectangle 29">
                  <a:extLst>
                    <a:ext uri="{FF2B5EF4-FFF2-40B4-BE49-F238E27FC236}">
                      <a16:creationId xmlns:a16="http://schemas.microsoft.com/office/drawing/2014/main" id="{B4805451-FECD-49C0-B08C-FF68CF7A5CDE}"/>
                    </a:ext>
                  </a:extLst>
                </p:cNvPr>
                <p:cNvSpPr>
                  <a:spLocks noChangeArrowheads="1"/>
                </p:cNvSpPr>
                <p:nvPr/>
              </p:nvSpPr>
              <p:spPr bwMode="auto">
                <a:xfrm>
                  <a:off x="3798"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48" name="Rectangle 30">
                  <a:extLst>
                    <a:ext uri="{FF2B5EF4-FFF2-40B4-BE49-F238E27FC236}">
                      <a16:creationId xmlns:a16="http://schemas.microsoft.com/office/drawing/2014/main" id="{E0E11749-9BAF-431A-84C3-4295F1F9299E}"/>
                    </a:ext>
                  </a:extLst>
                </p:cNvPr>
                <p:cNvSpPr>
                  <a:spLocks noChangeArrowheads="1"/>
                </p:cNvSpPr>
                <p:nvPr/>
              </p:nvSpPr>
              <p:spPr bwMode="auto">
                <a:xfrm>
                  <a:off x="3770"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sp>
          <p:nvSpPr>
            <p:cNvPr id="38" name="Rectangle 31">
              <a:extLst>
                <a:ext uri="{FF2B5EF4-FFF2-40B4-BE49-F238E27FC236}">
                  <a16:creationId xmlns:a16="http://schemas.microsoft.com/office/drawing/2014/main" id="{19FBDFD3-A416-4E73-BF14-FB32CEA2F349}"/>
                </a:ext>
              </a:extLst>
            </p:cNvPr>
            <p:cNvSpPr>
              <a:spLocks noChangeArrowheads="1"/>
            </p:cNvSpPr>
            <p:nvPr/>
          </p:nvSpPr>
          <p:spPr bwMode="auto">
            <a:xfrm>
              <a:off x="-3" y="-3"/>
              <a:ext cx="4253" cy="48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aphicFrame>
        <p:nvGraphicFramePr>
          <p:cNvPr id="63" name="Object 32">
            <a:extLst>
              <a:ext uri="{FF2B5EF4-FFF2-40B4-BE49-F238E27FC236}">
                <a16:creationId xmlns:a16="http://schemas.microsoft.com/office/drawing/2014/main" id="{226498E8-FA84-45CE-8062-CEC9CE53B0A6}"/>
              </a:ext>
            </a:extLst>
          </p:cNvPr>
          <p:cNvGraphicFramePr>
            <a:graphicFrameLocks noChangeAspect="1"/>
          </p:cNvGraphicFramePr>
          <p:nvPr>
            <p:extLst>
              <p:ext uri="{D42A27DB-BD31-4B8C-83A1-F6EECF244321}">
                <p14:modId xmlns:p14="http://schemas.microsoft.com/office/powerpoint/2010/main" val="307002656"/>
              </p:ext>
            </p:extLst>
          </p:nvPr>
        </p:nvGraphicFramePr>
        <p:xfrm>
          <a:off x="673970" y="4140191"/>
          <a:ext cx="5867400" cy="3473450"/>
        </p:xfrm>
        <a:graphic>
          <a:graphicData uri="http://schemas.openxmlformats.org/presentationml/2006/ole">
            <mc:AlternateContent xmlns:mc="http://schemas.openxmlformats.org/markup-compatibility/2006">
              <mc:Choice xmlns:v="urn:schemas-microsoft-com:vml" Requires="v">
                <p:oleObj spid="_x0000_s9220" name="Drawing" r:id="rId4" imgW="6724800" imgH="3981600" progId="AutoCAD.Drawing.15">
                  <p:embed/>
                </p:oleObj>
              </mc:Choice>
              <mc:Fallback>
                <p:oleObj name="Drawing" r:id="rId4" imgW="6724800" imgH="3981600" progId="AutoCAD.Drawing.15">
                  <p:embed/>
                  <p:pic>
                    <p:nvPicPr>
                      <p:cNvPr id="63" name="Object 32">
                        <a:extLst>
                          <a:ext uri="{FF2B5EF4-FFF2-40B4-BE49-F238E27FC236}">
                            <a16:creationId xmlns:a16="http://schemas.microsoft.com/office/drawing/2014/main" id="{226498E8-FA84-45CE-8062-CEC9CE53B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0" y="4140191"/>
                        <a:ext cx="5867400"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07612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
        <p:nvSpPr>
          <p:cNvPr id="67" name="Rectangle 4">
            <a:extLst>
              <a:ext uri="{FF2B5EF4-FFF2-40B4-BE49-F238E27FC236}">
                <a16:creationId xmlns:a16="http://schemas.microsoft.com/office/drawing/2014/main" id="{D67C9D5D-A13D-4049-BC23-AE8DDDBC9BE5}"/>
              </a:ext>
            </a:extLst>
          </p:cNvPr>
          <p:cNvSpPr>
            <a:spLocks noChangeArrowheads="1"/>
          </p:cNvSpPr>
          <p:nvPr/>
        </p:nvSpPr>
        <p:spPr bwMode="auto">
          <a:xfrm>
            <a:off x="532079" y="1629103"/>
            <a:ext cx="8885189" cy="163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PE" altLang="es-PE" dirty="0">
                <a:latin typeface="Tahoma" panose="020B0604030504040204" pitchFamily="34" charset="0"/>
              </a:rPr>
              <a:t>Mientras la Cola no sea vacía:</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Sacar de la cola un Vértice</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Colocarlo en el ordenamiento de salida</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Decrementar en Uno el grado de entrada de sus vértices adyacentes. Colocar en la Cola aquellos cuyos grados de entrada tomen valor Cero.</a:t>
            </a:r>
            <a:endParaRPr lang="es-PE" altLang="es-PE" dirty="0"/>
          </a:p>
        </p:txBody>
      </p:sp>
      <p:grpSp>
        <p:nvGrpSpPr>
          <p:cNvPr id="68" name="Group 5">
            <a:extLst>
              <a:ext uri="{FF2B5EF4-FFF2-40B4-BE49-F238E27FC236}">
                <a16:creationId xmlns:a16="http://schemas.microsoft.com/office/drawing/2014/main" id="{E1D05D84-6521-44F9-9481-936A751D2400}"/>
              </a:ext>
            </a:extLst>
          </p:cNvPr>
          <p:cNvGrpSpPr>
            <a:grpSpLocks/>
          </p:cNvGrpSpPr>
          <p:nvPr/>
        </p:nvGrpSpPr>
        <p:grpSpPr bwMode="auto">
          <a:xfrm>
            <a:off x="663460" y="3547460"/>
            <a:ext cx="6751638" cy="385763"/>
            <a:chOff x="-3" y="-3"/>
            <a:chExt cx="4253" cy="486"/>
          </a:xfrm>
        </p:grpSpPr>
        <p:grpSp>
          <p:nvGrpSpPr>
            <p:cNvPr id="69" name="Group 6">
              <a:extLst>
                <a:ext uri="{FF2B5EF4-FFF2-40B4-BE49-F238E27FC236}">
                  <a16:creationId xmlns:a16="http://schemas.microsoft.com/office/drawing/2014/main" id="{1319E6A6-8138-4089-BD7E-32A42AC6333A}"/>
                </a:ext>
              </a:extLst>
            </p:cNvPr>
            <p:cNvGrpSpPr>
              <a:grpSpLocks/>
            </p:cNvGrpSpPr>
            <p:nvPr/>
          </p:nvGrpSpPr>
          <p:grpSpPr bwMode="auto">
            <a:xfrm>
              <a:off x="0" y="0"/>
              <a:ext cx="4247" cy="480"/>
              <a:chOff x="0" y="0"/>
              <a:chExt cx="4247" cy="480"/>
            </a:xfrm>
          </p:grpSpPr>
          <p:grpSp>
            <p:nvGrpSpPr>
              <p:cNvPr id="71" name="Group 7">
                <a:extLst>
                  <a:ext uri="{FF2B5EF4-FFF2-40B4-BE49-F238E27FC236}">
                    <a16:creationId xmlns:a16="http://schemas.microsoft.com/office/drawing/2014/main" id="{C8D5466B-88E3-4AC9-A8D7-09A60D59454F}"/>
                  </a:ext>
                </a:extLst>
              </p:cNvPr>
              <p:cNvGrpSpPr>
                <a:grpSpLocks/>
              </p:cNvGrpSpPr>
              <p:nvPr/>
            </p:nvGrpSpPr>
            <p:grpSpPr bwMode="auto">
              <a:xfrm>
                <a:off x="0" y="0"/>
                <a:ext cx="859" cy="480"/>
                <a:chOff x="0" y="0"/>
                <a:chExt cx="859" cy="480"/>
              </a:xfrm>
            </p:grpSpPr>
            <p:sp>
              <p:nvSpPr>
                <p:cNvPr id="94" name="Rectangle 8">
                  <a:extLst>
                    <a:ext uri="{FF2B5EF4-FFF2-40B4-BE49-F238E27FC236}">
                      <a16:creationId xmlns:a16="http://schemas.microsoft.com/office/drawing/2014/main" id="{424E1261-99EE-49EA-857B-ACBEA1BA8DF5}"/>
                    </a:ext>
                  </a:extLst>
                </p:cNvPr>
                <p:cNvSpPr>
                  <a:spLocks noChangeArrowheads="1"/>
                </p:cNvSpPr>
                <p:nvPr/>
              </p:nvSpPr>
              <p:spPr bwMode="auto">
                <a:xfrm>
                  <a:off x="28" y="0"/>
                  <a:ext cx="8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2000">
                      <a:latin typeface="Tahoma" panose="020B0604030504040204" pitchFamily="34" charset="0"/>
                    </a:rPr>
                    <a:t>COLA:</a:t>
                  </a:r>
                  <a:endParaRPr lang="es-PE" altLang="es-PE" sz="1200">
                    <a:cs typeface="Times New Roman" panose="02020603050405020304" pitchFamily="18" charset="0"/>
                  </a:endParaRPr>
                </a:p>
                <a:p>
                  <a:pPr eaLnBrk="0" hangingPunct="0"/>
                  <a:endParaRPr lang="es-PE" altLang="es-PE"/>
                </a:p>
              </p:txBody>
            </p:sp>
            <p:sp>
              <p:nvSpPr>
                <p:cNvPr id="95" name="Rectangle 9">
                  <a:extLst>
                    <a:ext uri="{FF2B5EF4-FFF2-40B4-BE49-F238E27FC236}">
                      <a16:creationId xmlns:a16="http://schemas.microsoft.com/office/drawing/2014/main" id="{077F1AD8-4F16-4C48-9623-F50E3868B56F}"/>
                    </a:ext>
                  </a:extLst>
                </p:cNvPr>
                <p:cNvSpPr>
                  <a:spLocks noChangeArrowheads="1"/>
                </p:cNvSpPr>
                <p:nvPr/>
              </p:nvSpPr>
              <p:spPr bwMode="auto">
                <a:xfrm>
                  <a:off x="0" y="0"/>
                  <a:ext cx="85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2" name="Group 10">
                <a:extLst>
                  <a:ext uri="{FF2B5EF4-FFF2-40B4-BE49-F238E27FC236}">
                    <a16:creationId xmlns:a16="http://schemas.microsoft.com/office/drawing/2014/main" id="{9F3A2BCF-F4C2-46EE-B407-DDC85E576406}"/>
                  </a:ext>
                </a:extLst>
              </p:cNvPr>
              <p:cNvGrpSpPr>
                <a:grpSpLocks/>
              </p:cNvGrpSpPr>
              <p:nvPr/>
            </p:nvGrpSpPr>
            <p:grpSpPr bwMode="auto">
              <a:xfrm>
                <a:off x="859" y="0"/>
                <a:ext cx="526" cy="480"/>
                <a:chOff x="859" y="0"/>
                <a:chExt cx="526" cy="480"/>
              </a:xfrm>
            </p:grpSpPr>
            <p:sp>
              <p:nvSpPr>
                <p:cNvPr id="92" name="Rectangle 11">
                  <a:extLst>
                    <a:ext uri="{FF2B5EF4-FFF2-40B4-BE49-F238E27FC236}">
                      <a16:creationId xmlns:a16="http://schemas.microsoft.com/office/drawing/2014/main" id="{D6F869C0-50C3-498D-AF6D-BCE4DBA20A7D}"/>
                    </a:ext>
                  </a:extLst>
                </p:cNvPr>
                <p:cNvSpPr>
                  <a:spLocks noChangeArrowheads="1"/>
                </p:cNvSpPr>
                <p:nvPr/>
              </p:nvSpPr>
              <p:spPr bwMode="auto">
                <a:xfrm>
                  <a:off x="887" y="0"/>
                  <a:ext cx="4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r>
                    <a:rPr lang="es-PE" altLang="es-PE" sz="1600" i="1">
                      <a:latin typeface="Tahoma" panose="020B0604030504040204" pitchFamily="34" charset="0"/>
                    </a:rPr>
                    <a:t>TEC</a:t>
                  </a:r>
                </a:p>
                <a:p>
                  <a:pPr eaLnBrk="0" hangingPunct="0"/>
                  <a:endParaRPr lang="es-PE" altLang="es-PE"/>
                </a:p>
              </p:txBody>
            </p:sp>
            <p:sp>
              <p:nvSpPr>
                <p:cNvPr id="93" name="Rectangle 12">
                  <a:extLst>
                    <a:ext uri="{FF2B5EF4-FFF2-40B4-BE49-F238E27FC236}">
                      <a16:creationId xmlns:a16="http://schemas.microsoft.com/office/drawing/2014/main" id="{298A8B7E-8D6A-4F02-9FB8-77A9F4EAAA87}"/>
                    </a:ext>
                  </a:extLst>
                </p:cNvPr>
                <p:cNvSpPr>
                  <a:spLocks noChangeArrowheads="1"/>
                </p:cNvSpPr>
                <p:nvPr/>
              </p:nvSpPr>
              <p:spPr bwMode="auto">
                <a:xfrm>
                  <a:off x="859" y="0"/>
                  <a:ext cx="52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3" name="Group 13">
                <a:extLst>
                  <a:ext uri="{FF2B5EF4-FFF2-40B4-BE49-F238E27FC236}">
                    <a16:creationId xmlns:a16="http://schemas.microsoft.com/office/drawing/2014/main" id="{7B2216BE-9014-4673-8B52-13A4BBC48608}"/>
                  </a:ext>
                </a:extLst>
              </p:cNvPr>
              <p:cNvGrpSpPr>
                <a:grpSpLocks/>
              </p:cNvGrpSpPr>
              <p:nvPr/>
            </p:nvGrpSpPr>
            <p:grpSpPr bwMode="auto">
              <a:xfrm>
                <a:off x="1385" y="0"/>
                <a:ext cx="477" cy="480"/>
                <a:chOff x="1385" y="0"/>
                <a:chExt cx="477" cy="480"/>
              </a:xfrm>
            </p:grpSpPr>
            <p:sp>
              <p:nvSpPr>
                <p:cNvPr id="90" name="Rectangle 14">
                  <a:extLst>
                    <a:ext uri="{FF2B5EF4-FFF2-40B4-BE49-F238E27FC236}">
                      <a16:creationId xmlns:a16="http://schemas.microsoft.com/office/drawing/2014/main" id="{F5947D57-A04D-454F-9EDE-EDF8F3A39C2D}"/>
                    </a:ext>
                  </a:extLst>
                </p:cNvPr>
                <p:cNvSpPr>
                  <a:spLocks noChangeArrowheads="1"/>
                </p:cNvSpPr>
                <p:nvPr/>
              </p:nvSpPr>
              <p:spPr bwMode="auto">
                <a:xfrm>
                  <a:off x="1413"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i="1">
                      <a:latin typeface="Tahoma" panose="020B0604030504040204" pitchFamily="34" charset="0"/>
                    </a:rPr>
                    <a:t>ED</a:t>
                  </a:r>
                </a:p>
                <a:p>
                  <a:endParaRPr lang="es-PE" altLang="es-PE" sz="1600" b="1">
                    <a:latin typeface="Tahoma" panose="020B0604030504040204" pitchFamily="34" charset="0"/>
                  </a:endParaRPr>
                </a:p>
                <a:p>
                  <a:endParaRPr lang="es-PE" altLang="es-PE" sz="1200">
                    <a:cs typeface="Times New Roman" panose="02020603050405020304" pitchFamily="18" charset="0"/>
                  </a:endParaRPr>
                </a:p>
                <a:p>
                  <a:pPr eaLnBrk="0" hangingPunct="0"/>
                  <a:endParaRPr lang="es-PE" altLang="es-PE"/>
                </a:p>
              </p:txBody>
            </p:sp>
            <p:sp>
              <p:nvSpPr>
                <p:cNvPr id="91" name="Rectangle 15">
                  <a:extLst>
                    <a:ext uri="{FF2B5EF4-FFF2-40B4-BE49-F238E27FC236}">
                      <a16:creationId xmlns:a16="http://schemas.microsoft.com/office/drawing/2014/main" id="{74278FB6-35DF-4BA1-B473-2F154D45FB8A}"/>
                    </a:ext>
                  </a:extLst>
                </p:cNvPr>
                <p:cNvSpPr>
                  <a:spLocks noChangeArrowheads="1"/>
                </p:cNvSpPr>
                <p:nvPr/>
              </p:nvSpPr>
              <p:spPr bwMode="auto">
                <a:xfrm>
                  <a:off x="1385"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4" name="Group 16">
                <a:extLst>
                  <a:ext uri="{FF2B5EF4-FFF2-40B4-BE49-F238E27FC236}">
                    <a16:creationId xmlns:a16="http://schemas.microsoft.com/office/drawing/2014/main" id="{0A1DAFB0-635A-48DE-8F23-244815793804}"/>
                  </a:ext>
                </a:extLst>
              </p:cNvPr>
              <p:cNvGrpSpPr>
                <a:grpSpLocks/>
              </p:cNvGrpSpPr>
              <p:nvPr/>
            </p:nvGrpSpPr>
            <p:grpSpPr bwMode="auto">
              <a:xfrm>
                <a:off x="1862" y="0"/>
                <a:ext cx="477" cy="480"/>
                <a:chOff x="1862" y="0"/>
                <a:chExt cx="477" cy="480"/>
              </a:xfrm>
            </p:grpSpPr>
            <p:sp>
              <p:nvSpPr>
                <p:cNvPr id="88" name="Rectangle 17">
                  <a:extLst>
                    <a:ext uri="{FF2B5EF4-FFF2-40B4-BE49-F238E27FC236}">
                      <a16:creationId xmlns:a16="http://schemas.microsoft.com/office/drawing/2014/main" id="{6644D67F-E4EC-4F8D-877A-765A6A1CB327}"/>
                    </a:ext>
                  </a:extLst>
                </p:cNvPr>
                <p:cNvSpPr>
                  <a:spLocks noChangeArrowheads="1"/>
                </p:cNvSpPr>
                <p:nvPr/>
              </p:nvSpPr>
              <p:spPr bwMode="auto">
                <a:xfrm>
                  <a:off x="1890"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89" name="Rectangle 18">
                  <a:extLst>
                    <a:ext uri="{FF2B5EF4-FFF2-40B4-BE49-F238E27FC236}">
                      <a16:creationId xmlns:a16="http://schemas.microsoft.com/office/drawing/2014/main" id="{3E3D4EEB-604C-4BF8-8ECC-3CA2B61F9C50}"/>
                    </a:ext>
                  </a:extLst>
                </p:cNvPr>
                <p:cNvSpPr>
                  <a:spLocks noChangeArrowheads="1"/>
                </p:cNvSpPr>
                <p:nvPr/>
              </p:nvSpPr>
              <p:spPr bwMode="auto">
                <a:xfrm>
                  <a:off x="1862"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5" name="Group 19">
                <a:extLst>
                  <a:ext uri="{FF2B5EF4-FFF2-40B4-BE49-F238E27FC236}">
                    <a16:creationId xmlns:a16="http://schemas.microsoft.com/office/drawing/2014/main" id="{8A7AFE11-5FFD-40E7-BBD1-3F6AECCA5C8C}"/>
                  </a:ext>
                </a:extLst>
              </p:cNvPr>
              <p:cNvGrpSpPr>
                <a:grpSpLocks/>
              </p:cNvGrpSpPr>
              <p:nvPr/>
            </p:nvGrpSpPr>
            <p:grpSpPr bwMode="auto">
              <a:xfrm>
                <a:off x="2339" y="0"/>
                <a:ext cx="477" cy="480"/>
                <a:chOff x="2339" y="0"/>
                <a:chExt cx="477" cy="480"/>
              </a:xfrm>
            </p:grpSpPr>
            <p:sp>
              <p:nvSpPr>
                <p:cNvPr id="86" name="Rectangle 20">
                  <a:extLst>
                    <a:ext uri="{FF2B5EF4-FFF2-40B4-BE49-F238E27FC236}">
                      <a16:creationId xmlns:a16="http://schemas.microsoft.com/office/drawing/2014/main" id="{5879C4C5-FCB9-493B-BE9B-098E10B40C5B}"/>
                    </a:ext>
                  </a:extLst>
                </p:cNvPr>
                <p:cNvSpPr>
                  <a:spLocks noChangeArrowheads="1"/>
                </p:cNvSpPr>
                <p:nvPr/>
              </p:nvSpPr>
              <p:spPr bwMode="auto">
                <a:xfrm>
                  <a:off x="2367"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87" name="Rectangle 21">
                  <a:extLst>
                    <a:ext uri="{FF2B5EF4-FFF2-40B4-BE49-F238E27FC236}">
                      <a16:creationId xmlns:a16="http://schemas.microsoft.com/office/drawing/2014/main" id="{10EC9B81-15F7-4D1B-9ABF-D5383FEB4565}"/>
                    </a:ext>
                  </a:extLst>
                </p:cNvPr>
                <p:cNvSpPr>
                  <a:spLocks noChangeArrowheads="1"/>
                </p:cNvSpPr>
                <p:nvPr/>
              </p:nvSpPr>
              <p:spPr bwMode="auto">
                <a:xfrm>
                  <a:off x="2339"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6" name="Group 22">
                <a:extLst>
                  <a:ext uri="{FF2B5EF4-FFF2-40B4-BE49-F238E27FC236}">
                    <a16:creationId xmlns:a16="http://schemas.microsoft.com/office/drawing/2014/main" id="{732D6CA5-12F8-4A0D-A9D7-3D18C5EAAAB2}"/>
                  </a:ext>
                </a:extLst>
              </p:cNvPr>
              <p:cNvGrpSpPr>
                <a:grpSpLocks/>
              </p:cNvGrpSpPr>
              <p:nvPr/>
            </p:nvGrpSpPr>
            <p:grpSpPr bwMode="auto">
              <a:xfrm>
                <a:off x="2816" y="0"/>
                <a:ext cx="477" cy="480"/>
                <a:chOff x="2816" y="0"/>
                <a:chExt cx="477" cy="480"/>
              </a:xfrm>
            </p:grpSpPr>
            <p:sp>
              <p:nvSpPr>
                <p:cNvPr id="84" name="Rectangle 23">
                  <a:extLst>
                    <a:ext uri="{FF2B5EF4-FFF2-40B4-BE49-F238E27FC236}">
                      <a16:creationId xmlns:a16="http://schemas.microsoft.com/office/drawing/2014/main" id="{214AF03A-2884-4921-B6AC-FBFC5B3414C8}"/>
                    </a:ext>
                  </a:extLst>
                </p:cNvPr>
                <p:cNvSpPr>
                  <a:spLocks noChangeArrowheads="1"/>
                </p:cNvSpPr>
                <p:nvPr/>
              </p:nvSpPr>
              <p:spPr bwMode="auto">
                <a:xfrm>
                  <a:off x="2844"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85" name="Rectangle 24">
                  <a:extLst>
                    <a:ext uri="{FF2B5EF4-FFF2-40B4-BE49-F238E27FC236}">
                      <a16:creationId xmlns:a16="http://schemas.microsoft.com/office/drawing/2014/main" id="{9FD006D0-4EEF-4459-B029-622449510C73}"/>
                    </a:ext>
                  </a:extLst>
                </p:cNvPr>
                <p:cNvSpPr>
                  <a:spLocks noChangeArrowheads="1"/>
                </p:cNvSpPr>
                <p:nvPr/>
              </p:nvSpPr>
              <p:spPr bwMode="auto">
                <a:xfrm>
                  <a:off x="2816"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7" name="Group 25">
                <a:extLst>
                  <a:ext uri="{FF2B5EF4-FFF2-40B4-BE49-F238E27FC236}">
                    <a16:creationId xmlns:a16="http://schemas.microsoft.com/office/drawing/2014/main" id="{A9ADD9AF-4403-4645-A560-50162A84D785}"/>
                  </a:ext>
                </a:extLst>
              </p:cNvPr>
              <p:cNvGrpSpPr>
                <a:grpSpLocks/>
              </p:cNvGrpSpPr>
              <p:nvPr/>
            </p:nvGrpSpPr>
            <p:grpSpPr bwMode="auto">
              <a:xfrm>
                <a:off x="3293" y="0"/>
                <a:ext cx="477" cy="480"/>
                <a:chOff x="3293" y="0"/>
                <a:chExt cx="477" cy="480"/>
              </a:xfrm>
            </p:grpSpPr>
            <p:sp>
              <p:nvSpPr>
                <p:cNvPr id="82" name="Rectangle 26">
                  <a:extLst>
                    <a:ext uri="{FF2B5EF4-FFF2-40B4-BE49-F238E27FC236}">
                      <a16:creationId xmlns:a16="http://schemas.microsoft.com/office/drawing/2014/main" id="{FB23609A-BE40-4BD5-856A-3C49CF7CF9C4}"/>
                    </a:ext>
                  </a:extLst>
                </p:cNvPr>
                <p:cNvSpPr>
                  <a:spLocks noChangeArrowheads="1"/>
                </p:cNvSpPr>
                <p:nvPr/>
              </p:nvSpPr>
              <p:spPr bwMode="auto">
                <a:xfrm>
                  <a:off x="3321"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83" name="Rectangle 27">
                  <a:extLst>
                    <a:ext uri="{FF2B5EF4-FFF2-40B4-BE49-F238E27FC236}">
                      <a16:creationId xmlns:a16="http://schemas.microsoft.com/office/drawing/2014/main" id="{91653CBA-EF01-493B-9EEC-BF306F5C141C}"/>
                    </a:ext>
                  </a:extLst>
                </p:cNvPr>
                <p:cNvSpPr>
                  <a:spLocks noChangeArrowheads="1"/>
                </p:cNvSpPr>
                <p:nvPr/>
              </p:nvSpPr>
              <p:spPr bwMode="auto">
                <a:xfrm>
                  <a:off x="3293"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8" name="Group 28">
                <a:extLst>
                  <a:ext uri="{FF2B5EF4-FFF2-40B4-BE49-F238E27FC236}">
                    <a16:creationId xmlns:a16="http://schemas.microsoft.com/office/drawing/2014/main" id="{541CAC6D-59B5-4623-9B44-65A1B0F55E48}"/>
                  </a:ext>
                </a:extLst>
              </p:cNvPr>
              <p:cNvGrpSpPr>
                <a:grpSpLocks/>
              </p:cNvGrpSpPr>
              <p:nvPr/>
            </p:nvGrpSpPr>
            <p:grpSpPr bwMode="auto">
              <a:xfrm>
                <a:off x="3770" y="0"/>
                <a:ext cx="477" cy="480"/>
                <a:chOff x="3770" y="0"/>
                <a:chExt cx="477" cy="480"/>
              </a:xfrm>
            </p:grpSpPr>
            <p:sp>
              <p:nvSpPr>
                <p:cNvPr id="80" name="Rectangle 29">
                  <a:extLst>
                    <a:ext uri="{FF2B5EF4-FFF2-40B4-BE49-F238E27FC236}">
                      <a16:creationId xmlns:a16="http://schemas.microsoft.com/office/drawing/2014/main" id="{76F5BE1E-8DE7-46C2-A4C3-1BA1B5A9991E}"/>
                    </a:ext>
                  </a:extLst>
                </p:cNvPr>
                <p:cNvSpPr>
                  <a:spLocks noChangeArrowheads="1"/>
                </p:cNvSpPr>
                <p:nvPr/>
              </p:nvSpPr>
              <p:spPr bwMode="auto">
                <a:xfrm>
                  <a:off x="3798"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81" name="Rectangle 30">
                  <a:extLst>
                    <a:ext uri="{FF2B5EF4-FFF2-40B4-BE49-F238E27FC236}">
                      <a16:creationId xmlns:a16="http://schemas.microsoft.com/office/drawing/2014/main" id="{AC0D28F9-896B-47E8-A55A-594DFB8F8697}"/>
                    </a:ext>
                  </a:extLst>
                </p:cNvPr>
                <p:cNvSpPr>
                  <a:spLocks noChangeArrowheads="1"/>
                </p:cNvSpPr>
                <p:nvPr/>
              </p:nvSpPr>
              <p:spPr bwMode="auto">
                <a:xfrm>
                  <a:off x="3770"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sp>
          <p:nvSpPr>
            <p:cNvPr id="70" name="Rectangle 31">
              <a:extLst>
                <a:ext uri="{FF2B5EF4-FFF2-40B4-BE49-F238E27FC236}">
                  <a16:creationId xmlns:a16="http://schemas.microsoft.com/office/drawing/2014/main" id="{603E6416-A5C8-4E05-94FE-F454B26B03A1}"/>
                </a:ext>
              </a:extLst>
            </p:cNvPr>
            <p:cNvSpPr>
              <a:spLocks noChangeArrowheads="1"/>
            </p:cNvSpPr>
            <p:nvPr/>
          </p:nvSpPr>
          <p:spPr bwMode="auto">
            <a:xfrm>
              <a:off x="-3" y="-3"/>
              <a:ext cx="4253" cy="48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aphicFrame>
        <p:nvGraphicFramePr>
          <p:cNvPr id="96" name="Object 32">
            <a:extLst>
              <a:ext uri="{FF2B5EF4-FFF2-40B4-BE49-F238E27FC236}">
                <a16:creationId xmlns:a16="http://schemas.microsoft.com/office/drawing/2014/main" id="{63EAAEF4-7F3E-4FFF-B7F2-267094C2004A}"/>
              </a:ext>
            </a:extLst>
          </p:cNvPr>
          <p:cNvGraphicFramePr>
            <a:graphicFrameLocks noChangeAspect="1"/>
          </p:cNvGraphicFramePr>
          <p:nvPr>
            <p:extLst>
              <p:ext uri="{D42A27DB-BD31-4B8C-83A1-F6EECF244321}">
                <p14:modId xmlns:p14="http://schemas.microsoft.com/office/powerpoint/2010/main" val="2107746257"/>
              </p:ext>
            </p:extLst>
          </p:nvPr>
        </p:nvGraphicFramePr>
        <p:xfrm>
          <a:off x="663460" y="4233260"/>
          <a:ext cx="5867400" cy="3473450"/>
        </p:xfrm>
        <a:graphic>
          <a:graphicData uri="http://schemas.openxmlformats.org/presentationml/2006/ole">
            <mc:AlternateContent xmlns:mc="http://schemas.openxmlformats.org/markup-compatibility/2006">
              <mc:Choice xmlns:v="urn:schemas-microsoft-com:vml" Requires="v">
                <p:oleObj spid="_x0000_s10244" name="Drawing" r:id="rId4" imgW="6724800" imgH="3981600" progId="AutoCAD.Drawing.15">
                  <p:embed/>
                </p:oleObj>
              </mc:Choice>
              <mc:Fallback>
                <p:oleObj name="Drawing" r:id="rId4" imgW="6724800" imgH="3981600" progId="AutoCAD.Drawing.15">
                  <p:embed/>
                  <p:pic>
                    <p:nvPicPr>
                      <p:cNvPr id="96" name="Object 32">
                        <a:extLst>
                          <a:ext uri="{FF2B5EF4-FFF2-40B4-BE49-F238E27FC236}">
                            <a16:creationId xmlns:a16="http://schemas.microsoft.com/office/drawing/2014/main" id="{63EAAEF4-7F3E-4FFF-B7F2-267094C200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60" y="4233260"/>
                        <a:ext cx="5867400"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 name="Text Box 33">
            <a:extLst>
              <a:ext uri="{FF2B5EF4-FFF2-40B4-BE49-F238E27FC236}">
                <a16:creationId xmlns:a16="http://schemas.microsoft.com/office/drawing/2014/main" id="{F3720684-3F40-47FA-BCCA-3B4E7549864D}"/>
              </a:ext>
            </a:extLst>
          </p:cNvPr>
          <p:cNvSpPr txBox="1">
            <a:spLocks noChangeArrowheads="1"/>
          </p:cNvSpPr>
          <p:nvPr/>
        </p:nvSpPr>
        <p:spPr bwMode="auto">
          <a:xfrm>
            <a:off x="6302260" y="4233260"/>
            <a:ext cx="20732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PE" sz="1800">
                <a:latin typeface="Tahoma" panose="020B0604030504040204" pitchFamily="34" charset="0"/>
              </a:rPr>
              <a:t>A la salida:</a:t>
            </a:r>
          </a:p>
          <a:p>
            <a:r>
              <a:rPr lang="en-US" altLang="es-PE">
                <a:latin typeface="Tahoma" panose="020B0604030504040204" pitchFamily="34" charset="0"/>
              </a:rPr>
              <a:t>ED</a:t>
            </a:r>
            <a:endParaRPr lang="es-ES" altLang="es-PE">
              <a:latin typeface="Tahoma" panose="020B0604030504040204" pitchFamily="34" charset="0"/>
            </a:endParaRPr>
          </a:p>
        </p:txBody>
      </p:sp>
      <p:sp>
        <p:nvSpPr>
          <p:cNvPr id="98" name="Text Box 34">
            <a:extLst>
              <a:ext uri="{FF2B5EF4-FFF2-40B4-BE49-F238E27FC236}">
                <a16:creationId xmlns:a16="http://schemas.microsoft.com/office/drawing/2014/main" id="{E8608956-CBC3-43A2-BD1A-AE9F69285D63}"/>
              </a:ext>
            </a:extLst>
          </p:cNvPr>
          <p:cNvSpPr txBox="1">
            <a:spLocks noChangeArrowheads="1"/>
          </p:cNvSpPr>
          <p:nvPr/>
        </p:nvSpPr>
        <p:spPr bwMode="auto">
          <a:xfrm>
            <a:off x="6302260" y="4690460"/>
            <a:ext cx="237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PE"/>
              <a:t>______________</a:t>
            </a:r>
            <a:endParaRPr lang="es-ES" altLang="es-PE"/>
          </a:p>
        </p:txBody>
      </p:sp>
      <p:sp>
        <p:nvSpPr>
          <p:cNvPr id="99" name="Text Box 35">
            <a:extLst>
              <a:ext uri="{FF2B5EF4-FFF2-40B4-BE49-F238E27FC236}">
                <a16:creationId xmlns:a16="http://schemas.microsoft.com/office/drawing/2014/main" id="{06358FD5-A571-4372-BEBA-A41EF31DAFE2}"/>
              </a:ext>
            </a:extLst>
          </p:cNvPr>
          <p:cNvSpPr txBox="1">
            <a:spLocks noChangeArrowheads="1"/>
          </p:cNvSpPr>
          <p:nvPr/>
        </p:nvSpPr>
        <p:spPr bwMode="auto">
          <a:xfrm>
            <a:off x="6302260" y="5223860"/>
            <a:ext cx="2789238"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PE" sz="1800">
                <a:latin typeface="Tahoma" panose="020B0604030504040204" pitchFamily="34" charset="0"/>
              </a:rPr>
              <a:t>Decrementar en Uno</a:t>
            </a:r>
          </a:p>
          <a:p>
            <a:r>
              <a:rPr lang="en-US" altLang="es-PE" sz="1800">
                <a:latin typeface="Tahoma" panose="020B0604030504040204" pitchFamily="34" charset="0"/>
              </a:rPr>
              <a:t>los grados de Entrada de:</a:t>
            </a:r>
          </a:p>
          <a:p>
            <a:r>
              <a:rPr lang="en-US" altLang="es-PE">
                <a:latin typeface="Tahoma" panose="020B0604030504040204" pitchFamily="34" charset="0"/>
              </a:rPr>
              <a:t>BD</a:t>
            </a:r>
          </a:p>
          <a:p>
            <a:r>
              <a:rPr lang="en-US" altLang="es-PE">
                <a:latin typeface="Tahoma" panose="020B0604030504040204" pitchFamily="34" charset="0"/>
              </a:rPr>
              <a:t>TAL</a:t>
            </a:r>
          </a:p>
          <a:p>
            <a:r>
              <a:rPr lang="en-US" altLang="es-PE">
                <a:latin typeface="Tahoma" panose="020B0604030504040204" pitchFamily="34" charset="0"/>
              </a:rPr>
              <a:t>ADES</a:t>
            </a:r>
            <a:endParaRPr lang="es-ES" altLang="es-PE">
              <a:latin typeface="Tahoma" panose="020B0604030504040204" pitchFamily="34" charset="0"/>
            </a:endParaRPr>
          </a:p>
        </p:txBody>
      </p:sp>
    </p:spTree>
    <p:extLst>
      <p:ext uri="{BB962C8B-B14F-4D97-AF65-F5344CB8AC3E}">
        <p14:creationId xmlns:p14="http://schemas.microsoft.com/office/powerpoint/2010/main" val="269407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
        <p:nvSpPr>
          <p:cNvPr id="67" name="Rectangle 4">
            <a:extLst>
              <a:ext uri="{FF2B5EF4-FFF2-40B4-BE49-F238E27FC236}">
                <a16:creationId xmlns:a16="http://schemas.microsoft.com/office/drawing/2014/main" id="{00071159-771A-4AAC-8848-A7C42494ED2E}"/>
              </a:ext>
            </a:extLst>
          </p:cNvPr>
          <p:cNvSpPr>
            <a:spLocks noChangeArrowheads="1"/>
          </p:cNvSpPr>
          <p:nvPr/>
        </p:nvSpPr>
        <p:spPr bwMode="auto">
          <a:xfrm>
            <a:off x="532079" y="1618594"/>
            <a:ext cx="8885189" cy="163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PE" altLang="es-PE" dirty="0">
                <a:latin typeface="Tahoma" panose="020B0604030504040204" pitchFamily="34" charset="0"/>
              </a:rPr>
              <a:t>Mientras la Cola no sea vacía:</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Sacar de la cola un Vértice</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Colocarlo en el ordenamiento de salida</a:t>
            </a:r>
            <a:endParaRPr lang="es-PE" altLang="es-PE" dirty="0">
              <a:cs typeface="Times New Roman" panose="02020603050405020304" pitchFamily="18" charset="0"/>
            </a:endParaRPr>
          </a:p>
          <a:p>
            <a:pPr eaLnBrk="0" hangingPunct="0">
              <a:buFontTx/>
              <a:buChar char="•"/>
            </a:pPr>
            <a:r>
              <a:rPr lang="es-PE" altLang="es-PE" dirty="0">
                <a:latin typeface="Tahoma" panose="020B0604030504040204" pitchFamily="34" charset="0"/>
              </a:rPr>
              <a:t>  Decrementar en Uno el grado de entrada de sus vértices adyacentes. Colocar en la Cola aquellos cuyos grados de entrada tomen valor Cero.</a:t>
            </a:r>
            <a:endParaRPr lang="es-PE" altLang="es-PE" dirty="0"/>
          </a:p>
        </p:txBody>
      </p:sp>
      <p:grpSp>
        <p:nvGrpSpPr>
          <p:cNvPr id="68" name="Group 5">
            <a:extLst>
              <a:ext uri="{FF2B5EF4-FFF2-40B4-BE49-F238E27FC236}">
                <a16:creationId xmlns:a16="http://schemas.microsoft.com/office/drawing/2014/main" id="{09D37495-ABF1-4560-8E9D-3373E0B8CC3F}"/>
              </a:ext>
            </a:extLst>
          </p:cNvPr>
          <p:cNvGrpSpPr>
            <a:grpSpLocks/>
          </p:cNvGrpSpPr>
          <p:nvPr/>
        </p:nvGrpSpPr>
        <p:grpSpPr bwMode="auto">
          <a:xfrm>
            <a:off x="608279" y="3464902"/>
            <a:ext cx="6858000" cy="385763"/>
            <a:chOff x="-3" y="-3"/>
            <a:chExt cx="4253" cy="486"/>
          </a:xfrm>
        </p:grpSpPr>
        <p:grpSp>
          <p:nvGrpSpPr>
            <p:cNvPr id="69" name="Group 6">
              <a:extLst>
                <a:ext uri="{FF2B5EF4-FFF2-40B4-BE49-F238E27FC236}">
                  <a16:creationId xmlns:a16="http://schemas.microsoft.com/office/drawing/2014/main" id="{F547D6E3-30A0-4918-9B57-313C17A7485D}"/>
                </a:ext>
              </a:extLst>
            </p:cNvPr>
            <p:cNvGrpSpPr>
              <a:grpSpLocks/>
            </p:cNvGrpSpPr>
            <p:nvPr/>
          </p:nvGrpSpPr>
          <p:grpSpPr bwMode="auto">
            <a:xfrm>
              <a:off x="0" y="0"/>
              <a:ext cx="4247" cy="480"/>
              <a:chOff x="0" y="0"/>
              <a:chExt cx="4247" cy="480"/>
            </a:xfrm>
          </p:grpSpPr>
          <p:grpSp>
            <p:nvGrpSpPr>
              <p:cNvPr id="71" name="Group 7">
                <a:extLst>
                  <a:ext uri="{FF2B5EF4-FFF2-40B4-BE49-F238E27FC236}">
                    <a16:creationId xmlns:a16="http://schemas.microsoft.com/office/drawing/2014/main" id="{E4DE4FC9-F878-473A-862D-87F69194F5A2}"/>
                  </a:ext>
                </a:extLst>
              </p:cNvPr>
              <p:cNvGrpSpPr>
                <a:grpSpLocks/>
              </p:cNvGrpSpPr>
              <p:nvPr/>
            </p:nvGrpSpPr>
            <p:grpSpPr bwMode="auto">
              <a:xfrm>
                <a:off x="0" y="0"/>
                <a:ext cx="859" cy="480"/>
                <a:chOff x="0" y="0"/>
                <a:chExt cx="859" cy="480"/>
              </a:xfrm>
            </p:grpSpPr>
            <p:sp>
              <p:nvSpPr>
                <p:cNvPr id="94" name="Rectangle 8">
                  <a:extLst>
                    <a:ext uri="{FF2B5EF4-FFF2-40B4-BE49-F238E27FC236}">
                      <a16:creationId xmlns:a16="http://schemas.microsoft.com/office/drawing/2014/main" id="{B0B3FCDF-1709-4FCA-A155-A072B252EBDD}"/>
                    </a:ext>
                  </a:extLst>
                </p:cNvPr>
                <p:cNvSpPr>
                  <a:spLocks noChangeArrowheads="1"/>
                </p:cNvSpPr>
                <p:nvPr/>
              </p:nvSpPr>
              <p:spPr bwMode="auto">
                <a:xfrm>
                  <a:off x="28" y="0"/>
                  <a:ext cx="8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2000">
                      <a:latin typeface="Tahoma" panose="020B0604030504040204" pitchFamily="34" charset="0"/>
                    </a:rPr>
                    <a:t>COLA:</a:t>
                  </a:r>
                  <a:endParaRPr lang="es-PE" altLang="es-PE" sz="1200">
                    <a:cs typeface="Times New Roman" panose="02020603050405020304" pitchFamily="18" charset="0"/>
                  </a:endParaRPr>
                </a:p>
                <a:p>
                  <a:pPr eaLnBrk="0" hangingPunct="0"/>
                  <a:endParaRPr lang="es-PE" altLang="es-PE"/>
                </a:p>
              </p:txBody>
            </p:sp>
            <p:sp>
              <p:nvSpPr>
                <p:cNvPr id="95" name="Rectangle 9">
                  <a:extLst>
                    <a:ext uri="{FF2B5EF4-FFF2-40B4-BE49-F238E27FC236}">
                      <a16:creationId xmlns:a16="http://schemas.microsoft.com/office/drawing/2014/main" id="{B742852B-BCC2-4C06-AC88-FC7CBF8E9180}"/>
                    </a:ext>
                  </a:extLst>
                </p:cNvPr>
                <p:cNvSpPr>
                  <a:spLocks noChangeArrowheads="1"/>
                </p:cNvSpPr>
                <p:nvPr/>
              </p:nvSpPr>
              <p:spPr bwMode="auto">
                <a:xfrm>
                  <a:off x="0" y="0"/>
                  <a:ext cx="85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2" name="Group 10">
                <a:extLst>
                  <a:ext uri="{FF2B5EF4-FFF2-40B4-BE49-F238E27FC236}">
                    <a16:creationId xmlns:a16="http://schemas.microsoft.com/office/drawing/2014/main" id="{8070953E-1274-49C6-8B4C-400E40FD2D61}"/>
                  </a:ext>
                </a:extLst>
              </p:cNvPr>
              <p:cNvGrpSpPr>
                <a:grpSpLocks/>
              </p:cNvGrpSpPr>
              <p:nvPr/>
            </p:nvGrpSpPr>
            <p:grpSpPr bwMode="auto">
              <a:xfrm>
                <a:off x="859" y="0"/>
                <a:ext cx="526" cy="480"/>
                <a:chOff x="859" y="0"/>
                <a:chExt cx="526" cy="480"/>
              </a:xfrm>
            </p:grpSpPr>
            <p:sp>
              <p:nvSpPr>
                <p:cNvPr id="92" name="Rectangle 11">
                  <a:extLst>
                    <a:ext uri="{FF2B5EF4-FFF2-40B4-BE49-F238E27FC236}">
                      <a16:creationId xmlns:a16="http://schemas.microsoft.com/office/drawing/2014/main" id="{DC5455EE-9D0B-47E1-A597-1B60574EB13F}"/>
                    </a:ext>
                  </a:extLst>
                </p:cNvPr>
                <p:cNvSpPr>
                  <a:spLocks noChangeArrowheads="1"/>
                </p:cNvSpPr>
                <p:nvPr/>
              </p:nvSpPr>
              <p:spPr bwMode="auto">
                <a:xfrm>
                  <a:off x="887" y="0"/>
                  <a:ext cx="4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r>
                    <a:rPr lang="es-PE" altLang="es-PE" sz="1600" i="1">
                      <a:latin typeface="Tahoma" panose="020B0604030504040204" pitchFamily="34" charset="0"/>
                    </a:rPr>
                    <a:t>TEC</a:t>
                  </a:r>
                </a:p>
                <a:p>
                  <a:pPr eaLnBrk="0" hangingPunct="0"/>
                  <a:endParaRPr lang="es-PE" altLang="es-PE"/>
                </a:p>
              </p:txBody>
            </p:sp>
            <p:sp>
              <p:nvSpPr>
                <p:cNvPr id="93" name="Rectangle 12">
                  <a:extLst>
                    <a:ext uri="{FF2B5EF4-FFF2-40B4-BE49-F238E27FC236}">
                      <a16:creationId xmlns:a16="http://schemas.microsoft.com/office/drawing/2014/main" id="{B965830A-0AAD-47ED-8193-D5E85A72C0F9}"/>
                    </a:ext>
                  </a:extLst>
                </p:cNvPr>
                <p:cNvSpPr>
                  <a:spLocks noChangeArrowheads="1"/>
                </p:cNvSpPr>
                <p:nvPr/>
              </p:nvSpPr>
              <p:spPr bwMode="auto">
                <a:xfrm>
                  <a:off x="859" y="0"/>
                  <a:ext cx="52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3" name="Group 13">
                <a:extLst>
                  <a:ext uri="{FF2B5EF4-FFF2-40B4-BE49-F238E27FC236}">
                    <a16:creationId xmlns:a16="http://schemas.microsoft.com/office/drawing/2014/main" id="{8490BB63-CFF4-4343-9A1D-0DEEC6A6D55E}"/>
                  </a:ext>
                </a:extLst>
              </p:cNvPr>
              <p:cNvGrpSpPr>
                <a:grpSpLocks/>
              </p:cNvGrpSpPr>
              <p:nvPr/>
            </p:nvGrpSpPr>
            <p:grpSpPr bwMode="auto">
              <a:xfrm>
                <a:off x="1385" y="0"/>
                <a:ext cx="477" cy="480"/>
                <a:chOff x="1385" y="0"/>
                <a:chExt cx="477" cy="480"/>
              </a:xfrm>
            </p:grpSpPr>
            <p:sp>
              <p:nvSpPr>
                <p:cNvPr id="90" name="Rectangle 14">
                  <a:extLst>
                    <a:ext uri="{FF2B5EF4-FFF2-40B4-BE49-F238E27FC236}">
                      <a16:creationId xmlns:a16="http://schemas.microsoft.com/office/drawing/2014/main" id="{3D96E52A-968F-4BE8-ACB9-5DB6B5DE1C09}"/>
                    </a:ext>
                  </a:extLst>
                </p:cNvPr>
                <p:cNvSpPr>
                  <a:spLocks noChangeArrowheads="1"/>
                </p:cNvSpPr>
                <p:nvPr/>
              </p:nvSpPr>
              <p:spPr bwMode="auto">
                <a:xfrm>
                  <a:off x="1413"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i="1">
                      <a:latin typeface="Tahoma" panose="020B0604030504040204" pitchFamily="34" charset="0"/>
                    </a:rPr>
                    <a:t>ED</a:t>
                  </a:r>
                </a:p>
                <a:p>
                  <a:endParaRPr lang="es-PE" altLang="es-PE" sz="1600" b="1">
                    <a:latin typeface="Tahoma" panose="020B0604030504040204" pitchFamily="34" charset="0"/>
                  </a:endParaRPr>
                </a:p>
                <a:p>
                  <a:endParaRPr lang="es-PE" altLang="es-PE" sz="1200">
                    <a:cs typeface="Times New Roman" panose="02020603050405020304" pitchFamily="18" charset="0"/>
                  </a:endParaRPr>
                </a:p>
                <a:p>
                  <a:pPr eaLnBrk="0" hangingPunct="0"/>
                  <a:endParaRPr lang="es-PE" altLang="es-PE"/>
                </a:p>
              </p:txBody>
            </p:sp>
            <p:sp>
              <p:nvSpPr>
                <p:cNvPr id="91" name="Rectangle 15">
                  <a:extLst>
                    <a:ext uri="{FF2B5EF4-FFF2-40B4-BE49-F238E27FC236}">
                      <a16:creationId xmlns:a16="http://schemas.microsoft.com/office/drawing/2014/main" id="{2EC2D207-82A8-4DAA-9697-D13AC5BB3F8B}"/>
                    </a:ext>
                  </a:extLst>
                </p:cNvPr>
                <p:cNvSpPr>
                  <a:spLocks noChangeArrowheads="1"/>
                </p:cNvSpPr>
                <p:nvPr/>
              </p:nvSpPr>
              <p:spPr bwMode="auto">
                <a:xfrm>
                  <a:off x="1385"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4" name="Group 16">
                <a:extLst>
                  <a:ext uri="{FF2B5EF4-FFF2-40B4-BE49-F238E27FC236}">
                    <a16:creationId xmlns:a16="http://schemas.microsoft.com/office/drawing/2014/main" id="{AEC2B3F0-4887-4937-8E69-A9982348C41B}"/>
                  </a:ext>
                </a:extLst>
              </p:cNvPr>
              <p:cNvGrpSpPr>
                <a:grpSpLocks/>
              </p:cNvGrpSpPr>
              <p:nvPr/>
            </p:nvGrpSpPr>
            <p:grpSpPr bwMode="auto">
              <a:xfrm>
                <a:off x="1862" y="0"/>
                <a:ext cx="477" cy="480"/>
                <a:chOff x="1862" y="0"/>
                <a:chExt cx="477" cy="480"/>
              </a:xfrm>
            </p:grpSpPr>
            <p:sp>
              <p:nvSpPr>
                <p:cNvPr id="88" name="Rectangle 17">
                  <a:extLst>
                    <a:ext uri="{FF2B5EF4-FFF2-40B4-BE49-F238E27FC236}">
                      <a16:creationId xmlns:a16="http://schemas.microsoft.com/office/drawing/2014/main" id="{DF18CD82-F58F-436B-AFA9-B3B67EB92C06}"/>
                    </a:ext>
                  </a:extLst>
                </p:cNvPr>
                <p:cNvSpPr>
                  <a:spLocks noChangeArrowheads="1"/>
                </p:cNvSpPr>
                <p:nvPr/>
              </p:nvSpPr>
              <p:spPr bwMode="auto">
                <a:xfrm>
                  <a:off x="1890"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b="1">
                      <a:latin typeface="Tahoma" panose="020B0604030504040204" pitchFamily="34" charset="0"/>
                    </a:rPr>
                    <a:t>BD</a:t>
                  </a:r>
                </a:p>
                <a:p>
                  <a:r>
                    <a:rPr lang="es-PE" altLang="es-PE" sz="1200">
                      <a:cs typeface="Times New Roman" panose="02020603050405020304" pitchFamily="18" charset="0"/>
                    </a:rPr>
                    <a:t> </a:t>
                  </a:r>
                </a:p>
                <a:p>
                  <a:pPr eaLnBrk="0" hangingPunct="0"/>
                  <a:endParaRPr lang="es-PE" altLang="es-PE"/>
                </a:p>
              </p:txBody>
            </p:sp>
            <p:sp>
              <p:nvSpPr>
                <p:cNvPr id="89" name="Rectangle 18">
                  <a:extLst>
                    <a:ext uri="{FF2B5EF4-FFF2-40B4-BE49-F238E27FC236}">
                      <a16:creationId xmlns:a16="http://schemas.microsoft.com/office/drawing/2014/main" id="{D6E5134F-2609-4E67-AA87-78EC838FBA3C}"/>
                    </a:ext>
                  </a:extLst>
                </p:cNvPr>
                <p:cNvSpPr>
                  <a:spLocks noChangeArrowheads="1"/>
                </p:cNvSpPr>
                <p:nvPr/>
              </p:nvSpPr>
              <p:spPr bwMode="auto">
                <a:xfrm>
                  <a:off x="1862"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5" name="Group 19">
                <a:extLst>
                  <a:ext uri="{FF2B5EF4-FFF2-40B4-BE49-F238E27FC236}">
                    <a16:creationId xmlns:a16="http://schemas.microsoft.com/office/drawing/2014/main" id="{7F69C0F7-71AD-4C18-B17F-0AA509E4DCA1}"/>
                  </a:ext>
                </a:extLst>
              </p:cNvPr>
              <p:cNvGrpSpPr>
                <a:grpSpLocks/>
              </p:cNvGrpSpPr>
              <p:nvPr/>
            </p:nvGrpSpPr>
            <p:grpSpPr bwMode="auto">
              <a:xfrm>
                <a:off x="2339" y="0"/>
                <a:ext cx="477" cy="480"/>
                <a:chOff x="2339" y="0"/>
                <a:chExt cx="477" cy="480"/>
              </a:xfrm>
            </p:grpSpPr>
            <p:sp>
              <p:nvSpPr>
                <p:cNvPr id="86" name="Rectangle 20">
                  <a:extLst>
                    <a:ext uri="{FF2B5EF4-FFF2-40B4-BE49-F238E27FC236}">
                      <a16:creationId xmlns:a16="http://schemas.microsoft.com/office/drawing/2014/main" id="{88D3C9CD-A5E7-4FEB-963A-525D798526F8}"/>
                    </a:ext>
                  </a:extLst>
                </p:cNvPr>
                <p:cNvSpPr>
                  <a:spLocks noChangeArrowheads="1"/>
                </p:cNvSpPr>
                <p:nvPr/>
              </p:nvSpPr>
              <p:spPr bwMode="auto">
                <a:xfrm>
                  <a:off x="2367"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a:latin typeface="Tahoma" panose="020B0604030504040204" pitchFamily="34" charset="0"/>
                    </a:rPr>
                    <a:t>TAL</a:t>
                  </a:r>
                </a:p>
                <a:p>
                  <a:endParaRPr lang="es-PE" altLang="es-PE" sz="1200">
                    <a:cs typeface="Times New Roman" panose="02020603050405020304" pitchFamily="18" charset="0"/>
                  </a:endParaRPr>
                </a:p>
                <a:p>
                  <a:pPr eaLnBrk="0" hangingPunct="0"/>
                  <a:endParaRPr lang="es-PE" altLang="es-PE"/>
                </a:p>
              </p:txBody>
            </p:sp>
            <p:sp>
              <p:nvSpPr>
                <p:cNvPr id="87" name="Rectangle 21">
                  <a:extLst>
                    <a:ext uri="{FF2B5EF4-FFF2-40B4-BE49-F238E27FC236}">
                      <a16:creationId xmlns:a16="http://schemas.microsoft.com/office/drawing/2014/main" id="{ACF8860A-7D65-4117-A372-D25B6678ABFB}"/>
                    </a:ext>
                  </a:extLst>
                </p:cNvPr>
                <p:cNvSpPr>
                  <a:spLocks noChangeArrowheads="1"/>
                </p:cNvSpPr>
                <p:nvPr/>
              </p:nvSpPr>
              <p:spPr bwMode="auto">
                <a:xfrm>
                  <a:off x="2339"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6" name="Group 22">
                <a:extLst>
                  <a:ext uri="{FF2B5EF4-FFF2-40B4-BE49-F238E27FC236}">
                    <a16:creationId xmlns:a16="http://schemas.microsoft.com/office/drawing/2014/main" id="{F892C30C-C04A-4339-B890-2298A7DDCE95}"/>
                  </a:ext>
                </a:extLst>
              </p:cNvPr>
              <p:cNvGrpSpPr>
                <a:grpSpLocks/>
              </p:cNvGrpSpPr>
              <p:nvPr/>
            </p:nvGrpSpPr>
            <p:grpSpPr bwMode="auto">
              <a:xfrm>
                <a:off x="2816" y="0"/>
                <a:ext cx="477" cy="480"/>
                <a:chOff x="2816" y="0"/>
                <a:chExt cx="477" cy="480"/>
              </a:xfrm>
            </p:grpSpPr>
            <p:sp>
              <p:nvSpPr>
                <p:cNvPr id="84" name="Rectangle 23">
                  <a:extLst>
                    <a:ext uri="{FF2B5EF4-FFF2-40B4-BE49-F238E27FC236}">
                      <a16:creationId xmlns:a16="http://schemas.microsoft.com/office/drawing/2014/main" id="{4B0BBCAE-381B-49DC-A185-C6E3FF8B8DE5}"/>
                    </a:ext>
                  </a:extLst>
                </p:cNvPr>
                <p:cNvSpPr>
                  <a:spLocks noChangeArrowheads="1"/>
                </p:cNvSpPr>
                <p:nvPr/>
              </p:nvSpPr>
              <p:spPr bwMode="auto">
                <a:xfrm>
                  <a:off x="2844"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a:latin typeface="Tahoma" panose="020B0604030504040204" pitchFamily="34" charset="0"/>
                    </a:rPr>
                    <a:t>ADES</a:t>
                  </a:r>
                </a:p>
                <a:p>
                  <a:endParaRPr lang="es-PE" altLang="es-PE" sz="1200">
                    <a:cs typeface="Times New Roman" panose="02020603050405020304" pitchFamily="18" charset="0"/>
                  </a:endParaRPr>
                </a:p>
                <a:p>
                  <a:pPr eaLnBrk="0" hangingPunct="0"/>
                  <a:endParaRPr lang="es-PE" altLang="es-PE"/>
                </a:p>
              </p:txBody>
            </p:sp>
            <p:sp>
              <p:nvSpPr>
                <p:cNvPr id="85" name="Rectangle 24">
                  <a:extLst>
                    <a:ext uri="{FF2B5EF4-FFF2-40B4-BE49-F238E27FC236}">
                      <a16:creationId xmlns:a16="http://schemas.microsoft.com/office/drawing/2014/main" id="{34F79314-14AE-49C1-B33E-01EDB5A66DB2}"/>
                    </a:ext>
                  </a:extLst>
                </p:cNvPr>
                <p:cNvSpPr>
                  <a:spLocks noChangeArrowheads="1"/>
                </p:cNvSpPr>
                <p:nvPr/>
              </p:nvSpPr>
              <p:spPr bwMode="auto">
                <a:xfrm>
                  <a:off x="2816"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7" name="Group 25">
                <a:extLst>
                  <a:ext uri="{FF2B5EF4-FFF2-40B4-BE49-F238E27FC236}">
                    <a16:creationId xmlns:a16="http://schemas.microsoft.com/office/drawing/2014/main" id="{947C20B1-0682-4956-A6E0-AC1D931DF52C}"/>
                  </a:ext>
                </a:extLst>
              </p:cNvPr>
              <p:cNvGrpSpPr>
                <a:grpSpLocks/>
              </p:cNvGrpSpPr>
              <p:nvPr/>
            </p:nvGrpSpPr>
            <p:grpSpPr bwMode="auto">
              <a:xfrm>
                <a:off x="3293" y="0"/>
                <a:ext cx="477" cy="480"/>
                <a:chOff x="3293" y="0"/>
                <a:chExt cx="477" cy="480"/>
              </a:xfrm>
            </p:grpSpPr>
            <p:sp>
              <p:nvSpPr>
                <p:cNvPr id="82" name="Rectangle 26">
                  <a:extLst>
                    <a:ext uri="{FF2B5EF4-FFF2-40B4-BE49-F238E27FC236}">
                      <a16:creationId xmlns:a16="http://schemas.microsoft.com/office/drawing/2014/main" id="{D0C69F42-FB5B-4FED-B11C-320DFF11BE76}"/>
                    </a:ext>
                  </a:extLst>
                </p:cNvPr>
                <p:cNvSpPr>
                  <a:spLocks noChangeArrowheads="1"/>
                </p:cNvSpPr>
                <p:nvPr/>
              </p:nvSpPr>
              <p:spPr bwMode="auto">
                <a:xfrm>
                  <a:off x="3321"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83" name="Rectangle 27">
                  <a:extLst>
                    <a:ext uri="{FF2B5EF4-FFF2-40B4-BE49-F238E27FC236}">
                      <a16:creationId xmlns:a16="http://schemas.microsoft.com/office/drawing/2014/main" id="{E5925E81-003A-4325-A113-8836EF9B86DA}"/>
                    </a:ext>
                  </a:extLst>
                </p:cNvPr>
                <p:cNvSpPr>
                  <a:spLocks noChangeArrowheads="1"/>
                </p:cNvSpPr>
                <p:nvPr/>
              </p:nvSpPr>
              <p:spPr bwMode="auto">
                <a:xfrm>
                  <a:off x="3293"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78" name="Group 28">
                <a:extLst>
                  <a:ext uri="{FF2B5EF4-FFF2-40B4-BE49-F238E27FC236}">
                    <a16:creationId xmlns:a16="http://schemas.microsoft.com/office/drawing/2014/main" id="{EB2B9F8C-3A33-498C-BDE1-A410D2EA6145}"/>
                  </a:ext>
                </a:extLst>
              </p:cNvPr>
              <p:cNvGrpSpPr>
                <a:grpSpLocks/>
              </p:cNvGrpSpPr>
              <p:nvPr/>
            </p:nvGrpSpPr>
            <p:grpSpPr bwMode="auto">
              <a:xfrm>
                <a:off x="3770" y="0"/>
                <a:ext cx="477" cy="480"/>
                <a:chOff x="3770" y="0"/>
                <a:chExt cx="477" cy="480"/>
              </a:xfrm>
            </p:grpSpPr>
            <p:sp>
              <p:nvSpPr>
                <p:cNvPr id="80" name="Rectangle 29">
                  <a:extLst>
                    <a:ext uri="{FF2B5EF4-FFF2-40B4-BE49-F238E27FC236}">
                      <a16:creationId xmlns:a16="http://schemas.microsoft.com/office/drawing/2014/main" id="{59864BCE-3E49-4204-8D22-ACBE7A8E690C}"/>
                    </a:ext>
                  </a:extLst>
                </p:cNvPr>
                <p:cNvSpPr>
                  <a:spLocks noChangeArrowheads="1"/>
                </p:cNvSpPr>
                <p:nvPr/>
              </p:nvSpPr>
              <p:spPr bwMode="auto">
                <a:xfrm>
                  <a:off x="3798"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200">
                      <a:cs typeface="Times New Roman" panose="02020603050405020304" pitchFamily="18" charset="0"/>
                    </a:rPr>
                    <a:t> </a:t>
                  </a:r>
                </a:p>
                <a:p>
                  <a:pPr eaLnBrk="0" hangingPunct="0"/>
                  <a:endParaRPr lang="es-PE" altLang="es-PE"/>
                </a:p>
              </p:txBody>
            </p:sp>
            <p:sp>
              <p:nvSpPr>
                <p:cNvPr id="81" name="Rectangle 30">
                  <a:extLst>
                    <a:ext uri="{FF2B5EF4-FFF2-40B4-BE49-F238E27FC236}">
                      <a16:creationId xmlns:a16="http://schemas.microsoft.com/office/drawing/2014/main" id="{F5947BC5-0871-45FC-94CE-D895937B0CF0}"/>
                    </a:ext>
                  </a:extLst>
                </p:cNvPr>
                <p:cNvSpPr>
                  <a:spLocks noChangeArrowheads="1"/>
                </p:cNvSpPr>
                <p:nvPr/>
              </p:nvSpPr>
              <p:spPr bwMode="auto">
                <a:xfrm>
                  <a:off x="3770"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sp>
          <p:nvSpPr>
            <p:cNvPr id="70" name="Rectangle 31">
              <a:extLst>
                <a:ext uri="{FF2B5EF4-FFF2-40B4-BE49-F238E27FC236}">
                  <a16:creationId xmlns:a16="http://schemas.microsoft.com/office/drawing/2014/main" id="{FC043B15-76F0-4EB7-8A75-F750FA4C5704}"/>
                </a:ext>
              </a:extLst>
            </p:cNvPr>
            <p:cNvSpPr>
              <a:spLocks noChangeArrowheads="1"/>
            </p:cNvSpPr>
            <p:nvPr/>
          </p:nvSpPr>
          <p:spPr bwMode="auto">
            <a:xfrm>
              <a:off x="-3" y="-3"/>
              <a:ext cx="4253" cy="48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aphicFrame>
        <p:nvGraphicFramePr>
          <p:cNvPr id="96" name="Object 32">
            <a:extLst>
              <a:ext uri="{FF2B5EF4-FFF2-40B4-BE49-F238E27FC236}">
                <a16:creationId xmlns:a16="http://schemas.microsoft.com/office/drawing/2014/main" id="{1E0E6BF7-D4BF-43F1-B8F1-D56A121ADE5F}"/>
              </a:ext>
            </a:extLst>
          </p:cNvPr>
          <p:cNvGraphicFramePr>
            <a:graphicFrameLocks noChangeAspect="1"/>
          </p:cNvGraphicFramePr>
          <p:nvPr>
            <p:extLst>
              <p:ext uri="{D42A27DB-BD31-4B8C-83A1-F6EECF244321}">
                <p14:modId xmlns:p14="http://schemas.microsoft.com/office/powerpoint/2010/main" val="1546073794"/>
              </p:ext>
            </p:extLst>
          </p:nvPr>
        </p:nvGraphicFramePr>
        <p:xfrm>
          <a:off x="532079" y="4144352"/>
          <a:ext cx="5851525" cy="3387725"/>
        </p:xfrm>
        <a:graphic>
          <a:graphicData uri="http://schemas.openxmlformats.org/presentationml/2006/ole">
            <mc:AlternateContent xmlns:mc="http://schemas.openxmlformats.org/markup-compatibility/2006">
              <mc:Choice xmlns:v="urn:schemas-microsoft-com:vml" Requires="v">
                <p:oleObj spid="_x0000_s11268" name="Drawing" r:id="rId4" imgW="6515280" imgH="3772080" progId="AutoCAD.Drawing.15">
                  <p:embed/>
                </p:oleObj>
              </mc:Choice>
              <mc:Fallback>
                <p:oleObj name="Drawing" r:id="rId4" imgW="6515280" imgH="3772080" progId="AutoCAD.Drawing.15">
                  <p:embed/>
                  <p:pic>
                    <p:nvPicPr>
                      <p:cNvPr id="96" name="Object 32">
                        <a:extLst>
                          <a:ext uri="{FF2B5EF4-FFF2-40B4-BE49-F238E27FC236}">
                            <a16:creationId xmlns:a16="http://schemas.microsoft.com/office/drawing/2014/main" id="{1E0E6BF7-D4BF-43F1-B8F1-D56A121ADE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079" y="4144352"/>
                        <a:ext cx="58515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5173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
        <p:nvSpPr>
          <p:cNvPr id="32" name="Rectangle 4">
            <a:extLst>
              <a:ext uri="{FF2B5EF4-FFF2-40B4-BE49-F238E27FC236}">
                <a16:creationId xmlns:a16="http://schemas.microsoft.com/office/drawing/2014/main" id="{A0DCD005-856E-44C1-B886-78D357F4B154}"/>
              </a:ext>
            </a:extLst>
          </p:cNvPr>
          <p:cNvSpPr>
            <a:spLocks noChangeArrowheads="1"/>
          </p:cNvSpPr>
          <p:nvPr/>
        </p:nvSpPr>
        <p:spPr bwMode="auto">
          <a:xfrm>
            <a:off x="608280" y="1579179"/>
            <a:ext cx="883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PE" altLang="es-PE" sz="2400" u="sng" dirty="0">
                <a:latin typeface="Tahoma" panose="020B0604030504040204" pitchFamily="34" charset="0"/>
              </a:rPr>
              <a:t>Configuración</a:t>
            </a:r>
            <a:r>
              <a:rPr lang="es-PE" altLang="es-PE" sz="2600" u="sng" dirty="0">
                <a:latin typeface="Tahoma" panose="020B0604030504040204" pitchFamily="34" charset="0"/>
              </a:rPr>
              <a:t> Final</a:t>
            </a:r>
            <a:endParaRPr lang="es-PE" altLang="es-PE" u="sng" dirty="0"/>
          </a:p>
        </p:txBody>
      </p:sp>
      <p:grpSp>
        <p:nvGrpSpPr>
          <p:cNvPr id="33" name="Group 5">
            <a:extLst>
              <a:ext uri="{FF2B5EF4-FFF2-40B4-BE49-F238E27FC236}">
                <a16:creationId xmlns:a16="http://schemas.microsoft.com/office/drawing/2014/main" id="{147FC2E3-9181-45D2-9DFC-AEF3377547EB}"/>
              </a:ext>
            </a:extLst>
          </p:cNvPr>
          <p:cNvGrpSpPr>
            <a:grpSpLocks/>
          </p:cNvGrpSpPr>
          <p:nvPr/>
        </p:nvGrpSpPr>
        <p:grpSpPr bwMode="auto">
          <a:xfrm>
            <a:off x="532080" y="2341179"/>
            <a:ext cx="8305800" cy="385763"/>
            <a:chOff x="-3" y="-3"/>
            <a:chExt cx="4253" cy="486"/>
          </a:xfrm>
        </p:grpSpPr>
        <p:grpSp>
          <p:nvGrpSpPr>
            <p:cNvPr id="34" name="Group 6">
              <a:extLst>
                <a:ext uri="{FF2B5EF4-FFF2-40B4-BE49-F238E27FC236}">
                  <a16:creationId xmlns:a16="http://schemas.microsoft.com/office/drawing/2014/main" id="{80129F48-3794-4C1C-8E3A-029220E5DCAE}"/>
                </a:ext>
              </a:extLst>
            </p:cNvPr>
            <p:cNvGrpSpPr>
              <a:grpSpLocks/>
            </p:cNvGrpSpPr>
            <p:nvPr/>
          </p:nvGrpSpPr>
          <p:grpSpPr bwMode="auto">
            <a:xfrm>
              <a:off x="0" y="0"/>
              <a:ext cx="4247" cy="480"/>
              <a:chOff x="0" y="0"/>
              <a:chExt cx="4247" cy="480"/>
            </a:xfrm>
          </p:grpSpPr>
          <p:grpSp>
            <p:nvGrpSpPr>
              <p:cNvPr id="36" name="Group 7">
                <a:extLst>
                  <a:ext uri="{FF2B5EF4-FFF2-40B4-BE49-F238E27FC236}">
                    <a16:creationId xmlns:a16="http://schemas.microsoft.com/office/drawing/2014/main" id="{FFA35050-CA89-4E2B-8E6C-1831C7DEC159}"/>
                  </a:ext>
                </a:extLst>
              </p:cNvPr>
              <p:cNvGrpSpPr>
                <a:grpSpLocks/>
              </p:cNvGrpSpPr>
              <p:nvPr/>
            </p:nvGrpSpPr>
            <p:grpSpPr bwMode="auto">
              <a:xfrm>
                <a:off x="0" y="0"/>
                <a:ext cx="859" cy="480"/>
                <a:chOff x="0" y="0"/>
                <a:chExt cx="859" cy="480"/>
              </a:xfrm>
            </p:grpSpPr>
            <p:sp>
              <p:nvSpPr>
                <p:cNvPr id="58" name="Rectangle 8">
                  <a:extLst>
                    <a:ext uri="{FF2B5EF4-FFF2-40B4-BE49-F238E27FC236}">
                      <a16:creationId xmlns:a16="http://schemas.microsoft.com/office/drawing/2014/main" id="{3B6E6AA4-DF25-46D7-8907-751DE707E8D5}"/>
                    </a:ext>
                  </a:extLst>
                </p:cNvPr>
                <p:cNvSpPr>
                  <a:spLocks noChangeArrowheads="1"/>
                </p:cNvSpPr>
                <p:nvPr/>
              </p:nvSpPr>
              <p:spPr bwMode="auto">
                <a:xfrm>
                  <a:off x="28" y="0"/>
                  <a:ext cx="8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2000">
                      <a:latin typeface="Tahoma" panose="020B0604030504040204" pitchFamily="34" charset="0"/>
                    </a:rPr>
                    <a:t>COLA</a:t>
                  </a:r>
                  <a:r>
                    <a:rPr lang="en-US" altLang="es-PE" sz="2000">
                      <a:latin typeface="Tahoma" panose="020B0604030504040204" pitchFamily="34" charset="0"/>
                    </a:rPr>
                    <a:t>(vac</a:t>
                  </a:r>
                  <a:r>
                    <a:rPr lang="es-PE" altLang="es-PE" sz="2000">
                      <a:latin typeface="Tahoma" panose="020B0604030504040204" pitchFamily="34" charset="0"/>
                    </a:rPr>
                    <a:t>ía</a:t>
                  </a:r>
                  <a:r>
                    <a:rPr lang="en-US" altLang="es-PE" sz="2000">
                      <a:latin typeface="Tahoma" panose="020B0604030504040204" pitchFamily="34" charset="0"/>
                    </a:rPr>
                    <a:t>)</a:t>
                  </a:r>
                  <a:endParaRPr lang="es-PE" altLang="es-PE" sz="1200">
                    <a:cs typeface="Times New Roman" panose="02020603050405020304" pitchFamily="18" charset="0"/>
                  </a:endParaRPr>
                </a:p>
                <a:p>
                  <a:pPr eaLnBrk="0" hangingPunct="0"/>
                  <a:endParaRPr lang="es-PE" altLang="es-PE"/>
                </a:p>
              </p:txBody>
            </p:sp>
            <p:sp>
              <p:nvSpPr>
                <p:cNvPr id="59" name="Rectangle 9">
                  <a:extLst>
                    <a:ext uri="{FF2B5EF4-FFF2-40B4-BE49-F238E27FC236}">
                      <a16:creationId xmlns:a16="http://schemas.microsoft.com/office/drawing/2014/main" id="{14A18B2A-E73E-4B35-B54F-E5247D1A18E3}"/>
                    </a:ext>
                  </a:extLst>
                </p:cNvPr>
                <p:cNvSpPr>
                  <a:spLocks noChangeArrowheads="1"/>
                </p:cNvSpPr>
                <p:nvPr/>
              </p:nvSpPr>
              <p:spPr bwMode="auto">
                <a:xfrm>
                  <a:off x="0" y="0"/>
                  <a:ext cx="85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37" name="Group 10">
                <a:extLst>
                  <a:ext uri="{FF2B5EF4-FFF2-40B4-BE49-F238E27FC236}">
                    <a16:creationId xmlns:a16="http://schemas.microsoft.com/office/drawing/2014/main" id="{5E4E7764-97B5-4B2D-9797-D3C696A55AC2}"/>
                  </a:ext>
                </a:extLst>
              </p:cNvPr>
              <p:cNvGrpSpPr>
                <a:grpSpLocks/>
              </p:cNvGrpSpPr>
              <p:nvPr/>
            </p:nvGrpSpPr>
            <p:grpSpPr bwMode="auto">
              <a:xfrm>
                <a:off x="859" y="0"/>
                <a:ext cx="526" cy="480"/>
                <a:chOff x="859" y="0"/>
                <a:chExt cx="526" cy="480"/>
              </a:xfrm>
            </p:grpSpPr>
            <p:sp>
              <p:nvSpPr>
                <p:cNvPr id="56" name="Rectangle 11">
                  <a:extLst>
                    <a:ext uri="{FF2B5EF4-FFF2-40B4-BE49-F238E27FC236}">
                      <a16:creationId xmlns:a16="http://schemas.microsoft.com/office/drawing/2014/main" id="{528D2234-720B-4DD2-B548-6C8827457DA8}"/>
                    </a:ext>
                  </a:extLst>
                </p:cNvPr>
                <p:cNvSpPr>
                  <a:spLocks noChangeArrowheads="1"/>
                </p:cNvSpPr>
                <p:nvPr/>
              </p:nvSpPr>
              <p:spPr bwMode="auto">
                <a:xfrm>
                  <a:off x="887" y="0"/>
                  <a:ext cx="4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r>
                    <a:rPr lang="es-PE" altLang="es-PE" sz="1600" i="1">
                      <a:latin typeface="Tahoma" panose="020B0604030504040204" pitchFamily="34" charset="0"/>
                    </a:rPr>
                    <a:t>TEC</a:t>
                  </a:r>
                </a:p>
                <a:p>
                  <a:pPr eaLnBrk="0" hangingPunct="0"/>
                  <a:endParaRPr lang="es-PE" altLang="es-PE"/>
                </a:p>
              </p:txBody>
            </p:sp>
            <p:sp>
              <p:nvSpPr>
                <p:cNvPr id="57" name="Rectangle 12">
                  <a:extLst>
                    <a:ext uri="{FF2B5EF4-FFF2-40B4-BE49-F238E27FC236}">
                      <a16:creationId xmlns:a16="http://schemas.microsoft.com/office/drawing/2014/main" id="{C9A80217-78EB-485C-9F8A-63294E5EA426}"/>
                    </a:ext>
                  </a:extLst>
                </p:cNvPr>
                <p:cNvSpPr>
                  <a:spLocks noChangeArrowheads="1"/>
                </p:cNvSpPr>
                <p:nvPr/>
              </p:nvSpPr>
              <p:spPr bwMode="auto">
                <a:xfrm>
                  <a:off x="859" y="0"/>
                  <a:ext cx="52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38" name="Group 13">
                <a:extLst>
                  <a:ext uri="{FF2B5EF4-FFF2-40B4-BE49-F238E27FC236}">
                    <a16:creationId xmlns:a16="http://schemas.microsoft.com/office/drawing/2014/main" id="{091B9342-2E48-4095-9FB1-B68CC5052CF4}"/>
                  </a:ext>
                </a:extLst>
              </p:cNvPr>
              <p:cNvGrpSpPr>
                <a:grpSpLocks/>
              </p:cNvGrpSpPr>
              <p:nvPr/>
            </p:nvGrpSpPr>
            <p:grpSpPr bwMode="auto">
              <a:xfrm>
                <a:off x="1385" y="0"/>
                <a:ext cx="477" cy="480"/>
                <a:chOff x="1385" y="0"/>
                <a:chExt cx="477" cy="480"/>
              </a:xfrm>
            </p:grpSpPr>
            <p:sp>
              <p:nvSpPr>
                <p:cNvPr id="54" name="Rectangle 14">
                  <a:extLst>
                    <a:ext uri="{FF2B5EF4-FFF2-40B4-BE49-F238E27FC236}">
                      <a16:creationId xmlns:a16="http://schemas.microsoft.com/office/drawing/2014/main" id="{536D803F-076D-409C-AE10-7A11D532125D}"/>
                    </a:ext>
                  </a:extLst>
                </p:cNvPr>
                <p:cNvSpPr>
                  <a:spLocks noChangeArrowheads="1"/>
                </p:cNvSpPr>
                <p:nvPr/>
              </p:nvSpPr>
              <p:spPr bwMode="auto">
                <a:xfrm>
                  <a:off x="1413"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i="1">
                      <a:latin typeface="Tahoma" panose="020B0604030504040204" pitchFamily="34" charset="0"/>
                    </a:rPr>
                    <a:t>ED</a:t>
                  </a:r>
                </a:p>
                <a:p>
                  <a:endParaRPr lang="es-PE" altLang="es-PE" sz="1600" b="1">
                    <a:latin typeface="Tahoma" panose="020B0604030504040204" pitchFamily="34" charset="0"/>
                  </a:endParaRPr>
                </a:p>
                <a:p>
                  <a:endParaRPr lang="es-PE" altLang="es-PE" sz="1200">
                    <a:cs typeface="Times New Roman" panose="02020603050405020304" pitchFamily="18" charset="0"/>
                  </a:endParaRPr>
                </a:p>
                <a:p>
                  <a:pPr eaLnBrk="0" hangingPunct="0"/>
                  <a:endParaRPr lang="es-PE" altLang="es-PE"/>
                </a:p>
              </p:txBody>
            </p:sp>
            <p:sp>
              <p:nvSpPr>
                <p:cNvPr id="55" name="Rectangle 15">
                  <a:extLst>
                    <a:ext uri="{FF2B5EF4-FFF2-40B4-BE49-F238E27FC236}">
                      <a16:creationId xmlns:a16="http://schemas.microsoft.com/office/drawing/2014/main" id="{DE323C5A-E233-4FD1-AECC-A3FB84B74476}"/>
                    </a:ext>
                  </a:extLst>
                </p:cNvPr>
                <p:cNvSpPr>
                  <a:spLocks noChangeArrowheads="1"/>
                </p:cNvSpPr>
                <p:nvPr/>
              </p:nvSpPr>
              <p:spPr bwMode="auto">
                <a:xfrm>
                  <a:off x="1385"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39" name="Group 16">
                <a:extLst>
                  <a:ext uri="{FF2B5EF4-FFF2-40B4-BE49-F238E27FC236}">
                    <a16:creationId xmlns:a16="http://schemas.microsoft.com/office/drawing/2014/main" id="{64838521-324D-419C-9AFD-31E8FCC999AD}"/>
                  </a:ext>
                </a:extLst>
              </p:cNvPr>
              <p:cNvGrpSpPr>
                <a:grpSpLocks/>
              </p:cNvGrpSpPr>
              <p:nvPr/>
            </p:nvGrpSpPr>
            <p:grpSpPr bwMode="auto">
              <a:xfrm>
                <a:off x="1862" y="0"/>
                <a:ext cx="477" cy="480"/>
                <a:chOff x="1862" y="0"/>
                <a:chExt cx="477" cy="480"/>
              </a:xfrm>
            </p:grpSpPr>
            <p:sp>
              <p:nvSpPr>
                <p:cNvPr id="52" name="Rectangle 17">
                  <a:extLst>
                    <a:ext uri="{FF2B5EF4-FFF2-40B4-BE49-F238E27FC236}">
                      <a16:creationId xmlns:a16="http://schemas.microsoft.com/office/drawing/2014/main" id="{376C2CE5-D5BD-4EF8-B79B-C3C4CA9EE035}"/>
                    </a:ext>
                  </a:extLst>
                </p:cNvPr>
                <p:cNvSpPr>
                  <a:spLocks noChangeArrowheads="1"/>
                </p:cNvSpPr>
                <p:nvPr/>
              </p:nvSpPr>
              <p:spPr bwMode="auto">
                <a:xfrm>
                  <a:off x="1890"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i="1">
                      <a:latin typeface="Tahoma" panose="020B0604030504040204" pitchFamily="34" charset="0"/>
                    </a:rPr>
                    <a:t>BD</a:t>
                  </a:r>
                  <a:r>
                    <a:rPr lang="es-PE" altLang="es-PE" sz="1200" i="1">
                      <a:cs typeface="Times New Roman" panose="02020603050405020304" pitchFamily="18" charset="0"/>
                    </a:rPr>
                    <a:t> </a:t>
                  </a:r>
                </a:p>
                <a:p>
                  <a:pPr eaLnBrk="0" hangingPunct="0"/>
                  <a:endParaRPr lang="es-PE" altLang="es-PE" i="1"/>
                </a:p>
              </p:txBody>
            </p:sp>
            <p:sp>
              <p:nvSpPr>
                <p:cNvPr id="53" name="Rectangle 18">
                  <a:extLst>
                    <a:ext uri="{FF2B5EF4-FFF2-40B4-BE49-F238E27FC236}">
                      <a16:creationId xmlns:a16="http://schemas.microsoft.com/office/drawing/2014/main" id="{0F8922E0-4A54-43DC-A02E-396430F2792F}"/>
                    </a:ext>
                  </a:extLst>
                </p:cNvPr>
                <p:cNvSpPr>
                  <a:spLocks noChangeArrowheads="1"/>
                </p:cNvSpPr>
                <p:nvPr/>
              </p:nvSpPr>
              <p:spPr bwMode="auto">
                <a:xfrm>
                  <a:off x="1862"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0" name="Group 19">
                <a:extLst>
                  <a:ext uri="{FF2B5EF4-FFF2-40B4-BE49-F238E27FC236}">
                    <a16:creationId xmlns:a16="http://schemas.microsoft.com/office/drawing/2014/main" id="{84911B69-6DBC-448C-8563-FD1FC6FF3BC2}"/>
                  </a:ext>
                </a:extLst>
              </p:cNvPr>
              <p:cNvGrpSpPr>
                <a:grpSpLocks/>
              </p:cNvGrpSpPr>
              <p:nvPr/>
            </p:nvGrpSpPr>
            <p:grpSpPr bwMode="auto">
              <a:xfrm>
                <a:off x="2339" y="0"/>
                <a:ext cx="477" cy="480"/>
                <a:chOff x="2339" y="0"/>
                <a:chExt cx="477" cy="480"/>
              </a:xfrm>
            </p:grpSpPr>
            <p:sp>
              <p:nvSpPr>
                <p:cNvPr id="50" name="Rectangle 20">
                  <a:extLst>
                    <a:ext uri="{FF2B5EF4-FFF2-40B4-BE49-F238E27FC236}">
                      <a16:creationId xmlns:a16="http://schemas.microsoft.com/office/drawing/2014/main" id="{19C5CAD3-839A-4D53-886B-2B92572BF968}"/>
                    </a:ext>
                  </a:extLst>
                </p:cNvPr>
                <p:cNvSpPr>
                  <a:spLocks noChangeArrowheads="1"/>
                </p:cNvSpPr>
                <p:nvPr/>
              </p:nvSpPr>
              <p:spPr bwMode="auto">
                <a:xfrm>
                  <a:off x="2367"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i="1">
                      <a:latin typeface="Tahoma" panose="020B0604030504040204" pitchFamily="34" charset="0"/>
                    </a:rPr>
                    <a:t>TAL</a:t>
                  </a:r>
                </a:p>
                <a:p>
                  <a:endParaRPr lang="es-PE" altLang="es-PE" sz="1200" i="1">
                    <a:cs typeface="Times New Roman" panose="02020603050405020304" pitchFamily="18" charset="0"/>
                  </a:endParaRPr>
                </a:p>
                <a:p>
                  <a:pPr eaLnBrk="0" hangingPunct="0"/>
                  <a:endParaRPr lang="es-PE" altLang="es-PE"/>
                </a:p>
              </p:txBody>
            </p:sp>
            <p:sp>
              <p:nvSpPr>
                <p:cNvPr id="51" name="Rectangle 21">
                  <a:extLst>
                    <a:ext uri="{FF2B5EF4-FFF2-40B4-BE49-F238E27FC236}">
                      <a16:creationId xmlns:a16="http://schemas.microsoft.com/office/drawing/2014/main" id="{5C561898-765E-413C-A6AB-334C62353BC8}"/>
                    </a:ext>
                  </a:extLst>
                </p:cNvPr>
                <p:cNvSpPr>
                  <a:spLocks noChangeArrowheads="1"/>
                </p:cNvSpPr>
                <p:nvPr/>
              </p:nvSpPr>
              <p:spPr bwMode="auto">
                <a:xfrm>
                  <a:off x="2339"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1" name="Group 22">
                <a:extLst>
                  <a:ext uri="{FF2B5EF4-FFF2-40B4-BE49-F238E27FC236}">
                    <a16:creationId xmlns:a16="http://schemas.microsoft.com/office/drawing/2014/main" id="{6B6DC410-EBC7-4EE1-8744-1351E21CC50C}"/>
                  </a:ext>
                </a:extLst>
              </p:cNvPr>
              <p:cNvGrpSpPr>
                <a:grpSpLocks/>
              </p:cNvGrpSpPr>
              <p:nvPr/>
            </p:nvGrpSpPr>
            <p:grpSpPr bwMode="auto">
              <a:xfrm>
                <a:off x="2816" y="0"/>
                <a:ext cx="477" cy="480"/>
                <a:chOff x="2816" y="0"/>
                <a:chExt cx="477" cy="480"/>
              </a:xfrm>
            </p:grpSpPr>
            <p:sp>
              <p:nvSpPr>
                <p:cNvPr id="48" name="Rectangle 23">
                  <a:extLst>
                    <a:ext uri="{FF2B5EF4-FFF2-40B4-BE49-F238E27FC236}">
                      <a16:creationId xmlns:a16="http://schemas.microsoft.com/office/drawing/2014/main" id="{0C052E4A-3D14-44C5-88B5-EACDC08A01C8}"/>
                    </a:ext>
                  </a:extLst>
                </p:cNvPr>
                <p:cNvSpPr>
                  <a:spLocks noChangeArrowheads="1"/>
                </p:cNvSpPr>
                <p:nvPr/>
              </p:nvSpPr>
              <p:spPr bwMode="auto">
                <a:xfrm>
                  <a:off x="2844"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i="1">
                      <a:latin typeface="Tahoma" panose="020B0604030504040204" pitchFamily="34" charset="0"/>
                    </a:rPr>
                    <a:t>ADES</a:t>
                  </a:r>
                </a:p>
                <a:p>
                  <a:endParaRPr lang="es-PE" altLang="es-PE" sz="1200">
                    <a:cs typeface="Times New Roman" panose="02020603050405020304" pitchFamily="18" charset="0"/>
                  </a:endParaRPr>
                </a:p>
                <a:p>
                  <a:pPr eaLnBrk="0" hangingPunct="0"/>
                  <a:endParaRPr lang="es-PE" altLang="es-PE"/>
                </a:p>
              </p:txBody>
            </p:sp>
            <p:sp>
              <p:nvSpPr>
                <p:cNvPr id="49" name="Rectangle 24">
                  <a:extLst>
                    <a:ext uri="{FF2B5EF4-FFF2-40B4-BE49-F238E27FC236}">
                      <a16:creationId xmlns:a16="http://schemas.microsoft.com/office/drawing/2014/main" id="{0D99541C-4441-4F5F-8BFA-34E1553F3FCA}"/>
                    </a:ext>
                  </a:extLst>
                </p:cNvPr>
                <p:cNvSpPr>
                  <a:spLocks noChangeArrowheads="1"/>
                </p:cNvSpPr>
                <p:nvPr/>
              </p:nvSpPr>
              <p:spPr bwMode="auto">
                <a:xfrm>
                  <a:off x="2816"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2" name="Group 25">
                <a:extLst>
                  <a:ext uri="{FF2B5EF4-FFF2-40B4-BE49-F238E27FC236}">
                    <a16:creationId xmlns:a16="http://schemas.microsoft.com/office/drawing/2014/main" id="{468370FB-68D8-47E5-BEE5-1B07ED47EE87}"/>
                  </a:ext>
                </a:extLst>
              </p:cNvPr>
              <p:cNvGrpSpPr>
                <a:grpSpLocks/>
              </p:cNvGrpSpPr>
              <p:nvPr/>
            </p:nvGrpSpPr>
            <p:grpSpPr bwMode="auto">
              <a:xfrm>
                <a:off x="3293" y="0"/>
                <a:ext cx="477" cy="480"/>
                <a:chOff x="3293" y="0"/>
                <a:chExt cx="477" cy="480"/>
              </a:xfrm>
            </p:grpSpPr>
            <p:sp>
              <p:nvSpPr>
                <p:cNvPr id="46" name="Rectangle 26">
                  <a:extLst>
                    <a:ext uri="{FF2B5EF4-FFF2-40B4-BE49-F238E27FC236}">
                      <a16:creationId xmlns:a16="http://schemas.microsoft.com/office/drawing/2014/main" id="{1CC44EDA-EFE0-4D36-BEDC-BF5B66F7DD5E}"/>
                    </a:ext>
                  </a:extLst>
                </p:cNvPr>
                <p:cNvSpPr>
                  <a:spLocks noChangeArrowheads="1"/>
                </p:cNvSpPr>
                <p:nvPr/>
              </p:nvSpPr>
              <p:spPr bwMode="auto">
                <a:xfrm>
                  <a:off x="3321"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ltLang="es-PE" sz="1600" i="1">
                      <a:latin typeface="Tahoma" panose="020B0604030504040204" pitchFamily="34" charset="0"/>
                    </a:rPr>
                    <a:t>ABD</a:t>
                  </a:r>
                </a:p>
              </p:txBody>
            </p:sp>
            <p:sp>
              <p:nvSpPr>
                <p:cNvPr id="47" name="Rectangle 27">
                  <a:extLst>
                    <a:ext uri="{FF2B5EF4-FFF2-40B4-BE49-F238E27FC236}">
                      <a16:creationId xmlns:a16="http://schemas.microsoft.com/office/drawing/2014/main" id="{F2ED6C76-BF42-4D88-953F-A0E71E9A5ACA}"/>
                    </a:ext>
                  </a:extLst>
                </p:cNvPr>
                <p:cNvSpPr>
                  <a:spLocks noChangeArrowheads="1"/>
                </p:cNvSpPr>
                <p:nvPr/>
              </p:nvSpPr>
              <p:spPr bwMode="auto">
                <a:xfrm>
                  <a:off x="3293"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43" name="Group 28">
                <a:extLst>
                  <a:ext uri="{FF2B5EF4-FFF2-40B4-BE49-F238E27FC236}">
                    <a16:creationId xmlns:a16="http://schemas.microsoft.com/office/drawing/2014/main" id="{424F55C8-0370-4799-A17C-18B19DF7F0BD}"/>
                  </a:ext>
                </a:extLst>
              </p:cNvPr>
              <p:cNvGrpSpPr>
                <a:grpSpLocks/>
              </p:cNvGrpSpPr>
              <p:nvPr/>
            </p:nvGrpSpPr>
            <p:grpSpPr bwMode="auto">
              <a:xfrm>
                <a:off x="3770" y="0"/>
                <a:ext cx="477" cy="480"/>
                <a:chOff x="3770" y="0"/>
                <a:chExt cx="477" cy="480"/>
              </a:xfrm>
            </p:grpSpPr>
            <p:sp>
              <p:nvSpPr>
                <p:cNvPr id="44" name="Rectangle 29">
                  <a:extLst>
                    <a:ext uri="{FF2B5EF4-FFF2-40B4-BE49-F238E27FC236}">
                      <a16:creationId xmlns:a16="http://schemas.microsoft.com/office/drawing/2014/main" id="{9F798FF3-3355-4DD5-8F92-AB70335E4AAC}"/>
                    </a:ext>
                  </a:extLst>
                </p:cNvPr>
                <p:cNvSpPr>
                  <a:spLocks noChangeArrowheads="1"/>
                </p:cNvSpPr>
                <p:nvPr/>
              </p:nvSpPr>
              <p:spPr bwMode="auto">
                <a:xfrm>
                  <a:off x="3798" y="0"/>
                  <a:ext cx="4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s-PE" altLang="es-PE" sz="1600" i="1">
                      <a:latin typeface="Tahoma" panose="020B0604030504040204" pitchFamily="34" charset="0"/>
                    </a:rPr>
                    <a:t>COMP</a:t>
                  </a:r>
                </a:p>
              </p:txBody>
            </p:sp>
            <p:sp>
              <p:nvSpPr>
                <p:cNvPr id="45" name="Rectangle 30">
                  <a:extLst>
                    <a:ext uri="{FF2B5EF4-FFF2-40B4-BE49-F238E27FC236}">
                      <a16:creationId xmlns:a16="http://schemas.microsoft.com/office/drawing/2014/main" id="{5678CCF7-9BE6-4924-8006-9E244A5A818C}"/>
                    </a:ext>
                  </a:extLst>
                </p:cNvPr>
                <p:cNvSpPr>
                  <a:spLocks noChangeArrowheads="1"/>
                </p:cNvSpPr>
                <p:nvPr/>
              </p:nvSpPr>
              <p:spPr bwMode="auto">
                <a:xfrm>
                  <a:off x="3770" y="0"/>
                  <a:ext cx="47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sp>
          <p:nvSpPr>
            <p:cNvPr id="35" name="Rectangle 31">
              <a:extLst>
                <a:ext uri="{FF2B5EF4-FFF2-40B4-BE49-F238E27FC236}">
                  <a16:creationId xmlns:a16="http://schemas.microsoft.com/office/drawing/2014/main" id="{86D41687-9EDD-4AAB-9F7A-98E01AE79331}"/>
                </a:ext>
              </a:extLst>
            </p:cNvPr>
            <p:cNvSpPr>
              <a:spLocks noChangeArrowheads="1"/>
            </p:cNvSpPr>
            <p:nvPr/>
          </p:nvSpPr>
          <p:spPr bwMode="auto">
            <a:xfrm>
              <a:off x="-3" y="-3"/>
              <a:ext cx="4253" cy="48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sp>
        <p:nvSpPr>
          <p:cNvPr id="60" name="Rectangle 32">
            <a:extLst>
              <a:ext uri="{FF2B5EF4-FFF2-40B4-BE49-F238E27FC236}">
                <a16:creationId xmlns:a16="http://schemas.microsoft.com/office/drawing/2014/main" id="{508A44B0-FAFB-4910-B595-C84764751EA6}"/>
              </a:ext>
            </a:extLst>
          </p:cNvPr>
          <p:cNvSpPr>
            <a:spLocks noChangeArrowheads="1"/>
          </p:cNvSpPr>
          <p:nvPr/>
        </p:nvSpPr>
        <p:spPr bwMode="auto">
          <a:xfrm>
            <a:off x="3961080" y="2577717"/>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tLang="es-PE" sz="1600" b="1">
              <a:latin typeface="Tahoma" panose="020B0604030504040204" pitchFamily="34" charset="0"/>
            </a:endParaRPr>
          </a:p>
        </p:txBody>
      </p:sp>
      <p:graphicFrame>
        <p:nvGraphicFramePr>
          <p:cNvPr id="61" name="Object 33">
            <a:extLst>
              <a:ext uri="{FF2B5EF4-FFF2-40B4-BE49-F238E27FC236}">
                <a16:creationId xmlns:a16="http://schemas.microsoft.com/office/drawing/2014/main" id="{18CF40F0-4340-4078-97C6-536909B3ADF6}"/>
              </a:ext>
            </a:extLst>
          </p:cNvPr>
          <p:cNvGraphicFramePr>
            <a:graphicFrameLocks noChangeAspect="1"/>
          </p:cNvGraphicFramePr>
          <p:nvPr>
            <p:extLst>
              <p:ext uri="{D42A27DB-BD31-4B8C-83A1-F6EECF244321}">
                <p14:modId xmlns:p14="http://schemas.microsoft.com/office/powerpoint/2010/main" val="4282273973"/>
              </p:ext>
            </p:extLst>
          </p:nvPr>
        </p:nvGraphicFramePr>
        <p:xfrm>
          <a:off x="913080" y="3006342"/>
          <a:ext cx="7924800" cy="4475162"/>
        </p:xfrm>
        <a:graphic>
          <a:graphicData uri="http://schemas.openxmlformats.org/presentationml/2006/ole">
            <mc:AlternateContent xmlns:mc="http://schemas.openxmlformats.org/markup-compatibility/2006">
              <mc:Choice xmlns:v="urn:schemas-microsoft-com:vml" Requires="v">
                <p:oleObj spid="_x0000_s12292" name="Drawing" r:id="rId4" imgW="6305400" imgH="3562200" progId="AutoCAD.Drawing.15">
                  <p:embed/>
                </p:oleObj>
              </mc:Choice>
              <mc:Fallback>
                <p:oleObj name="Drawing" r:id="rId4" imgW="6305400" imgH="3562200" progId="AutoCAD.Drawing.15">
                  <p:embed/>
                  <p:pic>
                    <p:nvPicPr>
                      <p:cNvPr id="61" name="Object 33">
                        <a:extLst>
                          <a:ext uri="{FF2B5EF4-FFF2-40B4-BE49-F238E27FC236}">
                            <a16:creationId xmlns:a16="http://schemas.microsoft.com/office/drawing/2014/main" id="{18CF40F0-4340-4078-97C6-536909B3AD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080" y="3006342"/>
                        <a:ext cx="7924800"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37379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
        <p:nvSpPr>
          <p:cNvPr id="60" name="Rectangle 32">
            <a:extLst>
              <a:ext uri="{FF2B5EF4-FFF2-40B4-BE49-F238E27FC236}">
                <a16:creationId xmlns:a16="http://schemas.microsoft.com/office/drawing/2014/main" id="{508A44B0-FAFB-4910-B595-C84764751EA6}"/>
              </a:ext>
            </a:extLst>
          </p:cNvPr>
          <p:cNvSpPr>
            <a:spLocks noChangeArrowheads="1"/>
          </p:cNvSpPr>
          <p:nvPr/>
        </p:nvSpPr>
        <p:spPr bwMode="auto">
          <a:xfrm>
            <a:off x="3961080" y="2577717"/>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tLang="es-PE" sz="1600" b="1">
              <a:latin typeface="Tahoma" panose="020B0604030504040204" pitchFamily="34" charset="0"/>
            </a:endParaRPr>
          </a:p>
        </p:txBody>
      </p:sp>
      <p:sp>
        <p:nvSpPr>
          <p:cNvPr id="62" name="Marcador de texto 1">
            <a:extLst>
              <a:ext uri="{FF2B5EF4-FFF2-40B4-BE49-F238E27FC236}">
                <a16:creationId xmlns:a16="http://schemas.microsoft.com/office/drawing/2014/main" id="{DE24FD54-E178-445B-899D-433377DCA1D6}"/>
              </a:ext>
            </a:extLst>
          </p:cNvPr>
          <p:cNvSpPr>
            <a:spLocks noGrp="1"/>
          </p:cNvSpPr>
          <p:nvPr>
            <p:ph type="body" idx="1"/>
          </p:nvPr>
        </p:nvSpPr>
        <p:spPr>
          <a:xfrm>
            <a:off x="532080" y="1729196"/>
            <a:ext cx="8937741" cy="461624"/>
          </a:xfrm>
        </p:spPr>
        <p:txBody>
          <a:bodyPr/>
          <a:lstStyle/>
          <a:p>
            <a:r>
              <a:rPr lang="es-PE" dirty="0"/>
              <a:t>Implementar el algoritmo de Dijkstra</a:t>
            </a:r>
          </a:p>
        </p:txBody>
      </p:sp>
    </p:spTree>
    <p:extLst>
      <p:ext uri="{BB962C8B-B14F-4D97-AF65-F5344CB8AC3E}">
        <p14:creationId xmlns:p14="http://schemas.microsoft.com/office/powerpoint/2010/main" val="225714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469900" marR="5080" indent="-457200" algn="just">
              <a:spcBef>
                <a:spcPts val="670"/>
              </a:spcBef>
              <a:buClr>
                <a:srgbClr val="1F497D"/>
              </a:buClr>
              <a:buSzPct val="69642"/>
              <a:buFont typeface="Wingdings" pitchFamily="2" charset="2"/>
              <a:buChar char="q"/>
              <a:tabLst>
                <a:tab pos="355600" algn="l"/>
              </a:tabLst>
            </a:pPr>
            <a:r>
              <a:rPr lang="en-US" spc="-10" dirty="0">
                <a:solidFill>
                  <a:srgbClr val="002060"/>
                </a:solidFill>
                <a:cs typeface="Calibri"/>
              </a:rPr>
              <a:t>Sedgewick, R., et. al. (2011) Algorithms, Fourth Edition. Pearson.</a:t>
            </a:r>
          </a:p>
          <a:p>
            <a:pPr marL="469900" marR="5080" indent="-457200" algn="just">
              <a:spcBef>
                <a:spcPts val="670"/>
              </a:spcBef>
              <a:buClr>
                <a:srgbClr val="1F497D"/>
              </a:buClr>
              <a:buSzPct val="69642"/>
              <a:buFont typeface="Wingdings" pitchFamily="2" charset="2"/>
              <a:buChar char="q"/>
              <a:tabLst>
                <a:tab pos="355600" algn="l"/>
              </a:tabLst>
            </a:pPr>
            <a:r>
              <a:rPr lang="en-US" spc="-10" dirty="0" err="1">
                <a:solidFill>
                  <a:srgbClr val="002060"/>
                </a:solidFill>
                <a:cs typeface="Calibri"/>
              </a:rPr>
              <a:t>Cormen</a:t>
            </a:r>
            <a:r>
              <a:rPr lang="en-US" spc="-10" dirty="0">
                <a:solidFill>
                  <a:srgbClr val="002060"/>
                </a:solidFill>
                <a:cs typeface="Calibri"/>
              </a:rPr>
              <a:t>, H., et. al. (2009) Introduction to Algorithms, MIT Press.</a:t>
            </a:r>
          </a:p>
          <a:p>
            <a:pPr marL="469900" marR="5080" indent="-457200" algn="just">
              <a:spcBef>
                <a:spcPts val="670"/>
              </a:spcBef>
              <a:buClr>
                <a:srgbClr val="1F497D"/>
              </a:buClr>
              <a:buSzPct val="69642"/>
              <a:buFont typeface="Wingdings" pitchFamily="2" charset="2"/>
              <a:buChar char="q"/>
              <a:tabLst>
                <a:tab pos="355600" algn="l"/>
              </a:tabLst>
            </a:pPr>
            <a:r>
              <a:rPr lang="en-US" spc="-10" dirty="0">
                <a:solidFill>
                  <a:srgbClr val="002060"/>
                </a:solidFill>
                <a:cs typeface="Calibri"/>
              </a:rPr>
              <a:t>Allen, Mark (2014) Data Structures and Algorithms Analysis in C++, Fourth Edition. Pearson.</a:t>
            </a:r>
          </a:p>
          <a:p>
            <a:pPr marL="365760" indent="-256032" algn="just">
              <a:buClrTx/>
              <a:buFont typeface="Georgia"/>
              <a:buChar char="•"/>
              <a:defRPr/>
            </a:pPr>
            <a:endParaRPr lang="es-PE" dirty="0">
              <a:solidFill>
                <a:schemeClr val="tx1"/>
              </a:solidFill>
              <a:latin typeface="Courier New" pitchFamily="49" charset="0"/>
              <a:cs typeface="Courier New" pitchFamily="49" charset="0"/>
            </a:endParaRP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Referencias</a:t>
            </a:r>
            <a:endParaRPr sz="4400" b="1" dirty="0">
              <a:solidFill>
                <a:schemeClr val="bg1"/>
              </a:solidFill>
              <a:latin typeface="+mj-lt"/>
            </a:endParaRPr>
          </a:p>
        </p:txBody>
      </p:sp>
    </p:spTree>
    <p:extLst>
      <p:ext uri="{BB962C8B-B14F-4D97-AF65-F5344CB8AC3E}">
        <p14:creationId xmlns:p14="http://schemas.microsoft.com/office/powerpoint/2010/main" val="30720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0DF47B73-72AA-493C-9044-AE3B95E3A7F2}"/>
              </a:ext>
            </a:extLst>
          </p:cNvPr>
          <p:cNvSpPr txBox="1"/>
          <p:nvPr/>
        </p:nvSpPr>
        <p:spPr>
          <a:xfrm>
            <a:off x="1295403" y="3723527"/>
            <a:ext cx="7333590" cy="1897955"/>
          </a:xfrm>
          <a:prstGeom prst="rect">
            <a:avLst/>
          </a:prstGeom>
        </p:spPr>
        <p:txBody>
          <a:bodyPr vert="horz" wrap="square" lIns="0" tIns="88900" rIns="0" bIns="0" rtlCol="0">
            <a:spAutoFit/>
          </a:bodyPr>
          <a:lstStyle/>
          <a:p>
            <a:pPr marL="12700">
              <a:spcBef>
                <a:spcPts val="700"/>
              </a:spcBef>
              <a:tabLst>
                <a:tab pos="354965" algn="l"/>
                <a:tab pos="355600" algn="l"/>
              </a:tabLst>
            </a:pPr>
            <a:r>
              <a:rPr lang="en-US" sz="2500" b="1" spc="-10" dirty="0" err="1">
                <a:solidFill>
                  <a:schemeClr val="tx1">
                    <a:lumMod val="75000"/>
                    <a:lumOff val="25000"/>
                  </a:schemeClr>
                </a:solidFill>
                <a:latin typeface="Calibri"/>
                <a:cs typeface="Calibri"/>
              </a:rPr>
              <a:t>Contenido</a:t>
            </a:r>
            <a:r>
              <a:rPr lang="en-US" sz="2500" spc="-10" dirty="0">
                <a:solidFill>
                  <a:schemeClr val="tx1">
                    <a:lumMod val="75000"/>
                    <a:lumOff val="25000"/>
                  </a:schemeClr>
                </a:solidFill>
                <a:latin typeface="Calibri"/>
                <a:cs typeface="Calibri"/>
              </a:rPr>
              <a:t>:</a:t>
            </a:r>
          </a:p>
          <a:p>
            <a:pPr marL="355600" indent="-342900">
              <a:spcBef>
                <a:spcPts val="700"/>
              </a:spcBef>
              <a:buFont typeface="Wingdings" pitchFamily="2" charset="2"/>
              <a:buChar char="Ø"/>
              <a:tabLst>
                <a:tab pos="354965" algn="l"/>
                <a:tab pos="355600" algn="l"/>
              </a:tabLst>
            </a:pPr>
            <a:r>
              <a:rPr lang="es-PE" sz="2500" dirty="0">
                <a:solidFill>
                  <a:schemeClr val="tx1">
                    <a:lumMod val="75000"/>
                    <a:lumOff val="25000"/>
                  </a:schemeClr>
                </a:solidFill>
                <a:cs typeface="Calibri"/>
              </a:rPr>
              <a:t>Introducción</a:t>
            </a:r>
          </a:p>
          <a:p>
            <a:pPr marL="355600" indent="-342900">
              <a:spcBef>
                <a:spcPts val="700"/>
              </a:spcBef>
              <a:buFont typeface="Wingdings" pitchFamily="2" charset="2"/>
              <a:buChar char="Ø"/>
              <a:tabLst>
                <a:tab pos="354965" algn="l"/>
                <a:tab pos="355600" algn="l"/>
              </a:tabLst>
            </a:pPr>
            <a:r>
              <a:rPr lang="es-PE" sz="2500" dirty="0">
                <a:solidFill>
                  <a:schemeClr val="tx1">
                    <a:lumMod val="75000"/>
                    <a:lumOff val="25000"/>
                  </a:schemeClr>
                </a:solidFill>
                <a:cs typeface="Calibri"/>
              </a:rPr>
              <a:t>Grafos</a:t>
            </a:r>
          </a:p>
          <a:p>
            <a:pPr marL="355600" indent="-342900">
              <a:spcBef>
                <a:spcPts val="700"/>
              </a:spcBef>
              <a:buFont typeface="Wingdings" pitchFamily="2" charset="2"/>
              <a:buChar char="Ø"/>
              <a:tabLst>
                <a:tab pos="354965" algn="l"/>
                <a:tab pos="355600" algn="l"/>
              </a:tabLst>
            </a:pPr>
            <a:r>
              <a:rPr lang="es-PE" sz="2500" dirty="0">
                <a:solidFill>
                  <a:schemeClr val="tx1">
                    <a:lumMod val="75000"/>
                    <a:lumOff val="25000"/>
                  </a:schemeClr>
                </a:solidFill>
                <a:cs typeface="Calibri"/>
              </a:rPr>
              <a:t>Ejercicios</a:t>
            </a:r>
          </a:p>
        </p:txBody>
      </p:sp>
      <p:sp>
        <p:nvSpPr>
          <p:cNvPr id="6" name="Subtítulo 2">
            <a:extLst>
              <a:ext uri="{FF2B5EF4-FFF2-40B4-BE49-F238E27FC236}">
                <a16:creationId xmlns:a16="http://schemas.microsoft.com/office/drawing/2014/main" id="{C53EA39C-50ED-48C1-90D3-A16927C39B16}"/>
              </a:ext>
            </a:extLst>
          </p:cNvPr>
          <p:cNvSpPr txBox="1">
            <a:spLocks/>
          </p:cNvSpPr>
          <p:nvPr/>
        </p:nvSpPr>
        <p:spPr>
          <a:xfrm>
            <a:off x="1051340" y="2379409"/>
            <a:ext cx="8586646" cy="1042987"/>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PE" sz="4000" b="1" spc="-5" dirty="0">
                <a:solidFill>
                  <a:srgbClr val="FF0000"/>
                </a:solidFill>
                <a:latin typeface="Calibri"/>
                <a:ea typeface="+mn-ea"/>
                <a:cs typeface="Calibri"/>
              </a:rPr>
              <a:t>Tema : Grafos</a:t>
            </a:r>
          </a:p>
        </p:txBody>
      </p:sp>
    </p:spTree>
    <p:extLst>
      <p:ext uri="{BB962C8B-B14F-4D97-AF65-F5344CB8AC3E}">
        <p14:creationId xmlns:p14="http://schemas.microsoft.com/office/powerpoint/2010/main" val="2140179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3" name="object 2">
            <a:extLst>
              <a:ext uri="{FF2B5EF4-FFF2-40B4-BE49-F238E27FC236}">
                <a16:creationId xmlns:a16="http://schemas.microsoft.com/office/drawing/2014/main" id="{4C2F689E-FB5E-4F6A-8D9D-93C4F2B24917}"/>
              </a:ext>
            </a:extLst>
          </p:cNvPr>
          <p:cNvSpPr txBox="1"/>
          <p:nvPr/>
        </p:nvSpPr>
        <p:spPr>
          <a:xfrm>
            <a:off x="4004564" y="4835144"/>
            <a:ext cx="21202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EXIGETE</a:t>
            </a:r>
            <a:r>
              <a:rPr sz="2400" spc="-45" dirty="0">
                <a:solidFill>
                  <a:srgbClr val="FFFFFF"/>
                </a:solidFill>
                <a:latin typeface="Calibri"/>
                <a:cs typeface="Calibri"/>
              </a:rPr>
              <a:t> </a:t>
            </a:r>
            <a:r>
              <a:rPr sz="2400" spc="-30" dirty="0">
                <a:solidFill>
                  <a:srgbClr val="FFFFFF"/>
                </a:solidFill>
                <a:latin typeface="Calibri"/>
                <a:cs typeface="Calibri"/>
              </a:rPr>
              <a:t>INNOVA</a:t>
            </a:r>
            <a:endParaRPr sz="2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1295400" y="2739519"/>
            <a:ext cx="7772400" cy="769441"/>
          </a:xfrm>
          <a:prstGeom prst="rect">
            <a:avLst/>
          </a:prstGeom>
          <a:noFill/>
          <a:ln>
            <a:noFill/>
          </a:ln>
        </p:spPr>
        <p:txBody>
          <a:bodyPr spcFirstLastPara="1" wrap="square" lIns="91425" tIns="45700" rIns="91425" bIns="45700" anchor="ctr" anchorCtr="0">
            <a:noAutofit/>
          </a:bodyPr>
          <a:lstStyle/>
          <a:p>
            <a:r>
              <a:rPr lang="es-PE" dirty="0"/>
              <a:t>Grafos</a:t>
            </a:r>
            <a:endParaRPr dirty="0"/>
          </a:p>
        </p:txBody>
      </p:sp>
      <p:pic>
        <p:nvPicPr>
          <p:cNvPr id="4098" name="Picture 2" descr="Resultado de imagen para grafos">
            <a:extLst>
              <a:ext uri="{FF2B5EF4-FFF2-40B4-BE49-F238E27FC236}">
                <a16:creationId xmlns:a16="http://schemas.microsoft.com/office/drawing/2014/main" id="{7C2538AF-29EA-4628-8BFC-46BBEA321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505" y="3637455"/>
            <a:ext cx="5010150" cy="334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Consideraciones:</a:t>
            </a:r>
          </a:p>
          <a:p>
            <a:pPr marL="342900" indent="-342900" algn="just"/>
            <a:endParaRPr lang="es-PE" dirty="0"/>
          </a:p>
          <a:p>
            <a:pPr marL="342900" indent="-342900" algn="just"/>
            <a:r>
              <a:rPr lang="es-PE" dirty="0"/>
              <a:t>Los grafos son una estructura de datos generalizada en ciencias de la computación.</a:t>
            </a:r>
          </a:p>
          <a:p>
            <a:pPr marL="342900" indent="-342900" algn="just"/>
            <a:endParaRPr lang="es-PE" dirty="0"/>
          </a:p>
          <a:p>
            <a:pPr marL="342900" indent="-342900" algn="just"/>
            <a:r>
              <a:rPr lang="es-PE" dirty="0"/>
              <a:t>Hay cientos de interesantes problemas de computación definidos en términos de grafos.</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Introducción</a:t>
            </a:r>
            <a:endParaRPr sz="4400" b="1"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Definición:</a:t>
            </a:r>
          </a:p>
          <a:p>
            <a:pPr marL="342900" indent="-342900" algn="just"/>
            <a:endParaRPr lang="es-PE" dirty="0"/>
          </a:p>
          <a:p>
            <a:pPr marL="342900" indent="-342900" algn="just"/>
            <a:r>
              <a:rPr lang="es-PE" dirty="0"/>
              <a:t>Un grafo es una estructura de datos que permite almacenar una colección de datos en los que cada elemento puede estar relacionado mediante conexiones con otros elementos de la misma colección. </a:t>
            </a:r>
          </a:p>
          <a:p>
            <a:pPr marL="342900" indent="-342900" algn="just"/>
            <a:endParaRPr lang="es-PE" dirty="0"/>
          </a:p>
          <a:p>
            <a:pPr marL="342900" indent="-342900" algn="just"/>
            <a:r>
              <a:rPr lang="es-PE" dirty="0"/>
              <a:t>Estas conexiones pueden ser dirigidas </a:t>
            </a:r>
            <a:r>
              <a:rPr lang="es-PE" dirty="0" err="1"/>
              <a:t>ó</a:t>
            </a:r>
            <a:r>
              <a:rPr lang="es-PE" dirty="0"/>
              <a:t> no. En el caso de que sean orientadas entonces la relación entre los elementos se puede ver con predecesores y sucesores.</a:t>
            </a:r>
          </a:p>
          <a:p>
            <a:pPr marL="342900" indent="-342900" algn="just"/>
            <a:endParaRPr lang="es-PE" dirty="0"/>
          </a:p>
          <a:p>
            <a:pPr marL="342900" indent="-342900" algn="just"/>
            <a:r>
              <a:rPr lang="es-PE" dirty="0"/>
              <a:t>Un grafo G = (V,A) está formado por (V)</a:t>
            </a:r>
            <a:r>
              <a:rPr lang="es-PE" dirty="0" err="1"/>
              <a:t>értices</a:t>
            </a:r>
            <a:r>
              <a:rPr lang="es-PE" dirty="0"/>
              <a:t> (</a:t>
            </a:r>
            <a:r>
              <a:rPr lang="es-PE" dirty="0" err="1"/>
              <a:t>ó</a:t>
            </a:r>
            <a:r>
              <a:rPr lang="es-PE" dirty="0"/>
              <a:t> Nodos) y (A)</a:t>
            </a:r>
            <a:r>
              <a:rPr lang="es-PE" dirty="0" err="1"/>
              <a:t>ristas</a:t>
            </a:r>
            <a:r>
              <a:rPr lang="es-PE" dirty="0"/>
              <a:t> (</a:t>
            </a:r>
            <a:r>
              <a:rPr lang="es-PE" dirty="0" err="1"/>
              <a:t>ó</a:t>
            </a:r>
            <a:r>
              <a:rPr lang="es-PE" dirty="0"/>
              <a:t> Arcos) que conectan los vértices. Cada nodo es un par (</a:t>
            </a:r>
            <a:r>
              <a:rPr lang="es-PE" dirty="0" err="1"/>
              <a:t>v,w</a:t>
            </a:r>
            <a:r>
              <a:rPr lang="es-PE" dirty="0"/>
              <a:t>) donde </a:t>
            </a:r>
            <a:r>
              <a:rPr lang="es-PE" dirty="0" err="1"/>
              <a:t>v,w</a:t>
            </a:r>
            <a:r>
              <a:rPr lang="es-PE" dirty="0"/>
              <a:t> pertenecen a V.</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spTree>
    <p:extLst>
      <p:ext uri="{BB962C8B-B14F-4D97-AF65-F5344CB8AC3E}">
        <p14:creationId xmlns:p14="http://schemas.microsoft.com/office/powerpoint/2010/main" val="108892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sp>
        <p:nvSpPr>
          <p:cNvPr id="6" name="Text Box 2">
            <a:extLst>
              <a:ext uri="{FF2B5EF4-FFF2-40B4-BE49-F238E27FC236}">
                <a16:creationId xmlns:a16="http://schemas.microsoft.com/office/drawing/2014/main" id="{459D909B-027C-4751-84DE-A148556FB4E4}"/>
              </a:ext>
            </a:extLst>
          </p:cNvPr>
          <p:cNvSpPr txBox="1">
            <a:spLocks noChangeArrowheads="1"/>
          </p:cNvSpPr>
          <p:nvPr/>
        </p:nvSpPr>
        <p:spPr bwMode="auto">
          <a:xfrm>
            <a:off x="3208338" y="2763818"/>
            <a:ext cx="2468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s-PE" altLang="es-PE" sz="2400" b="0" i="0">
              <a:solidFill>
                <a:schemeClr val="tx1"/>
              </a:solidFill>
            </a:endParaRPr>
          </a:p>
        </p:txBody>
      </p:sp>
      <p:sp>
        <p:nvSpPr>
          <p:cNvPr id="7" name="Rectangle 3">
            <a:extLst>
              <a:ext uri="{FF2B5EF4-FFF2-40B4-BE49-F238E27FC236}">
                <a16:creationId xmlns:a16="http://schemas.microsoft.com/office/drawing/2014/main" id="{0C8D114C-DDCB-4AB8-B447-CC108108F2A0}"/>
              </a:ext>
            </a:extLst>
          </p:cNvPr>
          <p:cNvSpPr>
            <a:spLocks noChangeArrowheads="1"/>
          </p:cNvSpPr>
          <p:nvPr/>
        </p:nvSpPr>
        <p:spPr bwMode="auto">
          <a:xfrm>
            <a:off x="781050" y="1449913"/>
            <a:ext cx="8424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 altLang="es-PE" sz="3200" i="0" dirty="0">
                <a:solidFill>
                  <a:schemeClr val="tx1"/>
                </a:solidFill>
              </a:rPr>
              <a:t>Ejemplos</a:t>
            </a:r>
          </a:p>
        </p:txBody>
      </p:sp>
      <p:pic>
        <p:nvPicPr>
          <p:cNvPr id="8" name="Picture 5" descr="grafos14">
            <a:extLst>
              <a:ext uri="{FF2B5EF4-FFF2-40B4-BE49-F238E27FC236}">
                <a16:creationId xmlns:a16="http://schemas.microsoft.com/office/drawing/2014/main" id="{A4530957-C885-4260-999C-7BF565C4C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2168506"/>
            <a:ext cx="4032250" cy="23209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162">
            <a:extLst>
              <a:ext uri="{FF2B5EF4-FFF2-40B4-BE49-F238E27FC236}">
                <a16:creationId xmlns:a16="http://schemas.microsoft.com/office/drawing/2014/main" id="{6ABA34FD-53E0-46F3-AA61-8736FFF88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5463" y="2168506"/>
            <a:ext cx="3527425" cy="17065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image003">
            <a:extLst>
              <a:ext uri="{FF2B5EF4-FFF2-40B4-BE49-F238E27FC236}">
                <a16:creationId xmlns:a16="http://schemas.microsoft.com/office/drawing/2014/main" id="{FB5EF4AB-21F9-4037-AA4F-A6259D0E00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4759306"/>
            <a:ext cx="4032250" cy="2638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grafos">
            <a:extLst>
              <a:ext uri="{FF2B5EF4-FFF2-40B4-BE49-F238E27FC236}">
                <a16:creationId xmlns:a16="http://schemas.microsoft.com/office/drawing/2014/main" id="{271C52F1-3617-4EF4-9617-55670757A8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5463" y="4832331"/>
            <a:ext cx="3095625" cy="263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3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Ejemplo:</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pic>
        <p:nvPicPr>
          <p:cNvPr id="4" name="Picture 5" descr="casc_antic_todoscaminos">
            <a:extLst>
              <a:ext uri="{FF2B5EF4-FFF2-40B4-BE49-F238E27FC236}">
                <a16:creationId xmlns:a16="http://schemas.microsoft.com/office/drawing/2014/main" id="{09435DAB-A03B-4A98-BE48-DB3D2A7CC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2" y="2439495"/>
            <a:ext cx="5184775" cy="495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37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Ejemplo:</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Grafos</a:t>
            </a:r>
            <a:endParaRPr sz="4400" b="1" dirty="0">
              <a:solidFill>
                <a:schemeClr val="bg1"/>
              </a:solidFill>
              <a:latin typeface="+mj-lt"/>
            </a:endParaRPr>
          </a:p>
        </p:txBody>
      </p:sp>
      <p:pic>
        <p:nvPicPr>
          <p:cNvPr id="5" name="Picture 5" descr="T1_N137_A2_RedMetroBCN">
            <a:extLst>
              <a:ext uri="{FF2B5EF4-FFF2-40B4-BE49-F238E27FC236}">
                <a16:creationId xmlns:a16="http://schemas.microsoft.com/office/drawing/2014/main" id="{8A6B4F99-4071-4760-ABA2-19DF14E34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27" y="2541997"/>
            <a:ext cx="8406546" cy="485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587852"/>
      </p:ext>
    </p:extLst>
  </p:cSld>
  <p:clrMapOvr>
    <a:masterClrMapping/>
  </p:clrMapOvr>
</p:sld>
</file>

<file path=ppt/theme/theme1.xml><?xml version="1.0" encoding="utf-8"?>
<a:theme xmlns:a="http://schemas.openxmlformats.org/drawingml/2006/main" name="TemaUP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UPC" id="{C8935246-E869-4C91-9023-DD22030C43DD}" vid="{208FA3EC-9C78-4DFE-BE65-2C3C90721272}"/>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TemaUPC</Template>
  <TotalTime>3825</TotalTime>
  <Words>1050</Words>
  <Application>Microsoft Office PowerPoint</Application>
  <PresentationFormat>Personalizado</PresentationFormat>
  <Paragraphs>374</Paragraphs>
  <Slides>30</Slides>
  <Notes>28</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40" baseType="lpstr">
      <vt:lpstr>Times New Roman</vt:lpstr>
      <vt:lpstr>Courier New</vt:lpstr>
      <vt:lpstr>Calibri</vt:lpstr>
      <vt:lpstr>Consolas</vt:lpstr>
      <vt:lpstr>Tahoma</vt:lpstr>
      <vt:lpstr>Wingdings</vt:lpstr>
      <vt:lpstr>Georgia</vt:lpstr>
      <vt:lpstr>Arial</vt:lpstr>
      <vt:lpstr>TemaUPC</vt:lpstr>
      <vt:lpstr>Drawing</vt:lpstr>
      <vt:lpstr>Presentación de PowerPoint</vt:lpstr>
      <vt:lpstr>Presentación de PowerPoint</vt:lpstr>
      <vt:lpstr>Presentación de PowerPoint</vt:lpstr>
      <vt:lpstr>Grafos</vt:lpstr>
      <vt:lpstr>Introducción</vt:lpstr>
      <vt:lpstr>Grafos</vt:lpstr>
      <vt:lpstr>Grafos</vt:lpstr>
      <vt:lpstr>Grafos</vt:lpstr>
      <vt:lpstr>Grafos</vt:lpstr>
      <vt:lpstr>Grafos</vt:lpstr>
      <vt:lpstr>Grafos</vt:lpstr>
      <vt:lpstr>Grafos</vt:lpstr>
      <vt:lpstr>Grafos</vt:lpstr>
      <vt:lpstr>Grafos</vt:lpstr>
      <vt:lpstr>Grafos</vt:lpstr>
      <vt:lpstr>Grafos</vt:lpstr>
      <vt:lpstr>Ejercicios</vt:lpstr>
      <vt:lpstr>Ejercicios</vt:lpstr>
      <vt:lpstr>Ejercicios</vt:lpstr>
      <vt:lpstr>Ejercicios</vt:lpstr>
      <vt:lpstr>Ejercicios</vt:lpstr>
      <vt:lpstr>Ejercicios</vt:lpstr>
      <vt:lpstr>Ejercicios</vt:lpstr>
      <vt:lpstr>Ejercicios</vt:lpstr>
      <vt:lpstr>Ejercicios</vt:lpstr>
      <vt:lpstr>Ejercicios</vt:lpstr>
      <vt:lpstr>Ejercicios</vt:lpstr>
      <vt:lpstr>Ejercicios</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Tablas de Hash</dc:title>
  <cp:lastModifiedBy>PCSICJAR (JARA GARCIA, CARLOS ALBERTO)</cp:lastModifiedBy>
  <cp:revision>207</cp:revision>
  <dcterms:modified xsi:type="dcterms:W3CDTF">2019-11-09T22:53:21Z</dcterms:modified>
</cp:coreProperties>
</file>