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28" r:id="rId3"/>
    <p:sldId id="329" r:id="rId4"/>
    <p:sldId id="257" r:id="rId5"/>
    <p:sldId id="364" r:id="rId6"/>
    <p:sldId id="365" r:id="rId7"/>
    <p:sldId id="366" r:id="rId8"/>
    <p:sldId id="367" r:id="rId9"/>
    <p:sldId id="368" r:id="rId10"/>
    <p:sldId id="369" r:id="rId11"/>
    <p:sldId id="359" r:id="rId12"/>
    <p:sldId id="327" r:id="rId13"/>
  </p:sldIdLst>
  <p:sldSz cx="10058400" cy="7772400"/>
  <p:notesSz cx="10234613" cy="70993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5" userDrawn="1">
          <p15:clr>
            <a:srgbClr val="A4A3A4"/>
          </p15:clr>
        </p15:guide>
        <p15:guide id="2" pos="32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063C53-4807-460D-8954-2804CF3A9786}">
  <a:tblStyle styleId="{16063C53-4807-460D-8954-2804CF3A97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533F31-3E50-4F19-A0EE-40618981B36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46EDBD-F8EC-47E2-822C-D59B96702F2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8" autoAdjust="0"/>
  </p:normalViewPr>
  <p:slideViewPr>
    <p:cSldViewPr snapToGrid="0">
      <p:cViewPr varScale="1">
        <p:scale>
          <a:sx n="73" d="100"/>
          <a:sy n="73" d="100"/>
        </p:scale>
        <p:origin x="1454" y="43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35"/>
        <p:guide pos="32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berto Jara García" userId="14f27ca67b5b2891" providerId="LiveId" clId="{071A47D1-BF50-4E75-8228-C02FCCBE09E1}"/>
    <pc:docChg chg="undo custSel addSld delSld modSld sldOrd">
      <pc:chgData name="Carlos Alberto Jara García" userId="14f27ca67b5b2891" providerId="LiveId" clId="{071A47D1-BF50-4E75-8228-C02FCCBE09E1}" dt="2019-10-17T05:23:51.800" v="793"/>
      <pc:docMkLst>
        <pc:docMk/>
      </pc:docMkLst>
      <pc:sldChg chg="modSp">
        <pc:chgData name="Carlos Alberto Jara García" userId="14f27ca67b5b2891" providerId="LiveId" clId="{071A47D1-BF50-4E75-8228-C02FCCBE09E1}" dt="2019-10-14T07:50:29.503" v="2" actId="20577"/>
        <pc:sldMkLst>
          <pc:docMk/>
          <pc:sldMk cId="0" sldId="256"/>
        </pc:sldMkLst>
        <pc:spChg chg="mod">
          <ac:chgData name="Carlos Alberto Jara García" userId="14f27ca67b5b2891" providerId="LiveId" clId="{071A47D1-BF50-4E75-8228-C02FCCBE09E1}" dt="2019-10-14T07:50:29.503" v="2" actId="20577"/>
          <ac:spMkLst>
            <pc:docMk/>
            <pc:sldMk cId="0" sldId="256"/>
            <ac:spMk id="10" creationId="{D33E4B9C-1BE3-4B9E-A90F-61199559C9E9}"/>
          </ac:spMkLst>
        </pc:spChg>
      </pc:sldChg>
      <pc:sldChg chg="addSp delSp modSp">
        <pc:chgData name="Carlos Alberto Jara García" userId="14f27ca67b5b2891" providerId="LiveId" clId="{071A47D1-BF50-4E75-8228-C02FCCBE09E1}" dt="2019-10-14T09:01:28.110" v="646" actId="1076"/>
        <pc:sldMkLst>
          <pc:docMk/>
          <pc:sldMk cId="0" sldId="257"/>
        </pc:sldMkLst>
        <pc:spChg chg="mod">
          <ac:chgData name="Carlos Alberto Jara García" userId="14f27ca67b5b2891" providerId="LiveId" clId="{071A47D1-BF50-4E75-8228-C02FCCBE09E1}" dt="2019-10-14T08:59:15.532" v="639" actId="20577"/>
          <ac:spMkLst>
            <pc:docMk/>
            <pc:sldMk cId="0" sldId="257"/>
            <ac:spMk id="73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9:00:18.892" v="640" actId="478"/>
          <ac:picMkLst>
            <pc:docMk/>
            <pc:sldMk cId="0" sldId="257"/>
            <ac:picMk id="2" creationId="{7C939849-DB66-41B4-9A4F-F517D96ADD99}"/>
          </ac:picMkLst>
        </pc:picChg>
        <pc:picChg chg="add mod">
          <ac:chgData name="Carlos Alberto Jara García" userId="14f27ca67b5b2891" providerId="LiveId" clId="{071A47D1-BF50-4E75-8228-C02FCCBE09E1}" dt="2019-10-14T09:01:28.110" v="646" actId="1076"/>
          <ac:picMkLst>
            <pc:docMk/>
            <pc:sldMk cId="0" sldId="257"/>
            <ac:picMk id="3074" creationId="{AE67C1D2-8CB0-4F2B-B9D6-27DD4C74BF8D}"/>
          </ac:picMkLst>
        </pc:picChg>
      </pc:sldChg>
      <pc:sldChg chg="addSp delSp modSp ord">
        <pc:chgData name="Carlos Alberto Jara García" userId="14f27ca67b5b2891" providerId="LiveId" clId="{071A47D1-BF50-4E75-8228-C02FCCBE09E1}" dt="2019-10-14T09:22:12.236" v="788" actId="14100"/>
        <pc:sldMkLst>
          <pc:docMk/>
          <pc:sldMk cId="0" sldId="258"/>
        </pc:sldMkLst>
        <pc:spChg chg="mod">
          <ac:chgData name="Carlos Alberto Jara García" userId="14f27ca67b5b2891" providerId="LiveId" clId="{071A47D1-BF50-4E75-8228-C02FCCBE09E1}" dt="2019-10-14T09:01:50.406" v="664" actId="20577"/>
          <ac:spMkLst>
            <pc:docMk/>
            <pc:sldMk cId="0" sldId="258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9:22:06.068" v="786" actId="404"/>
          <ac:spMkLst>
            <pc:docMk/>
            <pc:sldMk cId="0" sldId="258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12:11.145" v="159" actId="478"/>
          <ac:picMkLst>
            <pc:docMk/>
            <pc:sldMk cId="0" sldId="258"/>
            <ac:picMk id="2" creationId="{72C355E7-59E4-486A-9A93-8B86B03B3441}"/>
          </ac:picMkLst>
        </pc:picChg>
        <pc:picChg chg="add mod">
          <ac:chgData name="Carlos Alberto Jara García" userId="14f27ca67b5b2891" providerId="LiveId" clId="{071A47D1-BF50-4E75-8228-C02FCCBE09E1}" dt="2019-10-14T09:22:12.236" v="788" actId="14100"/>
          <ac:picMkLst>
            <pc:docMk/>
            <pc:sldMk cId="0" sldId="258"/>
            <ac:picMk id="3" creationId="{DB1144BC-09E3-4E00-A864-22A26A85A24B}"/>
          </ac:picMkLst>
        </pc:picChg>
        <pc:picChg chg="add del mod">
          <ac:chgData name="Carlos Alberto Jara García" userId="14f27ca67b5b2891" providerId="LiveId" clId="{071A47D1-BF50-4E75-8228-C02FCCBE09E1}" dt="2019-10-14T09:02:14.214" v="666" actId="478"/>
          <ac:picMkLst>
            <pc:docMk/>
            <pc:sldMk cId="0" sldId="258"/>
            <ac:picMk id="5" creationId="{066D170F-E93A-4FD8-B458-7F02B9C8C1C4}"/>
          </ac:picMkLst>
        </pc:picChg>
      </pc:sldChg>
      <pc:sldChg chg="del">
        <pc:chgData name="Carlos Alberto Jara García" userId="14f27ca67b5b2891" providerId="LiveId" clId="{071A47D1-BF50-4E75-8228-C02FCCBE09E1}" dt="2019-10-14T08:23:25.773" v="344" actId="47"/>
        <pc:sldMkLst>
          <pc:docMk/>
          <pc:sldMk cId="0" sldId="281"/>
        </pc:sldMkLst>
      </pc:sldChg>
      <pc:sldChg chg="del">
        <pc:chgData name="Carlos Alberto Jara García" userId="14f27ca67b5b2891" providerId="LiveId" clId="{071A47D1-BF50-4E75-8228-C02FCCBE09E1}" dt="2019-10-14T08:23:25.958" v="345" actId="47"/>
        <pc:sldMkLst>
          <pc:docMk/>
          <pc:sldMk cId="0" sldId="282"/>
        </pc:sldMkLst>
      </pc:sldChg>
      <pc:sldChg chg="del">
        <pc:chgData name="Carlos Alberto Jara García" userId="14f27ca67b5b2891" providerId="LiveId" clId="{071A47D1-BF50-4E75-8228-C02FCCBE09E1}" dt="2019-10-14T08:23:26.146" v="346" actId="47"/>
        <pc:sldMkLst>
          <pc:docMk/>
          <pc:sldMk cId="0" sldId="283"/>
        </pc:sldMkLst>
      </pc:sldChg>
      <pc:sldChg chg="del">
        <pc:chgData name="Carlos Alberto Jara García" userId="14f27ca67b5b2891" providerId="LiveId" clId="{071A47D1-BF50-4E75-8228-C02FCCBE09E1}" dt="2019-10-14T08:23:26.308" v="347" actId="47"/>
        <pc:sldMkLst>
          <pc:docMk/>
          <pc:sldMk cId="0" sldId="284"/>
        </pc:sldMkLst>
      </pc:sldChg>
      <pc:sldChg chg="del">
        <pc:chgData name="Carlos Alberto Jara García" userId="14f27ca67b5b2891" providerId="LiveId" clId="{071A47D1-BF50-4E75-8228-C02FCCBE09E1}" dt="2019-10-14T08:23:26.582" v="348" actId="47"/>
        <pc:sldMkLst>
          <pc:docMk/>
          <pc:sldMk cId="0" sldId="285"/>
        </pc:sldMkLst>
      </pc:sldChg>
      <pc:sldChg chg="del">
        <pc:chgData name="Carlos Alberto Jara García" userId="14f27ca67b5b2891" providerId="LiveId" clId="{071A47D1-BF50-4E75-8228-C02FCCBE09E1}" dt="2019-10-14T08:23:27.878" v="350" actId="47"/>
        <pc:sldMkLst>
          <pc:docMk/>
          <pc:sldMk cId="0" sldId="286"/>
        </pc:sldMkLst>
      </pc:sldChg>
      <pc:sldChg chg="del">
        <pc:chgData name="Carlos Alberto Jara García" userId="14f27ca67b5b2891" providerId="LiveId" clId="{071A47D1-BF50-4E75-8228-C02FCCBE09E1}" dt="2019-10-14T08:23:28.449" v="351" actId="47"/>
        <pc:sldMkLst>
          <pc:docMk/>
          <pc:sldMk cId="0" sldId="287"/>
        </pc:sldMkLst>
      </pc:sldChg>
      <pc:sldChg chg="del">
        <pc:chgData name="Carlos Alberto Jara García" userId="14f27ca67b5b2891" providerId="LiveId" clId="{071A47D1-BF50-4E75-8228-C02FCCBE09E1}" dt="2019-10-14T08:23:29.217" v="352" actId="47"/>
        <pc:sldMkLst>
          <pc:docMk/>
          <pc:sldMk cId="0" sldId="288"/>
        </pc:sldMkLst>
      </pc:sldChg>
      <pc:sldChg chg="del">
        <pc:chgData name="Carlos Alberto Jara García" userId="14f27ca67b5b2891" providerId="LiveId" clId="{071A47D1-BF50-4E75-8228-C02FCCBE09E1}" dt="2019-10-14T08:23:29.592" v="353" actId="47"/>
        <pc:sldMkLst>
          <pc:docMk/>
          <pc:sldMk cId="0" sldId="289"/>
        </pc:sldMkLst>
      </pc:sldChg>
      <pc:sldChg chg="del">
        <pc:chgData name="Carlos Alberto Jara García" userId="14f27ca67b5b2891" providerId="LiveId" clId="{071A47D1-BF50-4E75-8228-C02FCCBE09E1}" dt="2019-10-14T08:23:30.099" v="354" actId="47"/>
        <pc:sldMkLst>
          <pc:docMk/>
          <pc:sldMk cId="0" sldId="290"/>
        </pc:sldMkLst>
      </pc:sldChg>
      <pc:sldChg chg="del">
        <pc:chgData name="Carlos Alberto Jara García" userId="14f27ca67b5b2891" providerId="LiveId" clId="{071A47D1-BF50-4E75-8228-C02FCCBE09E1}" dt="2019-10-14T08:23:30.717" v="355" actId="47"/>
        <pc:sldMkLst>
          <pc:docMk/>
          <pc:sldMk cId="0" sldId="291"/>
        </pc:sldMkLst>
      </pc:sldChg>
      <pc:sldChg chg="del">
        <pc:chgData name="Carlos Alberto Jara García" userId="14f27ca67b5b2891" providerId="LiveId" clId="{071A47D1-BF50-4E75-8228-C02FCCBE09E1}" dt="2019-10-14T08:23:31.606" v="356" actId="47"/>
        <pc:sldMkLst>
          <pc:docMk/>
          <pc:sldMk cId="0" sldId="292"/>
        </pc:sldMkLst>
      </pc:sldChg>
      <pc:sldChg chg="del">
        <pc:chgData name="Carlos Alberto Jara García" userId="14f27ca67b5b2891" providerId="LiveId" clId="{071A47D1-BF50-4E75-8228-C02FCCBE09E1}" dt="2019-10-14T08:23:32.159" v="357" actId="47"/>
        <pc:sldMkLst>
          <pc:docMk/>
          <pc:sldMk cId="0" sldId="293"/>
        </pc:sldMkLst>
      </pc:sldChg>
      <pc:sldChg chg="del">
        <pc:chgData name="Carlos Alberto Jara García" userId="14f27ca67b5b2891" providerId="LiveId" clId="{071A47D1-BF50-4E75-8228-C02FCCBE09E1}" dt="2019-10-14T08:23:32.558" v="358" actId="47"/>
        <pc:sldMkLst>
          <pc:docMk/>
          <pc:sldMk cId="0" sldId="294"/>
        </pc:sldMkLst>
      </pc:sldChg>
      <pc:sldChg chg="del">
        <pc:chgData name="Carlos Alberto Jara García" userId="14f27ca67b5b2891" providerId="LiveId" clId="{071A47D1-BF50-4E75-8228-C02FCCBE09E1}" dt="2019-10-14T08:23:33.328" v="359" actId="47"/>
        <pc:sldMkLst>
          <pc:docMk/>
          <pc:sldMk cId="0" sldId="295"/>
        </pc:sldMkLst>
      </pc:sldChg>
      <pc:sldChg chg="del">
        <pc:chgData name="Carlos Alberto Jara García" userId="14f27ca67b5b2891" providerId="LiveId" clId="{071A47D1-BF50-4E75-8228-C02FCCBE09E1}" dt="2019-10-14T08:23:35.135" v="362" actId="47"/>
        <pc:sldMkLst>
          <pc:docMk/>
          <pc:sldMk cId="0" sldId="296"/>
        </pc:sldMkLst>
      </pc:sldChg>
      <pc:sldChg chg="del">
        <pc:chgData name="Carlos Alberto Jara García" userId="14f27ca67b5b2891" providerId="LiveId" clId="{071A47D1-BF50-4E75-8228-C02FCCBE09E1}" dt="2019-10-14T08:23:35.972" v="363" actId="47"/>
        <pc:sldMkLst>
          <pc:docMk/>
          <pc:sldMk cId="0" sldId="297"/>
        </pc:sldMkLst>
      </pc:sldChg>
      <pc:sldChg chg="del">
        <pc:chgData name="Carlos Alberto Jara García" userId="14f27ca67b5b2891" providerId="LiveId" clId="{071A47D1-BF50-4E75-8228-C02FCCBE09E1}" dt="2019-10-14T08:23:36.146" v="364" actId="47"/>
        <pc:sldMkLst>
          <pc:docMk/>
          <pc:sldMk cId="0" sldId="298"/>
        </pc:sldMkLst>
      </pc:sldChg>
      <pc:sldChg chg="del">
        <pc:chgData name="Carlos Alberto Jara García" userId="14f27ca67b5b2891" providerId="LiveId" clId="{071A47D1-BF50-4E75-8228-C02FCCBE09E1}" dt="2019-10-14T08:23:36.323" v="365" actId="47"/>
        <pc:sldMkLst>
          <pc:docMk/>
          <pc:sldMk cId="0" sldId="299"/>
        </pc:sldMkLst>
      </pc:sldChg>
      <pc:sldChg chg="del">
        <pc:chgData name="Carlos Alberto Jara García" userId="14f27ca67b5b2891" providerId="LiveId" clId="{071A47D1-BF50-4E75-8228-C02FCCBE09E1}" dt="2019-10-14T08:23:37.106" v="366" actId="47"/>
        <pc:sldMkLst>
          <pc:docMk/>
          <pc:sldMk cId="0" sldId="300"/>
        </pc:sldMkLst>
      </pc:sldChg>
      <pc:sldChg chg="del">
        <pc:chgData name="Carlos Alberto Jara García" userId="14f27ca67b5b2891" providerId="LiveId" clId="{071A47D1-BF50-4E75-8228-C02FCCBE09E1}" dt="2019-10-14T08:23:37.322" v="367" actId="47"/>
        <pc:sldMkLst>
          <pc:docMk/>
          <pc:sldMk cId="0" sldId="301"/>
        </pc:sldMkLst>
      </pc:sldChg>
      <pc:sldChg chg="del">
        <pc:chgData name="Carlos Alberto Jara García" userId="14f27ca67b5b2891" providerId="LiveId" clId="{071A47D1-BF50-4E75-8228-C02FCCBE09E1}" dt="2019-10-14T08:23:37.491" v="368" actId="47"/>
        <pc:sldMkLst>
          <pc:docMk/>
          <pc:sldMk cId="0" sldId="302"/>
        </pc:sldMkLst>
      </pc:sldChg>
      <pc:sldChg chg="del">
        <pc:chgData name="Carlos Alberto Jara García" userId="14f27ca67b5b2891" providerId="LiveId" clId="{071A47D1-BF50-4E75-8228-C02FCCBE09E1}" dt="2019-10-14T08:23:38.280" v="369" actId="47"/>
        <pc:sldMkLst>
          <pc:docMk/>
          <pc:sldMk cId="0" sldId="303"/>
        </pc:sldMkLst>
      </pc:sldChg>
      <pc:sldChg chg="del">
        <pc:chgData name="Carlos Alberto Jara García" userId="14f27ca67b5b2891" providerId="LiveId" clId="{071A47D1-BF50-4E75-8228-C02FCCBE09E1}" dt="2019-10-14T08:23:38.465" v="370" actId="47"/>
        <pc:sldMkLst>
          <pc:docMk/>
          <pc:sldMk cId="0" sldId="304"/>
        </pc:sldMkLst>
      </pc:sldChg>
      <pc:sldChg chg="del">
        <pc:chgData name="Carlos Alberto Jara García" userId="14f27ca67b5b2891" providerId="LiveId" clId="{071A47D1-BF50-4E75-8228-C02FCCBE09E1}" dt="2019-10-14T08:23:38.628" v="371" actId="47"/>
        <pc:sldMkLst>
          <pc:docMk/>
          <pc:sldMk cId="0" sldId="305"/>
        </pc:sldMkLst>
      </pc:sldChg>
      <pc:sldChg chg="del">
        <pc:chgData name="Carlos Alberto Jara García" userId="14f27ca67b5b2891" providerId="LiveId" clId="{071A47D1-BF50-4E75-8228-C02FCCBE09E1}" dt="2019-10-14T08:23:39.391" v="372" actId="47"/>
        <pc:sldMkLst>
          <pc:docMk/>
          <pc:sldMk cId="0" sldId="306"/>
        </pc:sldMkLst>
      </pc:sldChg>
      <pc:sldChg chg="del">
        <pc:chgData name="Carlos Alberto Jara García" userId="14f27ca67b5b2891" providerId="LiveId" clId="{071A47D1-BF50-4E75-8228-C02FCCBE09E1}" dt="2019-10-14T08:23:39.808" v="373" actId="47"/>
        <pc:sldMkLst>
          <pc:docMk/>
          <pc:sldMk cId="0" sldId="307"/>
        </pc:sldMkLst>
      </pc:sldChg>
      <pc:sldChg chg="del">
        <pc:chgData name="Carlos Alberto Jara García" userId="14f27ca67b5b2891" providerId="LiveId" clId="{071A47D1-BF50-4E75-8228-C02FCCBE09E1}" dt="2019-10-14T08:23:40.568" v="374" actId="47"/>
        <pc:sldMkLst>
          <pc:docMk/>
          <pc:sldMk cId="0" sldId="308"/>
        </pc:sldMkLst>
      </pc:sldChg>
      <pc:sldChg chg="del">
        <pc:chgData name="Carlos Alberto Jara García" userId="14f27ca67b5b2891" providerId="LiveId" clId="{071A47D1-BF50-4E75-8228-C02FCCBE09E1}" dt="2019-10-14T08:23:41.246" v="375" actId="47"/>
        <pc:sldMkLst>
          <pc:docMk/>
          <pc:sldMk cId="0" sldId="309"/>
        </pc:sldMkLst>
      </pc:sldChg>
      <pc:sldChg chg="del">
        <pc:chgData name="Carlos Alberto Jara García" userId="14f27ca67b5b2891" providerId="LiveId" clId="{071A47D1-BF50-4E75-8228-C02FCCBE09E1}" dt="2019-10-14T08:23:41.436" v="376" actId="47"/>
        <pc:sldMkLst>
          <pc:docMk/>
          <pc:sldMk cId="0" sldId="310"/>
        </pc:sldMkLst>
      </pc:sldChg>
      <pc:sldChg chg="del">
        <pc:chgData name="Carlos Alberto Jara García" userId="14f27ca67b5b2891" providerId="LiveId" clId="{071A47D1-BF50-4E75-8228-C02FCCBE09E1}" dt="2019-10-14T08:23:41.598" v="377" actId="47"/>
        <pc:sldMkLst>
          <pc:docMk/>
          <pc:sldMk cId="0" sldId="311"/>
        </pc:sldMkLst>
      </pc:sldChg>
      <pc:sldChg chg="del">
        <pc:chgData name="Carlos Alberto Jara García" userId="14f27ca67b5b2891" providerId="LiveId" clId="{071A47D1-BF50-4E75-8228-C02FCCBE09E1}" dt="2019-10-14T08:23:42.107" v="378" actId="47"/>
        <pc:sldMkLst>
          <pc:docMk/>
          <pc:sldMk cId="0" sldId="312"/>
        </pc:sldMkLst>
      </pc:sldChg>
      <pc:sldChg chg="del">
        <pc:chgData name="Carlos Alberto Jara García" userId="14f27ca67b5b2891" providerId="LiveId" clId="{071A47D1-BF50-4E75-8228-C02FCCBE09E1}" dt="2019-10-14T08:23:42.648" v="379" actId="47"/>
        <pc:sldMkLst>
          <pc:docMk/>
          <pc:sldMk cId="0" sldId="313"/>
        </pc:sldMkLst>
      </pc:sldChg>
      <pc:sldChg chg="del">
        <pc:chgData name="Carlos Alberto Jara García" userId="14f27ca67b5b2891" providerId="LiveId" clId="{071A47D1-BF50-4E75-8228-C02FCCBE09E1}" dt="2019-10-14T08:23:42.816" v="380" actId="47"/>
        <pc:sldMkLst>
          <pc:docMk/>
          <pc:sldMk cId="0" sldId="314"/>
        </pc:sldMkLst>
      </pc:sldChg>
      <pc:sldChg chg="del">
        <pc:chgData name="Carlos Alberto Jara García" userId="14f27ca67b5b2891" providerId="LiveId" clId="{071A47D1-BF50-4E75-8228-C02FCCBE09E1}" dt="2019-10-14T08:23:42.965" v="381" actId="47"/>
        <pc:sldMkLst>
          <pc:docMk/>
          <pc:sldMk cId="0" sldId="315"/>
        </pc:sldMkLst>
      </pc:sldChg>
      <pc:sldChg chg="del">
        <pc:chgData name="Carlos Alberto Jara García" userId="14f27ca67b5b2891" providerId="LiveId" clId="{071A47D1-BF50-4E75-8228-C02FCCBE09E1}" dt="2019-10-14T08:23:43.110" v="382" actId="47"/>
        <pc:sldMkLst>
          <pc:docMk/>
          <pc:sldMk cId="0" sldId="316"/>
        </pc:sldMkLst>
      </pc:sldChg>
      <pc:sldChg chg="del">
        <pc:chgData name="Carlos Alberto Jara García" userId="14f27ca67b5b2891" providerId="LiveId" clId="{071A47D1-BF50-4E75-8228-C02FCCBE09E1}" dt="2019-10-14T08:23:43.250" v="383" actId="47"/>
        <pc:sldMkLst>
          <pc:docMk/>
          <pc:sldMk cId="0" sldId="317"/>
        </pc:sldMkLst>
      </pc:sldChg>
      <pc:sldChg chg="del">
        <pc:chgData name="Carlos Alberto Jara García" userId="14f27ca67b5b2891" providerId="LiveId" clId="{071A47D1-BF50-4E75-8228-C02FCCBE09E1}" dt="2019-10-14T08:23:43.393" v="384" actId="47"/>
        <pc:sldMkLst>
          <pc:docMk/>
          <pc:sldMk cId="0" sldId="318"/>
        </pc:sldMkLst>
      </pc:sldChg>
      <pc:sldChg chg="del">
        <pc:chgData name="Carlos Alberto Jara García" userId="14f27ca67b5b2891" providerId="LiveId" clId="{071A47D1-BF50-4E75-8228-C02FCCBE09E1}" dt="2019-10-14T08:23:43.534" v="385" actId="47"/>
        <pc:sldMkLst>
          <pc:docMk/>
          <pc:sldMk cId="0" sldId="319"/>
        </pc:sldMkLst>
      </pc:sldChg>
      <pc:sldChg chg="del">
        <pc:chgData name="Carlos Alberto Jara García" userId="14f27ca67b5b2891" providerId="LiveId" clId="{071A47D1-BF50-4E75-8228-C02FCCBE09E1}" dt="2019-10-14T08:23:43.678" v="386" actId="47"/>
        <pc:sldMkLst>
          <pc:docMk/>
          <pc:sldMk cId="0" sldId="320"/>
        </pc:sldMkLst>
      </pc:sldChg>
      <pc:sldChg chg="del">
        <pc:chgData name="Carlos Alberto Jara García" userId="14f27ca67b5b2891" providerId="LiveId" clId="{071A47D1-BF50-4E75-8228-C02FCCBE09E1}" dt="2019-10-14T08:23:43.833" v="387" actId="47"/>
        <pc:sldMkLst>
          <pc:docMk/>
          <pc:sldMk cId="0" sldId="321"/>
        </pc:sldMkLst>
      </pc:sldChg>
      <pc:sldChg chg="del">
        <pc:chgData name="Carlos Alberto Jara García" userId="14f27ca67b5b2891" providerId="LiveId" clId="{071A47D1-BF50-4E75-8228-C02FCCBE09E1}" dt="2019-10-14T08:23:43.985" v="388" actId="47"/>
        <pc:sldMkLst>
          <pc:docMk/>
          <pc:sldMk cId="0" sldId="322"/>
        </pc:sldMkLst>
      </pc:sldChg>
      <pc:sldChg chg="del">
        <pc:chgData name="Carlos Alberto Jara García" userId="14f27ca67b5b2891" providerId="LiveId" clId="{071A47D1-BF50-4E75-8228-C02FCCBE09E1}" dt="2019-10-14T08:23:44.135" v="389" actId="47"/>
        <pc:sldMkLst>
          <pc:docMk/>
          <pc:sldMk cId="0" sldId="323"/>
        </pc:sldMkLst>
      </pc:sldChg>
      <pc:sldChg chg="del">
        <pc:chgData name="Carlos Alberto Jara García" userId="14f27ca67b5b2891" providerId="LiveId" clId="{071A47D1-BF50-4E75-8228-C02FCCBE09E1}" dt="2019-10-14T08:23:44.269" v="390" actId="47"/>
        <pc:sldMkLst>
          <pc:docMk/>
          <pc:sldMk cId="0" sldId="324"/>
        </pc:sldMkLst>
      </pc:sldChg>
      <pc:sldChg chg="del">
        <pc:chgData name="Carlos Alberto Jara García" userId="14f27ca67b5b2891" providerId="LiveId" clId="{071A47D1-BF50-4E75-8228-C02FCCBE09E1}" dt="2019-10-14T08:23:44.753" v="391" actId="47"/>
        <pc:sldMkLst>
          <pc:docMk/>
          <pc:sldMk cId="0" sldId="325"/>
        </pc:sldMkLst>
      </pc:sldChg>
      <pc:sldChg chg="del">
        <pc:chgData name="Carlos Alberto Jara García" userId="14f27ca67b5b2891" providerId="LiveId" clId="{071A47D1-BF50-4E75-8228-C02FCCBE09E1}" dt="2019-10-14T08:23:47.430" v="393" actId="47"/>
        <pc:sldMkLst>
          <pc:docMk/>
          <pc:sldMk cId="0" sldId="326"/>
        </pc:sldMkLst>
      </pc:sldChg>
      <pc:sldChg chg="addSp delSp">
        <pc:chgData name="Carlos Alberto Jara García" userId="14f27ca67b5b2891" providerId="LiveId" clId="{071A47D1-BF50-4E75-8228-C02FCCBE09E1}" dt="2019-10-14T08:35:31.824" v="528"/>
        <pc:sldMkLst>
          <pc:docMk/>
          <pc:sldMk cId="0" sldId="327"/>
        </pc:sldMkLst>
        <pc:spChg chg="add">
          <ac:chgData name="Carlos Alberto Jara García" userId="14f27ca67b5b2891" providerId="LiveId" clId="{071A47D1-BF50-4E75-8228-C02FCCBE09E1}" dt="2019-10-14T08:35:31.824" v="528"/>
          <ac:spMkLst>
            <pc:docMk/>
            <pc:sldMk cId="0" sldId="327"/>
            <ac:spMk id="3" creationId="{4C2F689E-FB5E-4F6A-8D9D-93C4F2B24917}"/>
          </ac:spMkLst>
        </pc:spChg>
        <pc:spChg chg="del">
          <ac:chgData name="Carlos Alberto Jara García" userId="14f27ca67b5b2891" providerId="LiveId" clId="{071A47D1-BF50-4E75-8228-C02FCCBE09E1}" dt="2019-10-14T08:35:21.598" v="527" actId="478"/>
          <ac:spMkLst>
            <pc:docMk/>
            <pc:sldMk cId="0" sldId="327"/>
            <ac:spMk id="920" creationId="{00000000-0000-0000-0000-000000000000}"/>
          </ac:spMkLst>
        </pc:spChg>
      </pc:sldChg>
      <pc:sldChg chg="modSp">
        <pc:chgData name="Carlos Alberto Jara García" userId="14f27ca67b5b2891" providerId="LiveId" clId="{071A47D1-BF50-4E75-8228-C02FCCBE09E1}" dt="2019-10-14T08:09:27.835" v="98" actId="20577"/>
        <pc:sldMkLst>
          <pc:docMk/>
          <pc:sldMk cId="3869416975" sldId="328"/>
        </pc:sldMkLst>
        <pc:spChg chg="mod">
          <ac:chgData name="Carlos Alberto Jara García" userId="14f27ca67b5b2891" providerId="LiveId" clId="{071A47D1-BF50-4E75-8228-C02FCCBE09E1}" dt="2019-10-14T08:09:27.835" v="98" actId="20577"/>
          <ac:spMkLst>
            <pc:docMk/>
            <pc:sldMk cId="3869416975" sldId="328"/>
            <ac:spMk id="6" creationId="{1860675B-6502-44C0-A373-037E3959E7C8}"/>
          </ac:spMkLst>
        </pc:spChg>
      </pc:sldChg>
      <pc:sldChg chg="modSp">
        <pc:chgData name="Carlos Alberto Jara García" userId="14f27ca67b5b2891" providerId="LiveId" clId="{071A47D1-BF50-4E75-8228-C02FCCBE09E1}" dt="2019-10-14T08:45:39.826" v="622" actId="6549"/>
        <pc:sldMkLst>
          <pc:docMk/>
          <pc:sldMk cId="2140179994" sldId="329"/>
        </pc:sldMkLst>
        <pc:spChg chg="mod">
          <ac:chgData name="Carlos Alberto Jara García" userId="14f27ca67b5b2891" providerId="LiveId" clId="{071A47D1-BF50-4E75-8228-C02FCCBE09E1}" dt="2019-10-14T08:45:39.826" v="622" actId="6549"/>
          <ac:spMkLst>
            <pc:docMk/>
            <pc:sldMk cId="2140179994" sldId="329"/>
            <ac:spMk id="5" creationId="{0DF47B73-72AA-493C-9044-AE3B95E3A7F2}"/>
          </ac:spMkLst>
        </pc:spChg>
        <pc:spChg chg="mod">
          <ac:chgData name="Carlos Alberto Jara García" userId="14f27ca67b5b2891" providerId="LiveId" clId="{071A47D1-BF50-4E75-8228-C02FCCBE09E1}" dt="2019-10-14T08:11:23.637" v="146" actId="20577"/>
          <ac:spMkLst>
            <pc:docMk/>
            <pc:sldMk cId="2140179994" sldId="329"/>
            <ac:spMk id="6" creationId="{C53EA39C-50ED-48C1-90D3-A16927C39B16}"/>
          </ac:spMkLst>
        </pc:spChg>
      </pc:sldChg>
      <pc:sldChg chg="addSp modSp ord">
        <pc:chgData name="Carlos Alberto Jara García" userId="14f27ca67b5b2891" providerId="LiveId" clId="{071A47D1-BF50-4E75-8228-C02FCCBE09E1}" dt="2019-10-14T08:29:22.270" v="432"/>
        <pc:sldMkLst>
          <pc:docMk/>
          <pc:sldMk cId="2598739029" sldId="332"/>
        </pc:sldMkLst>
        <pc:spChg chg="add mod">
          <ac:chgData name="Carlos Alberto Jara García" userId="14f27ca67b5b2891" providerId="LiveId" clId="{071A47D1-BF50-4E75-8228-C02FCCBE09E1}" dt="2019-10-14T08:27:57.131" v="430" actId="20577"/>
          <ac:spMkLst>
            <pc:docMk/>
            <pc:sldMk cId="2598739029" sldId="332"/>
            <ac:spMk id="5" creationId="{AA04F167-6ED5-4665-835F-A9966046F01C}"/>
          </ac:spMkLst>
        </pc:spChg>
        <pc:spChg chg="mod">
          <ac:chgData name="Carlos Alberto Jara García" userId="14f27ca67b5b2891" providerId="LiveId" clId="{071A47D1-BF50-4E75-8228-C02FCCBE09E1}" dt="2019-10-14T08:22:39.278" v="331" actId="313"/>
          <ac:spMkLst>
            <pc:docMk/>
            <pc:sldMk cId="2598739029" sldId="332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25:32.942" v="423" actId="20577"/>
          <ac:spMkLst>
            <pc:docMk/>
            <pc:sldMk cId="2598739029" sldId="332"/>
            <ac:spMk id="80" creationId="{00000000-0000-0000-0000-000000000000}"/>
          </ac:spMkLst>
        </pc:spChg>
        <pc:picChg chg="mod">
          <ac:chgData name="Carlos Alberto Jara García" userId="14f27ca67b5b2891" providerId="LiveId" clId="{071A47D1-BF50-4E75-8228-C02FCCBE09E1}" dt="2019-10-14T08:25:38.090" v="425" actId="1076"/>
          <ac:picMkLst>
            <pc:docMk/>
            <pc:sldMk cId="2598739029" sldId="332"/>
            <ac:picMk id="3" creationId="{CCC8F4D0-0C72-48AC-9B10-E9825632F356}"/>
          </ac:picMkLst>
        </pc:picChg>
      </pc:sldChg>
      <pc:sldChg chg="del">
        <pc:chgData name="Carlos Alberto Jara García" userId="14f27ca67b5b2891" providerId="LiveId" clId="{071A47D1-BF50-4E75-8228-C02FCCBE09E1}" dt="2019-10-14T08:23:17.108" v="338" actId="47"/>
        <pc:sldMkLst>
          <pc:docMk/>
          <pc:sldMk cId="225547600" sldId="333"/>
        </pc:sldMkLst>
      </pc:sldChg>
      <pc:sldChg chg="del">
        <pc:chgData name="Carlos Alberto Jara García" userId="14f27ca67b5b2891" providerId="LiveId" clId="{071A47D1-BF50-4E75-8228-C02FCCBE09E1}" dt="2019-10-14T08:23:17.538" v="339" actId="47"/>
        <pc:sldMkLst>
          <pc:docMk/>
          <pc:sldMk cId="356941028" sldId="334"/>
        </pc:sldMkLst>
      </pc:sldChg>
      <pc:sldChg chg="del">
        <pc:chgData name="Carlos Alberto Jara García" userId="14f27ca67b5b2891" providerId="LiveId" clId="{071A47D1-BF50-4E75-8228-C02FCCBE09E1}" dt="2019-10-14T08:23:16.836" v="337" actId="47"/>
        <pc:sldMkLst>
          <pc:docMk/>
          <pc:sldMk cId="1766850719" sldId="335"/>
        </pc:sldMkLst>
      </pc:sldChg>
      <pc:sldChg chg="del">
        <pc:chgData name="Carlos Alberto Jara García" userId="14f27ca67b5b2891" providerId="LiveId" clId="{071A47D1-BF50-4E75-8228-C02FCCBE09E1}" dt="2019-10-14T08:23:18.592" v="340" actId="47"/>
        <pc:sldMkLst>
          <pc:docMk/>
          <pc:sldMk cId="3414201645" sldId="336"/>
        </pc:sldMkLst>
      </pc:sldChg>
      <pc:sldChg chg="del">
        <pc:chgData name="Carlos Alberto Jara García" userId="14f27ca67b5b2891" providerId="LiveId" clId="{071A47D1-BF50-4E75-8228-C02FCCBE09E1}" dt="2019-10-14T08:23:20.217" v="342" actId="47"/>
        <pc:sldMkLst>
          <pc:docMk/>
          <pc:sldMk cId="2687067813" sldId="337"/>
        </pc:sldMkLst>
      </pc:sldChg>
      <pc:sldChg chg="del">
        <pc:chgData name="Carlos Alberto Jara García" userId="14f27ca67b5b2891" providerId="LiveId" clId="{071A47D1-BF50-4E75-8228-C02FCCBE09E1}" dt="2019-10-14T08:23:19.259" v="341" actId="47"/>
        <pc:sldMkLst>
          <pc:docMk/>
          <pc:sldMk cId="2430427035" sldId="338"/>
        </pc:sldMkLst>
      </pc:sldChg>
      <pc:sldChg chg="del">
        <pc:chgData name="Carlos Alberto Jara García" userId="14f27ca67b5b2891" providerId="LiveId" clId="{071A47D1-BF50-4E75-8228-C02FCCBE09E1}" dt="2019-10-14T08:23:22.772" v="343" actId="47"/>
        <pc:sldMkLst>
          <pc:docMk/>
          <pc:sldMk cId="3866782929" sldId="339"/>
        </pc:sldMkLst>
      </pc:sldChg>
      <pc:sldChg chg="addSp delSp modSp">
        <pc:chgData name="Carlos Alberto Jara García" userId="14f27ca67b5b2891" providerId="LiveId" clId="{071A47D1-BF50-4E75-8228-C02FCCBE09E1}" dt="2019-10-14T08:41:28.881" v="618" actId="20577"/>
        <pc:sldMkLst>
          <pc:docMk/>
          <pc:sldMk cId="115930517" sldId="340"/>
        </pc:sldMkLst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2" creationId="{D3DC2AA7-B43D-41FA-868E-6DA8B0958BD7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3" creationId="{CF53D4A9-334A-495B-A8C4-3ED4DA55FB64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4" creationId="{1EAE19F6-C545-4804-AD59-126300B30D4C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5" creationId="{DCD61050-E9A7-4F8A-8695-25505CEAA939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6" creationId="{DA5B33AF-9478-4867-BF8A-AC182B52F30F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7" creationId="{1BB34334-BCF2-4C11-9285-DFD230A582AD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8" creationId="{F9C68249-29ED-4436-B458-19E03D5E8600}"/>
          </ac:spMkLst>
        </pc:spChg>
        <pc:spChg chg="mod">
          <ac:chgData name="Carlos Alberto Jara García" userId="14f27ca67b5b2891" providerId="LiveId" clId="{071A47D1-BF50-4E75-8228-C02FCCBE09E1}" dt="2019-10-14T08:41:28.881" v="618" actId="20577"/>
          <ac:spMkLst>
            <pc:docMk/>
            <pc:sldMk cId="115930517" sldId="340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41:05.301" v="593" actId="20577"/>
          <ac:spMkLst>
            <pc:docMk/>
            <pc:sldMk cId="115930517" sldId="340"/>
            <ac:spMk id="80" creationId="{00000000-0000-0000-0000-000000000000}"/>
          </ac:spMkLst>
        </pc:spChg>
        <pc:picChg chg="add mod modCrop">
          <ac:chgData name="Carlos Alberto Jara García" userId="14f27ca67b5b2891" providerId="LiveId" clId="{071A47D1-BF50-4E75-8228-C02FCCBE09E1}" dt="2019-10-14T08:41:16.032" v="617" actId="1037"/>
          <ac:picMkLst>
            <pc:docMk/>
            <pc:sldMk cId="115930517" sldId="340"/>
            <ac:picMk id="9" creationId="{FC38064C-0B7C-46A6-A68C-986B3E2B94C7}"/>
          </ac:picMkLst>
        </pc:picChg>
        <pc:picChg chg="add mod modCrop">
          <ac:chgData name="Carlos Alberto Jara García" userId="14f27ca67b5b2891" providerId="LiveId" clId="{071A47D1-BF50-4E75-8228-C02FCCBE09E1}" dt="2019-10-14T08:41:12.365" v="609" actId="1037"/>
          <ac:picMkLst>
            <pc:docMk/>
            <pc:sldMk cId="115930517" sldId="340"/>
            <ac:picMk id="10" creationId="{A8A9ABA7-697D-4CA9-8637-10A3EE9CCED0}"/>
          </ac:picMkLst>
        </pc:picChg>
        <pc:picChg chg="add del">
          <ac:chgData name="Carlos Alberto Jara García" userId="14f27ca67b5b2891" providerId="LiveId" clId="{071A47D1-BF50-4E75-8228-C02FCCBE09E1}" dt="2019-10-14T08:38:49.172" v="536"/>
          <ac:picMkLst>
            <pc:docMk/>
            <pc:sldMk cId="115930517" sldId="340"/>
            <ac:picMk id="2049" creationId="{A29728B1-0991-401F-BAF4-100DC49702E8}"/>
          </ac:picMkLst>
        </pc:picChg>
        <pc:picChg chg="add del">
          <ac:chgData name="Carlos Alberto Jara García" userId="14f27ca67b5b2891" providerId="LiveId" clId="{071A47D1-BF50-4E75-8228-C02FCCBE09E1}" dt="2019-10-14T08:38:49.172" v="536"/>
          <ac:picMkLst>
            <pc:docMk/>
            <pc:sldMk cId="115930517" sldId="340"/>
            <ac:picMk id="2051" creationId="{B02A0835-987B-4023-AABD-3C9B58B04ACC}"/>
          </ac:picMkLst>
        </pc:picChg>
        <pc:picChg chg="add del mod">
          <ac:chgData name="Carlos Alberto Jara García" userId="14f27ca67b5b2891" providerId="LiveId" clId="{071A47D1-BF50-4E75-8228-C02FCCBE09E1}" dt="2019-10-14T08:39:44.413" v="554" actId="478"/>
          <ac:picMkLst>
            <pc:docMk/>
            <pc:sldMk cId="115930517" sldId="340"/>
            <ac:picMk id="2058" creationId="{3DCD7C43-26EA-4DD8-A73A-78FD15184423}"/>
          </ac:picMkLst>
        </pc:picChg>
      </pc:sldChg>
      <pc:sldChg chg="del">
        <pc:chgData name="Carlos Alberto Jara García" userId="14f27ca67b5b2891" providerId="LiveId" clId="{071A47D1-BF50-4E75-8228-C02FCCBE09E1}" dt="2019-10-14T08:23:27.006" v="349" actId="47"/>
        <pc:sldMkLst>
          <pc:docMk/>
          <pc:sldMk cId="2155968841" sldId="341"/>
        </pc:sldMkLst>
      </pc:sldChg>
      <pc:sldChg chg="del">
        <pc:chgData name="Carlos Alberto Jara García" userId="14f27ca67b5b2891" providerId="LiveId" clId="{071A47D1-BF50-4E75-8228-C02FCCBE09E1}" dt="2019-10-14T08:23:45.185" v="392" actId="47"/>
        <pc:sldMkLst>
          <pc:docMk/>
          <pc:sldMk cId="3688782671" sldId="342"/>
        </pc:sldMkLst>
      </pc:sldChg>
      <pc:sldChg chg="del">
        <pc:chgData name="Carlos Alberto Jara García" userId="14f27ca67b5b2891" providerId="LiveId" clId="{071A47D1-BF50-4E75-8228-C02FCCBE09E1}" dt="2019-10-14T08:23:33.847" v="360" actId="47"/>
        <pc:sldMkLst>
          <pc:docMk/>
          <pc:sldMk cId="1725110483" sldId="343"/>
        </pc:sldMkLst>
      </pc:sldChg>
      <pc:sldChg chg="del">
        <pc:chgData name="Carlos Alberto Jara García" userId="14f27ca67b5b2891" providerId="LiveId" clId="{071A47D1-BF50-4E75-8228-C02FCCBE09E1}" dt="2019-10-14T08:23:34.459" v="361" actId="47"/>
        <pc:sldMkLst>
          <pc:docMk/>
          <pc:sldMk cId="1947353841" sldId="344"/>
        </pc:sldMkLst>
      </pc:sldChg>
      <pc:sldChg chg="delSp modSp add">
        <pc:chgData name="Carlos Alberto Jara García" userId="14f27ca67b5b2891" providerId="LiveId" clId="{071A47D1-BF50-4E75-8228-C02FCCBE09E1}" dt="2019-10-15T05:21:17.249" v="792" actId="20577"/>
        <pc:sldMkLst>
          <pc:docMk/>
          <pc:sldMk cId="546804018" sldId="345"/>
        </pc:sldMkLst>
        <pc:spChg chg="mod">
          <ac:chgData name="Carlos Alberto Jara García" userId="14f27ca67b5b2891" providerId="LiveId" clId="{071A47D1-BF50-4E75-8228-C02FCCBE09E1}" dt="2019-10-14T08:22:55.378" v="336" actId="313"/>
          <ac:spMkLst>
            <pc:docMk/>
            <pc:sldMk cId="546804018" sldId="345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5T05:21:17.249" v="792" actId="20577"/>
          <ac:spMkLst>
            <pc:docMk/>
            <pc:sldMk cId="546804018" sldId="345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14:01.998" v="178" actId="478"/>
          <ac:picMkLst>
            <pc:docMk/>
            <pc:sldMk cId="546804018" sldId="345"/>
            <ac:picMk id="5" creationId="{066D170F-E93A-4FD8-B458-7F02B9C8C1C4}"/>
          </ac:picMkLst>
        </pc:picChg>
      </pc:sldChg>
      <pc:sldChg chg="modSp add">
        <pc:chgData name="Carlos Alberto Jara García" userId="14f27ca67b5b2891" providerId="LiveId" clId="{071A47D1-BF50-4E75-8228-C02FCCBE09E1}" dt="2019-10-14T08:22:49.007" v="334" actId="313"/>
        <pc:sldMkLst>
          <pc:docMk/>
          <pc:sldMk cId="4068032520" sldId="346"/>
        </pc:sldMkLst>
        <pc:spChg chg="mod">
          <ac:chgData name="Carlos Alberto Jara García" userId="14f27ca67b5b2891" providerId="LiveId" clId="{071A47D1-BF50-4E75-8228-C02FCCBE09E1}" dt="2019-10-14T08:22:49.007" v="334" actId="313"/>
          <ac:spMkLst>
            <pc:docMk/>
            <pc:sldMk cId="4068032520" sldId="346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5:05.178" v="189" actId="113"/>
          <ac:spMkLst>
            <pc:docMk/>
            <pc:sldMk cId="4068032520" sldId="346"/>
            <ac:spMk id="80" creationId="{00000000-0000-0000-0000-000000000000}"/>
          </ac:spMkLst>
        </pc:spChg>
      </pc:sldChg>
      <pc:sldChg chg="modSp add">
        <pc:chgData name="Carlos Alberto Jara García" userId="14f27ca67b5b2891" providerId="LiveId" clId="{071A47D1-BF50-4E75-8228-C02FCCBE09E1}" dt="2019-10-14T08:22:45.340" v="333" actId="313"/>
        <pc:sldMkLst>
          <pc:docMk/>
          <pc:sldMk cId="2622986613" sldId="347"/>
        </pc:sldMkLst>
        <pc:spChg chg="mod">
          <ac:chgData name="Carlos Alberto Jara García" userId="14f27ca67b5b2891" providerId="LiveId" clId="{071A47D1-BF50-4E75-8228-C02FCCBE09E1}" dt="2019-10-14T08:22:45.340" v="333" actId="313"/>
          <ac:spMkLst>
            <pc:docMk/>
            <pc:sldMk cId="2622986613" sldId="347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6:13.073" v="206" actId="20577"/>
          <ac:spMkLst>
            <pc:docMk/>
            <pc:sldMk cId="2622986613" sldId="347"/>
            <ac:spMk id="80" creationId="{00000000-0000-0000-0000-000000000000}"/>
          </ac:spMkLst>
        </pc:spChg>
      </pc:sldChg>
      <pc:sldChg chg="addSp modSp add">
        <pc:chgData name="Carlos Alberto Jara García" userId="14f27ca67b5b2891" providerId="LiveId" clId="{071A47D1-BF50-4E75-8228-C02FCCBE09E1}" dt="2019-10-14T08:22:41.786" v="332" actId="313"/>
        <pc:sldMkLst>
          <pc:docMk/>
          <pc:sldMk cId="3290016849" sldId="348"/>
        </pc:sldMkLst>
        <pc:spChg chg="mod">
          <ac:chgData name="Carlos Alberto Jara García" userId="14f27ca67b5b2891" providerId="LiveId" clId="{071A47D1-BF50-4E75-8228-C02FCCBE09E1}" dt="2019-10-14T08:22:41.786" v="332" actId="313"/>
          <ac:spMkLst>
            <pc:docMk/>
            <pc:sldMk cId="3290016849" sldId="348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6:35.796" v="208" actId="6549"/>
          <ac:spMkLst>
            <pc:docMk/>
            <pc:sldMk cId="3290016849" sldId="348"/>
            <ac:spMk id="80" creationId="{00000000-0000-0000-0000-000000000000}"/>
          </ac:spMkLst>
        </pc:spChg>
        <pc:picChg chg="add mod">
          <ac:chgData name="Carlos Alberto Jara García" userId="14f27ca67b5b2891" providerId="LiveId" clId="{071A47D1-BF50-4E75-8228-C02FCCBE09E1}" dt="2019-10-14T08:16:45.695" v="211" actId="1076"/>
          <ac:picMkLst>
            <pc:docMk/>
            <pc:sldMk cId="3290016849" sldId="348"/>
            <ac:picMk id="4" creationId="{170CA345-DE3E-4BCE-BAB8-C44545A3193D}"/>
          </ac:picMkLst>
        </pc:picChg>
      </pc:sldChg>
      <pc:sldChg chg="addSp delSp modSp add ord">
        <pc:chgData name="Carlos Alberto Jara García" userId="14f27ca67b5b2891" providerId="LiveId" clId="{071A47D1-BF50-4E75-8228-C02FCCBE09E1}" dt="2019-10-14T08:22:35.789" v="330" actId="313"/>
        <pc:sldMkLst>
          <pc:docMk/>
          <pc:sldMk cId="1186241903" sldId="349"/>
        </pc:sldMkLst>
        <pc:spChg chg="mod">
          <ac:chgData name="Carlos Alberto Jara García" userId="14f27ca67b5b2891" providerId="LiveId" clId="{071A47D1-BF50-4E75-8228-C02FCCBE09E1}" dt="2019-10-14T08:22:35.789" v="330" actId="313"/>
          <ac:spMkLst>
            <pc:docMk/>
            <pc:sldMk cId="1186241903" sldId="349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7:44.887" v="246" actId="20577"/>
          <ac:spMkLst>
            <pc:docMk/>
            <pc:sldMk cId="1186241903" sldId="349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17:33.888" v="222" actId="478"/>
          <ac:picMkLst>
            <pc:docMk/>
            <pc:sldMk cId="1186241903" sldId="349"/>
            <ac:picMk id="4" creationId="{170CA345-DE3E-4BCE-BAB8-C44545A3193D}"/>
          </ac:picMkLst>
        </pc:picChg>
        <pc:picChg chg="add mod">
          <ac:chgData name="Carlos Alberto Jara García" userId="14f27ca67b5b2891" providerId="LiveId" clId="{071A47D1-BF50-4E75-8228-C02FCCBE09E1}" dt="2019-10-14T08:17:56.581" v="248" actId="1076"/>
          <ac:picMkLst>
            <pc:docMk/>
            <pc:sldMk cId="1186241903" sldId="349"/>
            <ac:picMk id="5" creationId="{382EC412-F7B0-401E-B158-447FAE425073}"/>
          </ac:picMkLst>
        </pc:picChg>
      </pc:sldChg>
      <pc:sldChg chg="addSp delSp modSp add">
        <pc:chgData name="Carlos Alberto Jara García" userId="14f27ca67b5b2891" providerId="LiveId" clId="{071A47D1-BF50-4E75-8228-C02FCCBE09E1}" dt="2019-10-15T05:07:29.602" v="790" actId="20577"/>
        <pc:sldMkLst>
          <pc:docMk/>
          <pc:sldMk cId="3785364265" sldId="350"/>
        </pc:sldMkLst>
        <pc:spChg chg="mod">
          <ac:chgData name="Carlos Alberto Jara García" userId="14f27ca67b5b2891" providerId="LiveId" clId="{071A47D1-BF50-4E75-8228-C02FCCBE09E1}" dt="2019-10-14T08:22:27.881" v="328" actId="313"/>
          <ac:spMkLst>
            <pc:docMk/>
            <pc:sldMk cId="3785364265" sldId="350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5T05:07:29.602" v="790" actId="20577"/>
          <ac:spMkLst>
            <pc:docMk/>
            <pc:sldMk cId="3785364265" sldId="350"/>
            <ac:spMk id="80" creationId="{00000000-0000-0000-0000-000000000000}"/>
          </ac:spMkLst>
        </pc:spChg>
        <pc:grpChg chg="add del">
          <ac:chgData name="Carlos Alberto Jara García" userId="14f27ca67b5b2891" providerId="LiveId" clId="{071A47D1-BF50-4E75-8228-C02FCCBE09E1}" dt="2019-10-14T08:20:46.987" v="295"/>
          <ac:grpSpMkLst>
            <pc:docMk/>
            <pc:sldMk cId="3785364265" sldId="350"/>
            <ac:grpSpMk id="6" creationId="{C11D96F2-26E4-4BC4-8531-2F8F1B044841}"/>
          </ac:grpSpMkLst>
        </pc:grpChg>
        <pc:picChg chg="del">
          <ac:chgData name="Carlos Alberto Jara García" userId="14f27ca67b5b2891" providerId="LiveId" clId="{071A47D1-BF50-4E75-8228-C02FCCBE09E1}" dt="2019-10-14T08:18:18.578" v="250" actId="478"/>
          <ac:picMkLst>
            <pc:docMk/>
            <pc:sldMk cId="3785364265" sldId="350"/>
            <ac:picMk id="5" creationId="{382EC412-F7B0-401E-B158-447FAE425073}"/>
          </ac:picMkLst>
        </pc:picChg>
      </pc:sldChg>
      <pc:sldChg chg="modSp add ord">
        <pc:chgData name="Carlos Alberto Jara García" userId="14f27ca67b5b2891" providerId="LiveId" clId="{071A47D1-BF50-4E75-8228-C02FCCBE09E1}" dt="2019-10-14T08:22:32.268" v="329" actId="313"/>
        <pc:sldMkLst>
          <pc:docMk/>
          <pc:sldMk cId="1710372532" sldId="351"/>
        </pc:sldMkLst>
        <pc:spChg chg="mod">
          <ac:chgData name="Carlos Alberto Jara García" userId="14f27ca67b5b2891" providerId="LiveId" clId="{071A47D1-BF50-4E75-8228-C02FCCBE09E1}" dt="2019-10-14T08:22:32.268" v="329" actId="313"/>
          <ac:spMkLst>
            <pc:docMk/>
            <pc:sldMk cId="1710372532" sldId="351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9:55.678" v="266" actId="113"/>
          <ac:spMkLst>
            <pc:docMk/>
            <pc:sldMk cId="1710372532" sldId="351"/>
            <ac:spMk id="80" creationId="{00000000-0000-0000-0000-000000000000}"/>
          </ac:spMkLst>
        </pc:spChg>
      </pc:sldChg>
      <pc:sldChg chg="addSp modSp add ord">
        <pc:chgData name="Carlos Alberto Jara García" userId="14f27ca67b5b2891" providerId="LiveId" clId="{071A47D1-BF50-4E75-8228-C02FCCBE09E1}" dt="2019-10-14T08:22:24.999" v="327" actId="313"/>
        <pc:sldMkLst>
          <pc:docMk/>
          <pc:sldMk cId="617503996" sldId="352"/>
        </pc:sldMkLst>
        <pc:spChg chg="mod">
          <ac:chgData name="Carlos Alberto Jara García" userId="14f27ca67b5b2891" providerId="LiveId" clId="{071A47D1-BF50-4E75-8228-C02FCCBE09E1}" dt="2019-10-14T08:22:24.999" v="327" actId="313"/>
          <ac:spMkLst>
            <pc:docMk/>
            <pc:sldMk cId="617503996" sldId="352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21:21.515" v="299" actId="122"/>
          <ac:spMkLst>
            <pc:docMk/>
            <pc:sldMk cId="617503996" sldId="352"/>
            <ac:spMk id="80" creationId="{00000000-0000-0000-0000-000000000000}"/>
          </ac:spMkLst>
        </pc:spChg>
        <pc:grpChg chg="add">
          <ac:chgData name="Carlos Alberto Jara García" userId="14f27ca67b5b2891" providerId="LiveId" clId="{071A47D1-BF50-4E75-8228-C02FCCBE09E1}" dt="2019-10-14T08:21:13.307" v="298"/>
          <ac:grpSpMkLst>
            <pc:docMk/>
            <pc:sldMk cId="617503996" sldId="352"/>
            <ac:grpSpMk id="4" creationId="{28784A53-96CE-4933-BA3E-2D958A15019C}"/>
          </ac:grpSpMkLst>
        </pc:grpChg>
      </pc:sldChg>
      <pc:sldChg chg="addSp modSp add">
        <pc:chgData name="Carlos Alberto Jara García" userId="14f27ca67b5b2891" providerId="LiveId" clId="{071A47D1-BF50-4E75-8228-C02FCCBE09E1}" dt="2019-10-14T08:22:22.594" v="326" actId="313"/>
        <pc:sldMkLst>
          <pc:docMk/>
          <pc:sldMk cId="1650699947" sldId="353"/>
        </pc:sldMkLst>
        <pc:spChg chg="add mod">
          <ac:chgData name="Carlos Alberto Jara García" userId="14f27ca67b5b2891" providerId="LiveId" clId="{071A47D1-BF50-4E75-8228-C02FCCBE09E1}" dt="2019-10-14T08:22:05.510" v="305" actId="1076"/>
          <ac:spMkLst>
            <pc:docMk/>
            <pc:sldMk cId="1650699947" sldId="353"/>
            <ac:spMk id="5" creationId="{C4D9771A-ADA1-43F8-BDF2-AB7FB1DE92FD}"/>
          </ac:spMkLst>
        </pc:spChg>
        <pc:spChg chg="mod">
          <ac:chgData name="Carlos Alberto Jara García" userId="14f27ca67b5b2891" providerId="LiveId" clId="{071A47D1-BF50-4E75-8228-C02FCCBE09E1}" dt="2019-10-14T08:22:22.594" v="326" actId="313"/>
          <ac:spMkLst>
            <pc:docMk/>
            <pc:sldMk cId="1650699947" sldId="353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22:20.627" v="325" actId="313"/>
          <ac:spMkLst>
            <pc:docMk/>
            <pc:sldMk cId="1650699947" sldId="353"/>
            <ac:spMk id="80" creationId="{00000000-0000-0000-0000-000000000000}"/>
          </ac:spMkLst>
        </pc:spChg>
        <pc:picChg chg="add mod">
          <ac:chgData name="Carlos Alberto Jara García" userId="14f27ca67b5b2891" providerId="LiveId" clId="{071A47D1-BF50-4E75-8228-C02FCCBE09E1}" dt="2019-10-14T08:22:05.510" v="305" actId="1076"/>
          <ac:picMkLst>
            <pc:docMk/>
            <pc:sldMk cId="1650699947" sldId="353"/>
            <ac:picMk id="4" creationId="{A960F52C-E49B-412C-93DE-E60E280E2822}"/>
          </ac:picMkLst>
        </pc:picChg>
      </pc:sldChg>
      <pc:sldChg chg="addSp delSp modSp add">
        <pc:chgData name="Carlos Alberto Jara García" userId="14f27ca67b5b2891" providerId="LiveId" clId="{071A47D1-BF50-4E75-8228-C02FCCBE09E1}" dt="2019-10-14T08:24:31.864" v="406" actId="20577"/>
        <pc:sldMkLst>
          <pc:docMk/>
          <pc:sldMk cId="2252588264" sldId="354"/>
        </pc:sldMkLst>
        <pc:spChg chg="del">
          <ac:chgData name="Carlos Alberto Jara García" userId="14f27ca67b5b2891" providerId="LiveId" clId="{071A47D1-BF50-4E75-8228-C02FCCBE09E1}" dt="2019-10-14T08:24:21.753" v="396" actId="478"/>
          <ac:spMkLst>
            <pc:docMk/>
            <pc:sldMk cId="2252588264" sldId="354"/>
            <ac:spMk id="5" creationId="{C4D9771A-ADA1-43F8-BDF2-AB7FB1DE92FD}"/>
          </ac:spMkLst>
        </pc:spChg>
        <pc:spChg chg="add mod">
          <ac:chgData name="Carlos Alberto Jara García" userId="14f27ca67b5b2891" providerId="LiveId" clId="{071A47D1-BF50-4E75-8228-C02FCCBE09E1}" dt="2019-10-14T08:24:27.913" v="398" actId="1076"/>
          <ac:spMkLst>
            <pc:docMk/>
            <pc:sldMk cId="2252588264" sldId="354"/>
            <ac:spMk id="7" creationId="{F10F1533-5F1C-4B03-ACE7-37250D3EC9E1}"/>
          </ac:spMkLst>
        </pc:spChg>
        <pc:spChg chg="mod">
          <ac:chgData name="Carlos Alberto Jara García" userId="14f27ca67b5b2891" providerId="LiveId" clId="{071A47D1-BF50-4E75-8228-C02FCCBE09E1}" dt="2019-10-14T08:24:31.864" v="406" actId="20577"/>
          <ac:spMkLst>
            <pc:docMk/>
            <pc:sldMk cId="2252588264" sldId="354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24:19.704" v="395" actId="478"/>
          <ac:picMkLst>
            <pc:docMk/>
            <pc:sldMk cId="2252588264" sldId="354"/>
            <ac:picMk id="4" creationId="{A960F52C-E49B-412C-93DE-E60E280E2822}"/>
          </ac:picMkLst>
        </pc:picChg>
        <pc:picChg chg="add mod">
          <ac:chgData name="Carlos Alberto Jara García" userId="14f27ca67b5b2891" providerId="LiveId" clId="{071A47D1-BF50-4E75-8228-C02FCCBE09E1}" dt="2019-10-14T08:24:27.913" v="398" actId="1076"/>
          <ac:picMkLst>
            <pc:docMk/>
            <pc:sldMk cId="2252588264" sldId="354"/>
            <ac:picMk id="6" creationId="{06331F5D-5B0C-4D47-AB7B-392AC0AEBE36}"/>
          </ac:picMkLst>
        </pc:picChg>
      </pc:sldChg>
      <pc:sldChg chg="addSp delSp modSp add">
        <pc:chgData name="Carlos Alberto Jara García" userId="14f27ca67b5b2891" providerId="LiveId" clId="{071A47D1-BF50-4E75-8228-C02FCCBE09E1}" dt="2019-10-14T08:30:02.502" v="451" actId="20577"/>
        <pc:sldMkLst>
          <pc:docMk/>
          <pc:sldMk cId="2005041017" sldId="355"/>
        </pc:sldMkLst>
        <pc:spChg chg="del">
          <ac:chgData name="Carlos Alberto Jara García" userId="14f27ca67b5b2891" providerId="LiveId" clId="{071A47D1-BF50-4E75-8228-C02FCCBE09E1}" dt="2019-10-14T08:29:28.301" v="434" actId="478"/>
          <ac:spMkLst>
            <pc:docMk/>
            <pc:sldMk cId="2005041017" sldId="355"/>
            <ac:spMk id="7" creationId="{F10F1533-5F1C-4B03-ACE7-37250D3EC9E1}"/>
          </ac:spMkLst>
        </pc:spChg>
        <pc:spChg chg="add mod">
          <ac:chgData name="Carlos Alberto Jara García" userId="14f27ca67b5b2891" providerId="LiveId" clId="{071A47D1-BF50-4E75-8228-C02FCCBE09E1}" dt="2019-10-14T08:29:41.958" v="436" actId="1076"/>
          <ac:spMkLst>
            <pc:docMk/>
            <pc:sldMk cId="2005041017" sldId="355"/>
            <ac:spMk id="10" creationId="{11900A40-595D-417D-925D-D8B580B9E3B8}"/>
          </ac:spMkLst>
        </pc:spChg>
        <pc:spChg chg="mod">
          <ac:chgData name="Carlos Alberto Jara García" userId="14f27ca67b5b2891" providerId="LiveId" clId="{071A47D1-BF50-4E75-8228-C02FCCBE09E1}" dt="2019-10-14T08:30:02.502" v="451" actId="20577"/>
          <ac:spMkLst>
            <pc:docMk/>
            <pc:sldMk cId="2005041017" sldId="355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29:26.656" v="433" actId="478"/>
          <ac:picMkLst>
            <pc:docMk/>
            <pc:sldMk cId="2005041017" sldId="355"/>
            <ac:picMk id="6" creationId="{06331F5D-5B0C-4D47-AB7B-392AC0AEBE36}"/>
          </ac:picMkLst>
        </pc:picChg>
        <pc:picChg chg="add mod">
          <ac:chgData name="Carlos Alberto Jara García" userId="14f27ca67b5b2891" providerId="LiveId" clId="{071A47D1-BF50-4E75-8228-C02FCCBE09E1}" dt="2019-10-14T08:29:41.958" v="436" actId="1076"/>
          <ac:picMkLst>
            <pc:docMk/>
            <pc:sldMk cId="2005041017" sldId="355"/>
            <ac:picMk id="8" creationId="{C2913CDF-3B79-4B30-B8C7-7B878512907B}"/>
          </ac:picMkLst>
        </pc:picChg>
        <pc:picChg chg="add mod">
          <ac:chgData name="Carlos Alberto Jara García" userId="14f27ca67b5b2891" providerId="LiveId" clId="{071A47D1-BF50-4E75-8228-C02FCCBE09E1}" dt="2019-10-14T08:29:41.958" v="436" actId="1076"/>
          <ac:picMkLst>
            <pc:docMk/>
            <pc:sldMk cId="2005041017" sldId="355"/>
            <ac:picMk id="9" creationId="{6DB583AB-894D-4010-B468-35B43D46503C}"/>
          </ac:picMkLst>
        </pc:picChg>
      </pc:sldChg>
      <pc:sldChg chg="addSp delSp modSp add">
        <pc:chgData name="Carlos Alberto Jara García" userId="14f27ca67b5b2891" providerId="LiveId" clId="{071A47D1-BF50-4E75-8228-C02FCCBE09E1}" dt="2019-10-14T08:30:41.270" v="480" actId="20577"/>
        <pc:sldMkLst>
          <pc:docMk/>
          <pc:sldMk cId="203506708" sldId="356"/>
        </pc:sldMkLst>
        <pc:spChg chg="del">
          <ac:chgData name="Carlos Alberto Jara García" userId="14f27ca67b5b2891" providerId="LiveId" clId="{071A47D1-BF50-4E75-8228-C02FCCBE09E1}" dt="2019-10-14T08:30:20.912" v="455" actId="478"/>
          <ac:spMkLst>
            <pc:docMk/>
            <pc:sldMk cId="203506708" sldId="356"/>
            <ac:spMk id="10" creationId="{11900A40-595D-417D-925D-D8B580B9E3B8}"/>
          </ac:spMkLst>
        </pc:spChg>
        <pc:spChg chg="mod">
          <ac:chgData name="Carlos Alberto Jara García" userId="14f27ca67b5b2891" providerId="LiveId" clId="{071A47D1-BF50-4E75-8228-C02FCCBE09E1}" dt="2019-10-14T08:30:41.270" v="480" actId="20577"/>
          <ac:spMkLst>
            <pc:docMk/>
            <pc:sldMk cId="203506708" sldId="356"/>
            <ac:spMk id="80" creationId="{00000000-0000-0000-0000-000000000000}"/>
          </ac:spMkLst>
        </pc:spChg>
        <pc:picChg chg="add mod">
          <ac:chgData name="Carlos Alberto Jara García" userId="14f27ca67b5b2891" providerId="LiveId" clId="{071A47D1-BF50-4E75-8228-C02FCCBE09E1}" dt="2019-10-14T08:30:25.191" v="457" actId="1076"/>
          <ac:picMkLst>
            <pc:docMk/>
            <pc:sldMk cId="203506708" sldId="356"/>
            <ac:picMk id="7" creationId="{AEF28C6E-F5B5-4AA8-BB55-BB8659A50688}"/>
          </ac:picMkLst>
        </pc:picChg>
        <pc:picChg chg="del">
          <ac:chgData name="Carlos Alberto Jara García" userId="14f27ca67b5b2891" providerId="LiveId" clId="{071A47D1-BF50-4E75-8228-C02FCCBE09E1}" dt="2019-10-14T08:30:18.483" v="453" actId="478"/>
          <ac:picMkLst>
            <pc:docMk/>
            <pc:sldMk cId="203506708" sldId="356"/>
            <ac:picMk id="8" creationId="{C2913CDF-3B79-4B30-B8C7-7B878512907B}"/>
          </ac:picMkLst>
        </pc:picChg>
        <pc:picChg chg="del">
          <ac:chgData name="Carlos Alberto Jara García" userId="14f27ca67b5b2891" providerId="LiveId" clId="{071A47D1-BF50-4E75-8228-C02FCCBE09E1}" dt="2019-10-14T08:30:19.240" v="454" actId="478"/>
          <ac:picMkLst>
            <pc:docMk/>
            <pc:sldMk cId="203506708" sldId="356"/>
            <ac:picMk id="9" creationId="{6DB583AB-894D-4010-B468-35B43D46503C}"/>
          </ac:picMkLst>
        </pc:picChg>
      </pc:sldChg>
      <pc:sldChg chg="addSp delSp modSp add">
        <pc:chgData name="Carlos Alberto Jara García" userId="14f27ca67b5b2891" providerId="LiveId" clId="{071A47D1-BF50-4E75-8228-C02FCCBE09E1}" dt="2019-10-14T08:32:06.234" v="509"/>
        <pc:sldMkLst>
          <pc:docMk/>
          <pc:sldMk cId="3155743137" sldId="357"/>
        </pc:sldMkLst>
        <pc:spChg chg="add del">
          <ac:chgData name="Carlos Alberto Jara García" userId="14f27ca67b5b2891" providerId="LiveId" clId="{071A47D1-BF50-4E75-8228-C02FCCBE09E1}" dt="2019-10-14T08:31:28.803" v="505"/>
          <ac:spMkLst>
            <pc:docMk/>
            <pc:sldMk cId="3155743137" sldId="357"/>
            <ac:spMk id="2" creationId="{B6DF5279-CC53-4B82-92A9-1121FCB50C27}"/>
          </ac:spMkLst>
        </pc:spChg>
        <pc:spChg chg="mod">
          <ac:chgData name="Carlos Alberto Jara García" userId="14f27ca67b5b2891" providerId="LiveId" clId="{071A47D1-BF50-4E75-8228-C02FCCBE09E1}" dt="2019-10-14T08:32:06.234" v="509"/>
          <ac:spMkLst>
            <pc:docMk/>
            <pc:sldMk cId="3155743137" sldId="357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31:12.470" v="482" actId="478"/>
          <ac:picMkLst>
            <pc:docMk/>
            <pc:sldMk cId="3155743137" sldId="357"/>
            <ac:picMk id="7" creationId="{AEF28C6E-F5B5-4AA8-BB55-BB8659A50688}"/>
          </ac:picMkLst>
        </pc:picChg>
      </pc:sldChg>
      <pc:sldChg chg="modSp add">
        <pc:chgData name="Carlos Alberto Jara García" userId="14f27ca67b5b2891" providerId="LiveId" clId="{071A47D1-BF50-4E75-8228-C02FCCBE09E1}" dt="2019-10-14T08:32:31.699" v="512"/>
        <pc:sldMkLst>
          <pc:docMk/>
          <pc:sldMk cId="1847986930" sldId="358"/>
        </pc:sldMkLst>
        <pc:spChg chg="mod">
          <ac:chgData name="Carlos Alberto Jara García" userId="14f27ca67b5b2891" providerId="LiveId" clId="{071A47D1-BF50-4E75-8228-C02FCCBE09E1}" dt="2019-10-14T08:32:31.699" v="512"/>
          <ac:spMkLst>
            <pc:docMk/>
            <pc:sldMk cId="1847986930" sldId="358"/>
            <ac:spMk id="80" creationId="{00000000-0000-0000-0000-000000000000}"/>
          </ac:spMkLst>
        </pc:spChg>
      </pc:sldChg>
      <pc:sldChg chg="modSp add ord">
        <pc:chgData name="Carlos Alberto Jara García" userId="14f27ca67b5b2891" providerId="LiveId" clId="{071A47D1-BF50-4E75-8228-C02FCCBE09E1}" dt="2019-10-17T05:23:51.800" v="793"/>
        <pc:sldMkLst>
          <pc:docMk/>
          <pc:sldMk cId="3072012806" sldId="359"/>
        </pc:sldMkLst>
        <pc:spChg chg="mod">
          <ac:chgData name="Carlos Alberto Jara García" userId="14f27ca67b5b2891" providerId="LiveId" clId="{071A47D1-BF50-4E75-8228-C02FCCBE09E1}" dt="2019-10-14T08:34:54.074" v="526" actId="20577"/>
          <ac:spMkLst>
            <pc:docMk/>
            <pc:sldMk cId="3072012806" sldId="359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34:47.338" v="515"/>
          <ac:spMkLst>
            <pc:docMk/>
            <pc:sldMk cId="3072012806" sldId="359"/>
            <ac:spMk id="80" creationId="{00000000-0000-0000-0000-000000000000}"/>
          </ac:spMkLst>
        </pc:spChg>
      </pc:sldChg>
      <pc:sldChg chg="add">
        <pc:chgData name="Carlos Alberto Jara García" userId="14f27ca67b5b2891" providerId="LiveId" clId="{071A47D1-BF50-4E75-8228-C02FCCBE09E1}" dt="2019-10-14T08:59:06.319" v="623"/>
        <pc:sldMkLst>
          <pc:docMk/>
          <pc:sldMk cId="3135318013" sldId="360"/>
        </pc:sldMkLst>
      </pc:sldChg>
      <pc:sldChg chg="add">
        <pc:chgData name="Carlos Alberto Jara García" userId="14f27ca67b5b2891" providerId="LiveId" clId="{071A47D1-BF50-4E75-8228-C02FCCBE09E1}" dt="2019-10-14T09:01:38.024" v="647"/>
        <pc:sldMkLst>
          <pc:docMk/>
          <pc:sldMk cId="3839996151" sldId="361"/>
        </pc:sldMkLst>
      </pc:sldChg>
      <pc:sldChg chg="addSp modSp add">
        <pc:chgData name="Carlos Alberto Jara García" userId="14f27ca67b5b2891" providerId="LiveId" clId="{071A47D1-BF50-4E75-8228-C02FCCBE09E1}" dt="2019-10-14T09:06:05.092" v="775" actId="1076"/>
        <pc:sldMkLst>
          <pc:docMk/>
          <pc:sldMk cId="1365667424" sldId="362"/>
        </pc:sldMkLst>
        <pc:spChg chg="mod">
          <ac:chgData name="Carlos Alberto Jara García" userId="14f27ca67b5b2891" providerId="LiveId" clId="{071A47D1-BF50-4E75-8228-C02FCCBE09E1}" dt="2019-10-14T09:05:51.237" v="771" actId="6549"/>
          <ac:spMkLst>
            <pc:docMk/>
            <pc:sldMk cId="1365667424" sldId="362"/>
            <ac:spMk id="80" creationId="{00000000-0000-0000-0000-000000000000}"/>
          </ac:spMkLst>
        </pc:spChg>
        <pc:picChg chg="add mod">
          <ac:chgData name="Carlos Alberto Jara García" userId="14f27ca67b5b2891" providerId="LiveId" clId="{071A47D1-BF50-4E75-8228-C02FCCBE09E1}" dt="2019-10-14T09:06:05.092" v="775" actId="1076"/>
          <ac:picMkLst>
            <pc:docMk/>
            <pc:sldMk cId="1365667424" sldId="362"/>
            <ac:picMk id="2" creationId="{1ADAA502-947E-4008-97E4-4BF38820CFD6}"/>
          </ac:picMkLst>
        </pc:picChg>
      </pc:sldChg>
      <pc:sldMasterChg chg="delSldLayout">
        <pc:chgData name="Carlos Alberto Jara García" userId="14f27ca67b5b2891" providerId="LiveId" clId="{071A47D1-BF50-4E75-8228-C02FCCBE09E1}" dt="2019-10-14T08:23:42.107" v="378" actId="47"/>
        <pc:sldMasterMkLst>
          <pc:docMk/>
          <pc:sldMasterMk cId="3209693378" sldId="2147483659"/>
        </pc:sldMasterMkLst>
        <pc:sldLayoutChg chg="del">
          <pc:chgData name="Carlos Alberto Jara García" userId="14f27ca67b5b2891" providerId="LiveId" clId="{071A47D1-BF50-4E75-8228-C02FCCBE09E1}" dt="2019-10-14T08:23:42.107" v="378" actId="47"/>
          <pc:sldLayoutMkLst>
            <pc:docMk/>
            <pc:sldMasterMk cId="3209693378" sldId="2147483659"/>
            <pc:sldLayoutMk cId="2911260841" sldId="2147483667"/>
          </pc:sldLayoutMkLst>
        </pc:sldLayoutChg>
      </pc:sldMasterChg>
    </pc:docChg>
  </pc:docChgLst>
  <pc:docChgLst>
    <pc:chgData name="Carlos Alberto Jara García" userId="14f27ca67b5b2891" providerId="LiveId" clId="{838E1B4D-D97B-4A39-A495-3B7046B7ED54}"/>
    <pc:docChg chg="undo custSel addSld delSld modSld">
      <pc:chgData name="Carlos Alberto Jara García" userId="14f27ca67b5b2891" providerId="LiveId" clId="{838E1B4D-D97B-4A39-A495-3B7046B7ED54}" dt="2019-10-26T22:19:33.398" v="79" actId="20577"/>
      <pc:docMkLst>
        <pc:docMk/>
      </pc:docMkLst>
      <pc:sldChg chg="del">
        <pc:chgData name="Carlos Alberto Jara García" userId="14f27ca67b5b2891" providerId="LiveId" clId="{838E1B4D-D97B-4A39-A495-3B7046B7ED54}" dt="2019-10-26T22:01:51.717" v="0" actId="47"/>
        <pc:sldMkLst>
          <pc:docMk/>
          <pc:sldMk cId="0" sldId="258"/>
        </pc:sldMkLst>
      </pc:sldChg>
      <pc:sldChg chg="del">
        <pc:chgData name="Carlos Alberto Jara García" userId="14f27ca67b5b2891" providerId="LiveId" clId="{838E1B4D-D97B-4A39-A495-3B7046B7ED54}" dt="2019-10-26T22:02:08.857" v="4" actId="47"/>
        <pc:sldMkLst>
          <pc:docMk/>
          <pc:sldMk cId="115930517" sldId="340"/>
        </pc:sldMkLst>
      </pc:sldChg>
      <pc:sldChg chg="del">
        <pc:chgData name="Carlos Alberto Jara García" userId="14f27ca67b5b2891" providerId="LiveId" clId="{838E1B4D-D97B-4A39-A495-3B7046B7ED54}" dt="2019-10-26T22:01:57.602" v="1" actId="47"/>
        <pc:sldMkLst>
          <pc:docMk/>
          <pc:sldMk cId="3020050559" sldId="362"/>
        </pc:sldMkLst>
      </pc:sldChg>
      <pc:sldChg chg="del">
        <pc:chgData name="Carlos Alberto Jara García" userId="14f27ca67b5b2891" providerId="LiveId" clId="{838E1B4D-D97B-4A39-A495-3B7046B7ED54}" dt="2019-10-26T22:02:10.185" v="5" actId="47"/>
        <pc:sldMkLst>
          <pc:docMk/>
          <pc:sldMk cId="497975810" sldId="363"/>
        </pc:sldMkLst>
      </pc:sldChg>
      <pc:sldChg chg="addSp delSp modSp">
        <pc:chgData name="Carlos Alberto Jara García" userId="14f27ca67b5b2891" providerId="LiveId" clId="{838E1B4D-D97B-4A39-A495-3B7046B7ED54}" dt="2019-10-26T22:03:21.089" v="26" actId="20577"/>
        <pc:sldMkLst>
          <pc:docMk/>
          <pc:sldMk cId="158797987" sldId="364"/>
        </pc:sldMkLst>
        <pc:spChg chg="mod">
          <ac:chgData name="Carlos Alberto Jara García" userId="14f27ca67b5b2891" providerId="LiveId" clId="{838E1B4D-D97B-4A39-A495-3B7046B7ED54}" dt="2019-10-26T22:02:17.020" v="13" actId="20577"/>
          <ac:spMkLst>
            <pc:docMk/>
            <pc:sldMk cId="158797987" sldId="364"/>
            <ac:spMk id="79" creationId="{00000000-0000-0000-0000-000000000000}"/>
          </ac:spMkLst>
        </pc:spChg>
        <pc:spChg chg="mod">
          <ac:chgData name="Carlos Alberto Jara García" userId="14f27ca67b5b2891" providerId="LiveId" clId="{838E1B4D-D97B-4A39-A495-3B7046B7ED54}" dt="2019-10-26T22:03:21.089" v="26" actId="20577"/>
          <ac:spMkLst>
            <pc:docMk/>
            <pc:sldMk cId="158797987" sldId="364"/>
            <ac:spMk id="80" creationId="{00000000-0000-0000-0000-000000000000}"/>
          </ac:spMkLst>
        </pc:spChg>
        <pc:graphicFrameChg chg="add mod">
          <ac:chgData name="Carlos Alberto Jara García" userId="14f27ca67b5b2891" providerId="LiveId" clId="{838E1B4D-D97B-4A39-A495-3B7046B7ED54}" dt="2019-10-26T22:02:52.416" v="20" actId="1076"/>
          <ac:graphicFrameMkLst>
            <pc:docMk/>
            <pc:sldMk cId="158797987" sldId="364"/>
            <ac:graphicFrameMk id="5" creationId="{EBCF5299-49E3-4057-AD7C-213B22DB953D}"/>
          </ac:graphicFrameMkLst>
        </pc:graphicFrameChg>
        <pc:picChg chg="del">
          <ac:chgData name="Carlos Alberto Jara García" userId="14f27ca67b5b2891" providerId="LiveId" clId="{838E1B4D-D97B-4A39-A495-3B7046B7ED54}" dt="2019-10-26T22:02:35.648" v="15" actId="478"/>
          <ac:picMkLst>
            <pc:docMk/>
            <pc:sldMk cId="158797987" sldId="364"/>
            <ac:picMk id="2" creationId="{79CC48CE-1107-4854-BA3C-0C8FAD466036}"/>
          </ac:picMkLst>
        </pc:picChg>
      </pc:sldChg>
      <pc:sldChg chg="del">
        <pc:chgData name="Carlos Alberto Jara García" userId="14f27ca67b5b2891" providerId="LiveId" clId="{838E1B4D-D97B-4A39-A495-3B7046B7ED54}" dt="2019-10-26T22:02:00.056" v="2" actId="47"/>
        <pc:sldMkLst>
          <pc:docMk/>
          <pc:sldMk cId="971065831" sldId="365"/>
        </pc:sldMkLst>
      </pc:sldChg>
      <pc:sldChg chg="addSp delSp modSp add">
        <pc:chgData name="Carlos Alberto Jara García" userId="14f27ca67b5b2891" providerId="LiveId" clId="{838E1B4D-D97B-4A39-A495-3B7046B7ED54}" dt="2019-10-26T22:15:17.765" v="68" actId="403"/>
        <pc:sldMkLst>
          <pc:docMk/>
          <pc:sldMk cId="3356689090" sldId="365"/>
        </pc:sldMkLst>
        <pc:spChg chg="add mod">
          <ac:chgData name="Carlos Alberto Jara García" userId="14f27ca67b5b2891" providerId="LiveId" clId="{838E1B4D-D97B-4A39-A495-3B7046B7ED54}" dt="2019-10-26T22:04:07.087" v="31" actId="1076"/>
          <ac:spMkLst>
            <pc:docMk/>
            <pc:sldMk cId="3356689090" sldId="365"/>
            <ac:spMk id="6" creationId="{9647EFC3-C5C7-4904-BFEA-580B6087A1C8}"/>
          </ac:spMkLst>
        </pc:spChg>
        <pc:spChg chg="add mod">
          <ac:chgData name="Carlos Alberto Jara García" userId="14f27ca67b5b2891" providerId="LiveId" clId="{838E1B4D-D97B-4A39-A495-3B7046B7ED54}" dt="2019-10-26T22:15:17.765" v="68" actId="403"/>
          <ac:spMkLst>
            <pc:docMk/>
            <pc:sldMk cId="3356689090" sldId="365"/>
            <ac:spMk id="8" creationId="{C860BC14-E8AB-4122-A90E-64891DABD710}"/>
          </ac:spMkLst>
        </pc:spChg>
        <pc:spChg chg="mod">
          <ac:chgData name="Carlos Alberto Jara García" userId="14f27ca67b5b2891" providerId="LiveId" clId="{838E1B4D-D97B-4A39-A495-3B7046B7ED54}" dt="2019-10-26T22:04:09.154" v="32" actId="5793"/>
          <ac:spMkLst>
            <pc:docMk/>
            <pc:sldMk cId="3356689090" sldId="365"/>
            <ac:spMk id="80" creationId="{00000000-0000-0000-0000-000000000000}"/>
          </ac:spMkLst>
        </pc:spChg>
        <pc:graphicFrameChg chg="del">
          <ac:chgData name="Carlos Alberto Jara García" userId="14f27ca67b5b2891" providerId="LiveId" clId="{838E1B4D-D97B-4A39-A495-3B7046B7ED54}" dt="2019-10-26T22:03:52.545" v="28" actId="478"/>
          <ac:graphicFrameMkLst>
            <pc:docMk/>
            <pc:sldMk cId="3356689090" sldId="365"/>
            <ac:graphicFrameMk id="5" creationId="{EBCF5299-49E3-4057-AD7C-213B22DB953D}"/>
          </ac:graphicFrameMkLst>
        </pc:graphicFrameChg>
        <pc:graphicFrameChg chg="add mod">
          <ac:chgData name="Carlos Alberto Jara García" userId="14f27ca67b5b2891" providerId="LiveId" clId="{838E1B4D-D97B-4A39-A495-3B7046B7ED54}" dt="2019-10-26T22:04:07.087" v="31" actId="1076"/>
          <ac:graphicFrameMkLst>
            <pc:docMk/>
            <pc:sldMk cId="3356689090" sldId="365"/>
            <ac:graphicFrameMk id="7" creationId="{99BDE51B-6BF5-4EDA-809D-4FB9ED910294}"/>
          </ac:graphicFrameMkLst>
        </pc:graphicFrameChg>
      </pc:sldChg>
      <pc:sldChg chg="addSp delSp modSp add">
        <pc:chgData name="Carlos Alberto Jara García" userId="14f27ca67b5b2891" providerId="LiveId" clId="{838E1B4D-D97B-4A39-A495-3B7046B7ED54}" dt="2019-10-26T22:06:14.942" v="40" actId="113"/>
        <pc:sldMkLst>
          <pc:docMk/>
          <pc:sldMk cId="744439878" sldId="366"/>
        </pc:sldMkLst>
        <pc:spChg chg="del">
          <ac:chgData name="Carlos Alberto Jara García" userId="14f27ca67b5b2891" providerId="LiveId" clId="{838E1B4D-D97B-4A39-A495-3B7046B7ED54}" dt="2019-10-26T22:05:48.829" v="36" actId="478"/>
          <ac:spMkLst>
            <pc:docMk/>
            <pc:sldMk cId="744439878" sldId="366"/>
            <ac:spMk id="8" creationId="{C860BC14-E8AB-4122-A90E-64891DABD710}"/>
          </ac:spMkLst>
        </pc:spChg>
        <pc:spChg chg="add mod">
          <ac:chgData name="Carlos Alberto Jara García" userId="14f27ca67b5b2891" providerId="LiveId" clId="{838E1B4D-D97B-4A39-A495-3B7046B7ED54}" dt="2019-10-26T22:05:59.211" v="38" actId="1076"/>
          <ac:spMkLst>
            <pc:docMk/>
            <pc:sldMk cId="744439878" sldId="366"/>
            <ac:spMk id="9" creationId="{6FCC7BDF-45E2-44F0-B2C9-5959B4F7A98C}"/>
          </ac:spMkLst>
        </pc:spChg>
        <pc:spChg chg="add mod">
          <ac:chgData name="Carlos Alberto Jara García" userId="14f27ca67b5b2891" providerId="LiveId" clId="{838E1B4D-D97B-4A39-A495-3B7046B7ED54}" dt="2019-10-26T22:06:14.942" v="40" actId="113"/>
          <ac:spMkLst>
            <pc:docMk/>
            <pc:sldMk cId="744439878" sldId="366"/>
            <ac:spMk id="10" creationId="{027B0720-8227-4FA2-95DF-26236AA213EA}"/>
          </ac:spMkLst>
        </pc:spChg>
        <pc:graphicFrameChg chg="del">
          <ac:chgData name="Carlos Alberto Jara García" userId="14f27ca67b5b2891" providerId="LiveId" clId="{838E1B4D-D97B-4A39-A495-3B7046B7ED54}" dt="2019-10-26T22:05:45.730" v="35" actId="478"/>
          <ac:graphicFrameMkLst>
            <pc:docMk/>
            <pc:sldMk cId="744439878" sldId="366"/>
            <ac:graphicFrameMk id="7" creationId="{99BDE51B-6BF5-4EDA-809D-4FB9ED910294}"/>
          </ac:graphicFrameMkLst>
        </pc:graphicFrameChg>
        <pc:graphicFrameChg chg="add mod">
          <ac:chgData name="Carlos Alberto Jara García" userId="14f27ca67b5b2891" providerId="LiveId" clId="{838E1B4D-D97B-4A39-A495-3B7046B7ED54}" dt="2019-10-26T22:05:59.211" v="38" actId="1076"/>
          <ac:graphicFrameMkLst>
            <pc:docMk/>
            <pc:sldMk cId="744439878" sldId="366"/>
            <ac:graphicFrameMk id="11" creationId="{E297CE0C-ADCD-4ED2-AA19-8981ABD2A3B6}"/>
          </ac:graphicFrameMkLst>
        </pc:graphicFrameChg>
        <pc:graphicFrameChg chg="add mod">
          <ac:chgData name="Carlos Alberto Jara García" userId="14f27ca67b5b2891" providerId="LiveId" clId="{838E1B4D-D97B-4A39-A495-3B7046B7ED54}" dt="2019-10-26T22:05:59.211" v="38" actId="1076"/>
          <ac:graphicFrameMkLst>
            <pc:docMk/>
            <pc:sldMk cId="744439878" sldId="366"/>
            <ac:graphicFrameMk id="12" creationId="{8723F3F3-97ED-4E74-872B-E783C9D1032F}"/>
          </ac:graphicFrameMkLst>
        </pc:graphicFrameChg>
      </pc:sldChg>
      <pc:sldChg chg="del">
        <pc:chgData name="Carlos Alberto Jara García" userId="14f27ca67b5b2891" providerId="LiveId" clId="{838E1B4D-D97B-4A39-A495-3B7046B7ED54}" dt="2019-10-26T22:02:00.621" v="3" actId="47"/>
        <pc:sldMkLst>
          <pc:docMk/>
          <pc:sldMk cId="3945385223" sldId="366"/>
        </pc:sldMkLst>
      </pc:sldChg>
      <pc:sldChg chg="addSp delSp modSp add">
        <pc:chgData name="Carlos Alberto Jara García" userId="14f27ca67b5b2891" providerId="LiveId" clId="{838E1B4D-D97B-4A39-A495-3B7046B7ED54}" dt="2019-10-26T22:07:22.055" v="47" actId="313"/>
        <pc:sldMkLst>
          <pc:docMk/>
          <pc:sldMk cId="1809188168" sldId="367"/>
        </pc:sldMkLst>
        <pc:spChg chg="del">
          <ac:chgData name="Carlos Alberto Jara García" userId="14f27ca67b5b2891" providerId="LiveId" clId="{838E1B4D-D97B-4A39-A495-3B7046B7ED54}" dt="2019-10-26T22:06:47.489" v="42" actId="478"/>
          <ac:spMkLst>
            <pc:docMk/>
            <pc:sldMk cId="1809188168" sldId="367"/>
            <ac:spMk id="10" creationId="{027B0720-8227-4FA2-95DF-26236AA213EA}"/>
          </ac:spMkLst>
        </pc:spChg>
        <pc:spChg chg="add mod">
          <ac:chgData name="Carlos Alberto Jara García" userId="14f27ca67b5b2891" providerId="LiveId" clId="{838E1B4D-D97B-4A39-A495-3B7046B7ED54}" dt="2019-10-26T22:07:04.937" v="44" actId="1076"/>
          <ac:spMkLst>
            <pc:docMk/>
            <pc:sldMk cId="1809188168" sldId="367"/>
            <ac:spMk id="13" creationId="{F16D1493-94B0-4027-AC16-42FB22EF46BA}"/>
          </ac:spMkLst>
        </pc:spChg>
        <pc:spChg chg="add mod">
          <ac:chgData name="Carlos Alberto Jara García" userId="14f27ca67b5b2891" providerId="LiveId" clId="{838E1B4D-D97B-4A39-A495-3B7046B7ED54}" dt="2019-10-26T22:07:22.055" v="47" actId="313"/>
          <ac:spMkLst>
            <pc:docMk/>
            <pc:sldMk cId="1809188168" sldId="367"/>
            <ac:spMk id="14" creationId="{BB5D6BF2-5EC0-40AA-8B98-81E6A3EF139E}"/>
          </ac:spMkLst>
        </pc:spChg>
        <pc:graphicFrameChg chg="del">
          <ac:chgData name="Carlos Alberto Jara García" userId="14f27ca67b5b2891" providerId="LiveId" clId="{838E1B4D-D97B-4A39-A495-3B7046B7ED54}" dt="2019-10-26T22:06:47.489" v="42" actId="478"/>
          <ac:graphicFrameMkLst>
            <pc:docMk/>
            <pc:sldMk cId="1809188168" sldId="367"/>
            <ac:graphicFrameMk id="11" creationId="{E297CE0C-ADCD-4ED2-AA19-8981ABD2A3B6}"/>
          </ac:graphicFrameMkLst>
        </pc:graphicFrameChg>
        <pc:graphicFrameChg chg="del">
          <ac:chgData name="Carlos Alberto Jara García" userId="14f27ca67b5b2891" providerId="LiveId" clId="{838E1B4D-D97B-4A39-A495-3B7046B7ED54}" dt="2019-10-26T22:06:47.489" v="42" actId="478"/>
          <ac:graphicFrameMkLst>
            <pc:docMk/>
            <pc:sldMk cId="1809188168" sldId="367"/>
            <ac:graphicFrameMk id="12" creationId="{8723F3F3-97ED-4E74-872B-E783C9D1032F}"/>
          </ac:graphicFrameMkLst>
        </pc:graphicFrameChg>
        <pc:graphicFrameChg chg="add mod">
          <ac:chgData name="Carlos Alberto Jara García" userId="14f27ca67b5b2891" providerId="LiveId" clId="{838E1B4D-D97B-4A39-A495-3B7046B7ED54}" dt="2019-10-26T22:07:04.937" v="44" actId="1076"/>
          <ac:graphicFrameMkLst>
            <pc:docMk/>
            <pc:sldMk cId="1809188168" sldId="367"/>
            <ac:graphicFrameMk id="15" creationId="{FADC5D40-CC26-4047-B2C0-5C818EACF190}"/>
          </ac:graphicFrameMkLst>
        </pc:graphicFrameChg>
        <pc:graphicFrameChg chg="add mod">
          <ac:chgData name="Carlos Alberto Jara García" userId="14f27ca67b5b2891" providerId="LiveId" clId="{838E1B4D-D97B-4A39-A495-3B7046B7ED54}" dt="2019-10-26T22:07:04.937" v="44" actId="1076"/>
          <ac:graphicFrameMkLst>
            <pc:docMk/>
            <pc:sldMk cId="1809188168" sldId="367"/>
            <ac:graphicFrameMk id="16" creationId="{17C9C77C-244B-4954-9F7C-6F4DEB0B9DA6}"/>
          </ac:graphicFrameMkLst>
        </pc:graphicFrameChg>
      </pc:sldChg>
      <pc:sldChg chg="addSp delSp modSp add">
        <pc:chgData name="Carlos Alberto Jara García" userId="14f27ca67b5b2891" providerId="LiveId" clId="{838E1B4D-D97B-4A39-A495-3B7046B7ED54}" dt="2019-10-26T22:17:47.161" v="69" actId="313"/>
        <pc:sldMkLst>
          <pc:docMk/>
          <pc:sldMk cId="2865046032" sldId="368"/>
        </pc:sldMkLst>
        <pc:spChg chg="add mod">
          <ac:chgData name="Carlos Alberto Jara García" userId="14f27ca67b5b2891" providerId="LiveId" clId="{838E1B4D-D97B-4A39-A495-3B7046B7ED54}" dt="2019-10-26T22:08:17.978" v="51" actId="1076"/>
          <ac:spMkLst>
            <pc:docMk/>
            <pc:sldMk cId="2865046032" sldId="368"/>
            <ac:spMk id="10" creationId="{38D96C22-2023-456F-AD89-4B5E3D0DA7E6}"/>
          </ac:spMkLst>
        </pc:spChg>
        <pc:spChg chg="add mod">
          <ac:chgData name="Carlos Alberto Jara García" userId="14f27ca67b5b2891" providerId="LiveId" clId="{838E1B4D-D97B-4A39-A495-3B7046B7ED54}" dt="2019-10-26T22:17:47.161" v="69" actId="313"/>
          <ac:spMkLst>
            <pc:docMk/>
            <pc:sldMk cId="2865046032" sldId="368"/>
            <ac:spMk id="11" creationId="{551DAC36-8B68-48AF-AE1B-8D8737197F1B}"/>
          </ac:spMkLst>
        </pc:spChg>
        <pc:spChg chg="del">
          <ac:chgData name="Carlos Alberto Jara García" userId="14f27ca67b5b2891" providerId="LiveId" clId="{838E1B4D-D97B-4A39-A495-3B7046B7ED54}" dt="2019-10-26T22:08:08.624" v="49" actId="478"/>
          <ac:spMkLst>
            <pc:docMk/>
            <pc:sldMk cId="2865046032" sldId="368"/>
            <ac:spMk id="14" creationId="{BB5D6BF2-5EC0-40AA-8B98-81E6A3EF139E}"/>
          </ac:spMkLst>
        </pc:spChg>
        <pc:graphicFrameChg chg="add mod">
          <ac:chgData name="Carlos Alberto Jara García" userId="14f27ca67b5b2891" providerId="LiveId" clId="{838E1B4D-D97B-4A39-A495-3B7046B7ED54}" dt="2019-10-26T22:08:17.978" v="51" actId="1076"/>
          <ac:graphicFrameMkLst>
            <pc:docMk/>
            <pc:sldMk cId="2865046032" sldId="368"/>
            <ac:graphicFrameMk id="12" creationId="{301D045A-1ED1-431F-BF86-005971D5C6B7}"/>
          </ac:graphicFrameMkLst>
        </pc:graphicFrameChg>
        <pc:graphicFrameChg chg="del">
          <ac:chgData name="Carlos Alberto Jara García" userId="14f27ca67b5b2891" providerId="LiveId" clId="{838E1B4D-D97B-4A39-A495-3B7046B7ED54}" dt="2019-10-26T22:08:08.624" v="49" actId="478"/>
          <ac:graphicFrameMkLst>
            <pc:docMk/>
            <pc:sldMk cId="2865046032" sldId="368"/>
            <ac:graphicFrameMk id="15" creationId="{FADC5D40-CC26-4047-B2C0-5C818EACF190}"/>
          </ac:graphicFrameMkLst>
        </pc:graphicFrameChg>
        <pc:graphicFrameChg chg="del">
          <ac:chgData name="Carlos Alberto Jara García" userId="14f27ca67b5b2891" providerId="LiveId" clId="{838E1B4D-D97B-4A39-A495-3B7046B7ED54}" dt="2019-10-26T22:08:08.624" v="49" actId="478"/>
          <ac:graphicFrameMkLst>
            <pc:docMk/>
            <pc:sldMk cId="2865046032" sldId="368"/>
            <ac:graphicFrameMk id="16" creationId="{17C9C77C-244B-4954-9F7C-6F4DEB0B9DA6}"/>
          </ac:graphicFrameMkLst>
        </pc:graphicFrameChg>
        <pc:graphicFrameChg chg="add mod">
          <ac:chgData name="Carlos Alberto Jara García" userId="14f27ca67b5b2891" providerId="LiveId" clId="{838E1B4D-D97B-4A39-A495-3B7046B7ED54}" dt="2019-10-26T22:08:17.978" v="51" actId="1076"/>
          <ac:graphicFrameMkLst>
            <pc:docMk/>
            <pc:sldMk cId="2865046032" sldId="368"/>
            <ac:graphicFrameMk id="17" creationId="{EB0953D9-1D22-4FAE-B8B1-9DEC52F9A3D5}"/>
          </ac:graphicFrameMkLst>
        </pc:graphicFrameChg>
      </pc:sldChg>
      <pc:sldChg chg="addSp delSp modSp add">
        <pc:chgData name="Carlos Alberto Jara García" userId="14f27ca67b5b2891" providerId="LiveId" clId="{838E1B4D-D97B-4A39-A495-3B7046B7ED54}" dt="2019-10-26T22:19:33.398" v="79" actId="20577"/>
        <pc:sldMkLst>
          <pc:docMk/>
          <pc:sldMk cId="815148597" sldId="369"/>
        </pc:sldMkLst>
        <pc:spChg chg="add del">
          <ac:chgData name="Carlos Alberto Jara García" userId="14f27ca67b5b2891" providerId="LiveId" clId="{838E1B4D-D97B-4A39-A495-3B7046B7ED54}" dt="2019-10-26T22:08:59.255" v="57" actId="478"/>
          <ac:spMkLst>
            <pc:docMk/>
            <pc:sldMk cId="815148597" sldId="369"/>
            <ac:spMk id="11" creationId="{551DAC36-8B68-48AF-AE1B-8D8737197F1B}"/>
          </ac:spMkLst>
        </pc:spChg>
        <pc:spChg chg="add mod">
          <ac:chgData name="Carlos Alberto Jara García" userId="14f27ca67b5b2891" providerId="LiveId" clId="{838E1B4D-D97B-4A39-A495-3B7046B7ED54}" dt="2019-10-26T22:09:07.123" v="59" actId="1076"/>
          <ac:spMkLst>
            <pc:docMk/>
            <pc:sldMk cId="815148597" sldId="369"/>
            <ac:spMk id="14" creationId="{045E36EE-655B-4CB3-ADF0-F01AD0201306}"/>
          </ac:spMkLst>
        </pc:spChg>
        <pc:spChg chg="add mod">
          <ac:chgData name="Carlos Alberto Jara García" userId="14f27ca67b5b2891" providerId="LiveId" clId="{838E1B4D-D97B-4A39-A495-3B7046B7ED54}" dt="2019-10-26T22:19:33.398" v="79" actId="20577"/>
          <ac:spMkLst>
            <pc:docMk/>
            <pc:sldMk cId="815148597" sldId="369"/>
            <ac:spMk id="15" creationId="{6BDD8D65-E8E6-4113-AEE0-35BF35F9620F}"/>
          </ac:spMkLst>
        </pc:spChg>
        <pc:graphicFrameChg chg="add del">
          <ac:chgData name="Carlos Alberto Jara García" userId="14f27ca67b5b2891" providerId="LiveId" clId="{838E1B4D-D97B-4A39-A495-3B7046B7ED54}" dt="2019-10-26T22:08:59.255" v="57" actId="478"/>
          <ac:graphicFrameMkLst>
            <pc:docMk/>
            <pc:sldMk cId="815148597" sldId="369"/>
            <ac:graphicFrameMk id="12" creationId="{301D045A-1ED1-431F-BF86-005971D5C6B7}"/>
          </ac:graphicFrameMkLst>
        </pc:graphicFrameChg>
        <pc:graphicFrameChg chg="add mod">
          <ac:chgData name="Carlos Alberto Jara García" userId="14f27ca67b5b2891" providerId="LiveId" clId="{838E1B4D-D97B-4A39-A495-3B7046B7ED54}" dt="2019-10-26T22:09:07.123" v="59" actId="1076"/>
          <ac:graphicFrameMkLst>
            <pc:docMk/>
            <pc:sldMk cId="815148597" sldId="369"/>
            <ac:graphicFrameMk id="16" creationId="{66E2BD5A-12AE-4301-B011-AC8B358462D5}"/>
          </ac:graphicFrameMkLst>
        </pc:graphicFrameChg>
        <pc:graphicFrameChg chg="add del">
          <ac:chgData name="Carlos Alberto Jara García" userId="14f27ca67b5b2891" providerId="LiveId" clId="{838E1B4D-D97B-4A39-A495-3B7046B7ED54}" dt="2019-10-26T22:08:59.255" v="57" actId="478"/>
          <ac:graphicFrameMkLst>
            <pc:docMk/>
            <pc:sldMk cId="815148597" sldId="369"/>
            <ac:graphicFrameMk id="17" creationId="{EB0953D9-1D22-4FAE-B8B1-9DEC52F9A3D5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435304" cy="35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797022" y="0"/>
            <a:ext cx="4435304" cy="35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742518"/>
            <a:ext cx="4435304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797022" y="6742518"/>
            <a:ext cx="4435304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4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83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59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53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90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19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739" y="600001"/>
            <a:ext cx="85289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9813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5" y="470371"/>
            <a:ext cx="1226184" cy="2661626"/>
          </a:xfrm>
        </p:spPr>
        <p:txBody>
          <a:bodyPr lIns="0" tIns="0" rIns="0" bIns="0"/>
          <a:lstStyle>
            <a:lvl1pPr>
              <a:defRPr sz="2471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282" y="1607316"/>
            <a:ext cx="8641841" cy="325923"/>
          </a:xfrm>
        </p:spPr>
        <p:txBody>
          <a:bodyPr lIns="0" tIns="0" rIns="0" bIns="0"/>
          <a:lstStyle>
            <a:lvl1pPr>
              <a:defRPr sz="2118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2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1" y="45720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5" y="470371"/>
            <a:ext cx="1226184" cy="2661626"/>
          </a:xfrm>
        </p:spPr>
        <p:txBody>
          <a:bodyPr lIns="0" tIns="0" rIns="0" bIns="0"/>
          <a:lstStyle>
            <a:lvl1pPr>
              <a:defRPr sz="2471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1157" y="2750850"/>
            <a:ext cx="4067175" cy="380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" b="1" i="0">
                <a:solidFill>
                  <a:srgbClr val="0070C0"/>
                </a:solidFill>
                <a:latin typeface="Consolas"/>
                <a:cs typeface="Consolas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0091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5" y="470371"/>
            <a:ext cx="1226184" cy="2661626"/>
          </a:xfrm>
        </p:spPr>
        <p:txBody>
          <a:bodyPr lIns="0" tIns="0" rIns="0" bIns="0"/>
          <a:lstStyle>
            <a:lvl1pPr>
              <a:defRPr sz="2471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4116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1" y="45720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5"/>
          </a:p>
        </p:txBody>
      </p:sp>
      <p:sp>
        <p:nvSpPr>
          <p:cNvPr id="17" name="bk object 17"/>
          <p:cNvSpPr/>
          <p:nvPr/>
        </p:nvSpPr>
        <p:spPr>
          <a:xfrm>
            <a:off x="4233764" y="3055623"/>
            <a:ext cx="1670686" cy="1668780"/>
          </a:xfrm>
          <a:custGeom>
            <a:avLst/>
            <a:gdLst/>
            <a:ahLst/>
            <a:cxnLst/>
            <a:rect l="l" t="t" r="r" b="b"/>
            <a:pathLst>
              <a:path w="1670685" h="1668779">
                <a:moveTo>
                  <a:pt x="318425" y="184403"/>
                </a:moveTo>
                <a:lnTo>
                  <a:pt x="255051" y="231221"/>
                </a:lnTo>
                <a:lnTo>
                  <a:pt x="222701" y="263133"/>
                </a:lnTo>
                <a:lnTo>
                  <a:pt x="190726" y="299618"/>
                </a:lnTo>
                <a:lnTo>
                  <a:pt x="159739" y="339852"/>
                </a:lnTo>
                <a:lnTo>
                  <a:pt x="130351" y="383011"/>
                </a:lnTo>
                <a:lnTo>
                  <a:pt x="103177" y="428274"/>
                </a:lnTo>
                <a:lnTo>
                  <a:pt x="78828" y="474817"/>
                </a:lnTo>
                <a:lnTo>
                  <a:pt x="57917" y="521817"/>
                </a:lnTo>
                <a:lnTo>
                  <a:pt x="41057" y="568451"/>
                </a:lnTo>
                <a:lnTo>
                  <a:pt x="28140" y="613832"/>
                </a:lnTo>
                <a:lnTo>
                  <a:pt x="17605" y="660604"/>
                </a:lnTo>
                <a:lnTo>
                  <a:pt x="9482" y="708445"/>
                </a:lnTo>
                <a:lnTo>
                  <a:pt x="3804" y="757032"/>
                </a:lnTo>
                <a:lnTo>
                  <a:pt x="602" y="806043"/>
                </a:lnTo>
                <a:lnTo>
                  <a:pt x="24" y="847020"/>
                </a:lnTo>
                <a:lnTo>
                  <a:pt x="0" y="857545"/>
                </a:lnTo>
                <a:lnTo>
                  <a:pt x="1756" y="904043"/>
                </a:lnTo>
                <a:lnTo>
                  <a:pt x="6175" y="952387"/>
                </a:lnTo>
                <a:lnTo>
                  <a:pt x="13197" y="999863"/>
                </a:lnTo>
                <a:lnTo>
                  <a:pt x="22854" y="1046148"/>
                </a:lnTo>
                <a:lnTo>
                  <a:pt x="35178" y="1090920"/>
                </a:lnTo>
                <a:lnTo>
                  <a:pt x="50201" y="1133855"/>
                </a:lnTo>
                <a:lnTo>
                  <a:pt x="68029" y="1176702"/>
                </a:lnTo>
                <a:lnTo>
                  <a:pt x="87556" y="1217801"/>
                </a:lnTo>
                <a:lnTo>
                  <a:pt x="108710" y="1257151"/>
                </a:lnTo>
                <a:lnTo>
                  <a:pt x="131422" y="1294751"/>
                </a:lnTo>
                <a:lnTo>
                  <a:pt x="155620" y="1330600"/>
                </a:lnTo>
                <a:lnTo>
                  <a:pt x="181232" y="1364697"/>
                </a:lnTo>
                <a:lnTo>
                  <a:pt x="208189" y="1397040"/>
                </a:lnTo>
                <a:lnTo>
                  <a:pt x="236418" y="1427628"/>
                </a:lnTo>
                <a:lnTo>
                  <a:pt x="265850" y="1456459"/>
                </a:lnTo>
                <a:lnTo>
                  <a:pt x="296412" y="1483534"/>
                </a:lnTo>
                <a:lnTo>
                  <a:pt x="328034" y="1508849"/>
                </a:lnTo>
                <a:lnTo>
                  <a:pt x="360645" y="1532405"/>
                </a:lnTo>
                <a:lnTo>
                  <a:pt x="394173" y="1554200"/>
                </a:lnTo>
                <a:lnTo>
                  <a:pt x="428549" y="1574232"/>
                </a:lnTo>
                <a:lnTo>
                  <a:pt x="463700" y="1592501"/>
                </a:lnTo>
                <a:lnTo>
                  <a:pt x="499555" y="1609005"/>
                </a:lnTo>
                <a:lnTo>
                  <a:pt x="536045" y="1623743"/>
                </a:lnTo>
                <a:lnTo>
                  <a:pt x="573097" y="1636713"/>
                </a:lnTo>
                <a:lnTo>
                  <a:pt x="610641" y="1647915"/>
                </a:lnTo>
                <a:lnTo>
                  <a:pt x="648605" y="1657347"/>
                </a:lnTo>
                <a:lnTo>
                  <a:pt x="686919" y="1665008"/>
                </a:lnTo>
                <a:lnTo>
                  <a:pt x="711637" y="1668779"/>
                </a:lnTo>
                <a:lnTo>
                  <a:pt x="959888" y="1668779"/>
                </a:lnTo>
                <a:lnTo>
                  <a:pt x="997492" y="1662389"/>
                </a:lnTo>
                <a:lnTo>
                  <a:pt x="1035756" y="1654054"/>
                </a:lnTo>
                <a:lnTo>
                  <a:pt x="1073659" y="1643937"/>
                </a:lnTo>
                <a:lnTo>
                  <a:pt x="1111131" y="1632034"/>
                </a:lnTo>
                <a:lnTo>
                  <a:pt x="1148100" y="1618346"/>
                </a:lnTo>
                <a:lnTo>
                  <a:pt x="1184495" y="1602870"/>
                </a:lnTo>
                <a:lnTo>
                  <a:pt x="1220246" y="1585606"/>
                </a:lnTo>
                <a:lnTo>
                  <a:pt x="1255280" y="1566552"/>
                </a:lnTo>
                <a:lnTo>
                  <a:pt x="1289528" y="1545708"/>
                </a:lnTo>
                <a:lnTo>
                  <a:pt x="1322918" y="1523071"/>
                </a:lnTo>
                <a:lnTo>
                  <a:pt x="1355380" y="1498641"/>
                </a:lnTo>
                <a:lnTo>
                  <a:pt x="1386841" y="1472416"/>
                </a:lnTo>
                <a:lnTo>
                  <a:pt x="1417231" y="1444396"/>
                </a:lnTo>
                <a:lnTo>
                  <a:pt x="1446480" y="1414578"/>
                </a:lnTo>
                <a:lnTo>
                  <a:pt x="1474515" y="1382962"/>
                </a:lnTo>
                <a:lnTo>
                  <a:pt x="1501267" y="1349546"/>
                </a:lnTo>
                <a:lnTo>
                  <a:pt x="1526664" y="1314330"/>
                </a:lnTo>
                <a:lnTo>
                  <a:pt x="1549777" y="1278635"/>
                </a:lnTo>
                <a:lnTo>
                  <a:pt x="839633" y="1278635"/>
                </a:lnTo>
                <a:lnTo>
                  <a:pt x="791758" y="1276431"/>
                </a:lnTo>
                <a:lnTo>
                  <a:pt x="745214" y="1271361"/>
                </a:lnTo>
                <a:lnTo>
                  <a:pt x="700057" y="1263530"/>
                </a:lnTo>
                <a:lnTo>
                  <a:pt x="656344" y="1253040"/>
                </a:lnTo>
                <a:lnTo>
                  <a:pt x="614130" y="1239995"/>
                </a:lnTo>
                <a:lnTo>
                  <a:pt x="573473" y="1224498"/>
                </a:lnTo>
                <a:lnTo>
                  <a:pt x="534427" y="1206653"/>
                </a:lnTo>
                <a:lnTo>
                  <a:pt x="497049" y="1186564"/>
                </a:lnTo>
                <a:lnTo>
                  <a:pt x="461396" y="1164334"/>
                </a:lnTo>
                <a:lnTo>
                  <a:pt x="427524" y="1140066"/>
                </a:lnTo>
                <a:lnTo>
                  <a:pt x="395488" y="1113863"/>
                </a:lnTo>
                <a:lnTo>
                  <a:pt x="365345" y="1085830"/>
                </a:lnTo>
                <a:lnTo>
                  <a:pt x="337151" y="1056069"/>
                </a:lnTo>
                <a:lnTo>
                  <a:pt x="310963" y="1024684"/>
                </a:lnTo>
                <a:lnTo>
                  <a:pt x="286836" y="991779"/>
                </a:lnTo>
                <a:lnTo>
                  <a:pt x="264826" y="957456"/>
                </a:lnTo>
                <a:lnTo>
                  <a:pt x="244990" y="921820"/>
                </a:lnTo>
                <a:lnTo>
                  <a:pt x="227384" y="884973"/>
                </a:lnTo>
                <a:lnTo>
                  <a:pt x="212064" y="847020"/>
                </a:lnTo>
                <a:lnTo>
                  <a:pt x="199087" y="808063"/>
                </a:lnTo>
                <a:lnTo>
                  <a:pt x="188507" y="768207"/>
                </a:lnTo>
                <a:lnTo>
                  <a:pt x="180383" y="727553"/>
                </a:lnTo>
                <a:lnTo>
                  <a:pt x="174769" y="686207"/>
                </a:lnTo>
                <a:lnTo>
                  <a:pt x="171722" y="644271"/>
                </a:lnTo>
                <a:lnTo>
                  <a:pt x="171298" y="601849"/>
                </a:lnTo>
                <a:lnTo>
                  <a:pt x="173553" y="559044"/>
                </a:lnTo>
                <a:lnTo>
                  <a:pt x="178544" y="515960"/>
                </a:lnTo>
                <a:lnTo>
                  <a:pt x="186327" y="472700"/>
                </a:lnTo>
                <a:lnTo>
                  <a:pt x="196957" y="429368"/>
                </a:lnTo>
                <a:lnTo>
                  <a:pt x="210491" y="386066"/>
                </a:lnTo>
                <a:lnTo>
                  <a:pt x="226985" y="342900"/>
                </a:lnTo>
                <a:lnTo>
                  <a:pt x="248988" y="298203"/>
                </a:lnTo>
                <a:lnTo>
                  <a:pt x="272705" y="259651"/>
                </a:lnTo>
                <a:lnTo>
                  <a:pt x="296422" y="223099"/>
                </a:lnTo>
                <a:lnTo>
                  <a:pt x="318425" y="184403"/>
                </a:lnTo>
                <a:close/>
              </a:path>
              <a:path w="1670685" h="1668779">
                <a:moveTo>
                  <a:pt x="838109" y="0"/>
                </a:moveTo>
                <a:lnTo>
                  <a:pt x="801366" y="16582"/>
                </a:lnTo>
                <a:lnTo>
                  <a:pt x="766189" y="38076"/>
                </a:lnTo>
                <a:lnTo>
                  <a:pt x="732862" y="64106"/>
                </a:lnTo>
                <a:lnTo>
                  <a:pt x="701664" y="94297"/>
                </a:lnTo>
                <a:lnTo>
                  <a:pt x="672876" y="128274"/>
                </a:lnTo>
                <a:lnTo>
                  <a:pt x="646782" y="165663"/>
                </a:lnTo>
                <a:lnTo>
                  <a:pt x="623661" y="206088"/>
                </a:lnTo>
                <a:lnTo>
                  <a:pt x="603794" y="249173"/>
                </a:lnTo>
                <a:lnTo>
                  <a:pt x="587464" y="294545"/>
                </a:lnTo>
                <a:lnTo>
                  <a:pt x="574951" y="341828"/>
                </a:lnTo>
                <a:lnTo>
                  <a:pt x="566537" y="390647"/>
                </a:lnTo>
                <a:lnTo>
                  <a:pt x="562519" y="440435"/>
                </a:lnTo>
                <a:lnTo>
                  <a:pt x="562531" y="442886"/>
                </a:lnTo>
                <a:lnTo>
                  <a:pt x="563131" y="491391"/>
                </a:lnTo>
                <a:lnTo>
                  <a:pt x="568701" y="542567"/>
                </a:lnTo>
                <a:lnTo>
                  <a:pt x="579494" y="593779"/>
                </a:lnTo>
                <a:lnTo>
                  <a:pt x="595793" y="644651"/>
                </a:lnTo>
                <a:lnTo>
                  <a:pt x="612338" y="682922"/>
                </a:lnTo>
                <a:lnTo>
                  <a:pt x="631750" y="717710"/>
                </a:lnTo>
                <a:lnTo>
                  <a:pt x="653449" y="749532"/>
                </a:lnTo>
                <a:lnTo>
                  <a:pt x="701396" y="806357"/>
                </a:lnTo>
                <a:lnTo>
                  <a:pt x="776009" y="882322"/>
                </a:lnTo>
                <a:lnTo>
                  <a:pt x="799284" y="907245"/>
                </a:lnTo>
                <a:lnTo>
                  <a:pt x="839967" y="959606"/>
                </a:lnTo>
                <a:lnTo>
                  <a:pt x="868973" y="1018777"/>
                </a:lnTo>
                <a:lnTo>
                  <a:pt x="881671" y="1088907"/>
                </a:lnTo>
                <a:lnTo>
                  <a:pt x="880459" y="1129377"/>
                </a:lnTo>
                <a:lnTo>
                  <a:pt x="873434" y="1174143"/>
                </a:lnTo>
                <a:lnTo>
                  <a:pt x="860019" y="1223723"/>
                </a:lnTo>
                <a:lnTo>
                  <a:pt x="839633" y="1278635"/>
                </a:lnTo>
                <a:lnTo>
                  <a:pt x="1549777" y="1278635"/>
                </a:lnTo>
                <a:lnTo>
                  <a:pt x="1550634" y="1277312"/>
                </a:lnTo>
                <a:lnTo>
                  <a:pt x="1551315" y="1276136"/>
                </a:lnTo>
                <a:lnTo>
                  <a:pt x="903641" y="1276136"/>
                </a:lnTo>
                <a:lnTo>
                  <a:pt x="868589" y="1275588"/>
                </a:lnTo>
                <a:lnTo>
                  <a:pt x="911456" y="1241206"/>
                </a:lnTo>
                <a:lnTo>
                  <a:pt x="944521" y="1215237"/>
                </a:lnTo>
                <a:lnTo>
                  <a:pt x="972611" y="1190000"/>
                </a:lnTo>
                <a:lnTo>
                  <a:pt x="1000555" y="1157813"/>
                </a:lnTo>
                <a:lnTo>
                  <a:pt x="1033181" y="1110995"/>
                </a:lnTo>
                <a:lnTo>
                  <a:pt x="1057928" y="1068146"/>
                </a:lnTo>
                <a:lnTo>
                  <a:pt x="1078127" y="1023023"/>
                </a:lnTo>
                <a:lnTo>
                  <a:pt x="1093764" y="976072"/>
                </a:lnTo>
                <a:lnTo>
                  <a:pt x="1104826" y="927740"/>
                </a:lnTo>
                <a:lnTo>
                  <a:pt x="1111299" y="878474"/>
                </a:lnTo>
                <a:lnTo>
                  <a:pt x="1113169" y="828720"/>
                </a:lnTo>
                <a:lnTo>
                  <a:pt x="1110420" y="778908"/>
                </a:lnTo>
                <a:lnTo>
                  <a:pt x="1103045" y="729535"/>
                </a:lnTo>
                <a:lnTo>
                  <a:pt x="1091023" y="680997"/>
                </a:lnTo>
                <a:lnTo>
                  <a:pt x="1074344" y="633758"/>
                </a:lnTo>
                <a:lnTo>
                  <a:pt x="1052993" y="588263"/>
                </a:lnTo>
                <a:lnTo>
                  <a:pt x="1024432" y="541792"/>
                </a:lnTo>
                <a:lnTo>
                  <a:pt x="994947" y="503432"/>
                </a:lnTo>
                <a:lnTo>
                  <a:pt x="965170" y="471143"/>
                </a:lnTo>
                <a:lnTo>
                  <a:pt x="935731" y="442886"/>
                </a:lnTo>
                <a:lnTo>
                  <a:pt x="907261" y="416623"/>
                </a:lnTo>
                <a:lnTo>
                  <a:pt x="880391" y="390314"/>
                </a:lnTo>
                <a:lnTo>
                  <a:pt x="833976" y="329403"/>
                </a:lnTo>
                <a:lnTo>
                  <a:pt x="815693" y="290722"/>
                </a:lnTo>
                <a:lnTo>
                  <a:pt x="801533" y="243839"/>
                </a:lnTo>
                <a:lnTo>
                  <a:pt x="792170" y="182197"/>
                </a:lnTo>
                <a:lnTo>
                  <a:pt x="794657" y="132551"/>
                </a:lnTo>
                <a:lnTo>
                  <a:pt x="805483" y="89342"/>
                </a:lnTo>
                <a:lnTo>
                  <a:pt x="821138" y="47012"/>
                </a:lnTo>
                <a:lnTo>
                  <a:pt x="838109" y="0"/>
                </a:lnTo>
                <a:close/>
              </a:path>
              <a:path w="1670685" h="1668779">
                <a:moveTo>
                  <a:pt x="1347125" y="176783"/>
                </a:moveTo>
                <a:lnTo>
                  <a:pt x="1367818" y="213193"/>
                </a:lnTo>
                <a:lnTo>
                  <a:pt x="1390369" y="247459"/>
                </a:lnTo>
                <a:lnTo>
                  <a:pt x="1413776" y="283725"/>
                </a:lnTo>
                <a:lnTo>
                  <a:pt x="1437041" y="326135"/>
                </a:lnTo>
                <a:lnTo>
                  <a:pt x="1457938" y="374542"/>
                </a:lnTo>
                <a:lnTo>
                  <a:pt x="1474719" y="422657"/>
                </a:lnTo>
                <a:lnTo>
                  <a:pt x="1487537" y="470387"/>
                </a:lnTo>
                <a:lnTo>
                  <a:pt x="1496550" y="517640"/>
                </a:lnTo>
                <a:lnTo>
                  <a:pt x="1501911" y="564324"/>
                </a:lnTo>
                <a:lnTo>
                  <a:pt x="1503776" y="610346"/>
                </a:lnTo>
                <a:lnTo>
                  <a:pt x="1502301" y="655614"/>
                </a:lnTo>
                <a:lnTo>
                  <a:pt x="1497641" y="700035"/>
                </a:lnTo>
                <a:lnTo>
                  <a:pt x="1489952" y="743517"/>
                </a:lnTo>
                <a:lnTo>
                  <a:pt x="1479387" y="785969"/>
                </a:lnTo>
                <a:lnTo>
                  <a:pt x="1466104" y="827296"/>
                </a:lnTo>
                <a:lnTo>
                  <a:pt x="1450257" y="867407"/>
                </a:lnTo>
                <a:lnTo>
                  <a:pt x="1432001" y="906210"/>
                </a:lnTo>
                <a:lnTo>
                  <a:pt x="1411492" y="943612"/>
                </a:lnTo>
                <a:lnTo>
                  <a:pt x="1388885" y="979521"/>
                </a:lnTo>
                <a:lnTo>
                  <a:pt x="1364335" y="1013844"/>
                </a:lnTo>
                <a:lnTo>
                  <a:pt x="1337998" y="1046489"/>
                </a:lnTo>
                <a:lnTo>
                  <a:pt x="1310029" y="1077363"/>
                </a:lnTo>
                <a:lnTo>
                  <a:pt x="1280584" y="1106375"/>
                </a:lnTo>
                <a:lnTo>
                  <a:pt x="1249817" y="1133431"/>
                </a:lnTo>
                <a:lnTo>
                  <a:pt x="1217884" y="1158440"/>
                </a:lnTo>
                <a:lnTo>
                  <a:pt x="1184940" y="1181309"/>
                </a:lnTo>
                <a:lnTo>
                  <a:pt x="1151141" y="1201946"/>
                </a:lnTo>
                <a:lnTo>
                  <a:pt x="1116642" y="1220258"/>
                </a:lnTo>
                <a:lnTo>
                  <a:pt x="1081598" y="1236153"/>
                </a:lnTo>
                <a:lnTo>
                  <a:pt x="1010496" y="1260321"/>
                </a:lnTo>
                <a:lnTo>
                  <a:pt x="939079" y="1273713"/>
                </a:lnTo>
                <a:lnTo>
                  <a:pt x="903641" y="1276136"/>
                </a:lnTo>
                <a:lnTo>
                  <a:pt x="1551315" y="1276136"/>
                </a:lnTo>
                <a:lnTo>
                  <a:pt x="1573108" y="1238490"/>
                </a:lnTo>
                <a:lnTo>
                  <a:pt x="1594013" y="1197864"/>
                </a:lnTo>
                <a:lnTo>
                  <a:pt x="1614251" y="1152455"/>
                </a:lnTo>
                <a:lnTo>
                  <a:pt x="1631542" y="1106060"/>
                </a:lnTo>
                <a:lnTo>
                  <a:pt x="1645904" y="1058835"/>
                </a:lnTo>
                <a:lnTo>
                  <a:pt x="1657354" y="1010935"/>
                </a:lnTo>
                <a:lnTo>
                  <a:pt x="1665912" y="962518"/>
                </a:lnTo>
                <a:lnTo>
                  <a:pt x="1670213" y="925595"/>
                </a:lnTo>
                <a:lnTo>
                  <a:pt x="1670213" y="755110"/>
                </a:lnTo>
                <a:lnTo>
                  <a:pt x="1657500" y="669888"/>
                </a:lnTo>
                <a:lnTo>
                  <a:pt x="1646305" y="622220"/>
                </a:lnTo>
                <a:lnTo>
                  <a:pt x="1632360" y="575285"/>
                </a:lnTo>
                <a:lnTo>
                  <a:pt x="1615683" y="529238"/>
                </a:lnTo>
                <a:lnTo>
                  <a:pt x="1596290" y="484236"/>
                </a:lnTo>
                <a:lnTo>
                  <a:pt x="1574201" y="440435"/>
                </a:lnTo>
                <a:lnTo>
                  <a:pt x="1552317" y="401097"/>
                </a:lnTo>
                <a:lnTo>
                  <a:pt x="1527148" y="361188"/>
                </a:lnTo>
                <a:lnTo>
                  <a:pt x="1501121" y="324707"/>
                </a:lnTo>
                <a:lnTo>
                  <a:pt x="1446376" y="263270"/>
                </a:lnTo>
                <a:lnTo>
                  <a:pt x="1417229" y="233171"/>
                </a:lnTo>
                <a:lnTo>
                  <a:pt x="1400703" y="217717"/>
                </a:lnTo>
                <a:lnTo>
                  <a:pt x="1384463" y="202120"/>
                </a:lnTo>
                <a:lnTo>
                  <a:pt x="1367080" y="187952"/>
                </a:lnTo>
                <a:lnTo>
                  <a:pt x="1347125" y="17678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235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76631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1_Diapositiva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54380" y="2620987"/>
            <a:ext cx="854964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08760" y="4291017"/>
            <a:ext cx="70408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93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1_Título y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56235" y="1376343"/>
            <a:ext cx="94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56236" y="282254"/>
            <a:ext cx="9426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2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1" y="457200"/>
            <a:ext cx="9142476" cy="1092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5" y="470373"/>
            <a:ext cx="12261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282" y="1607313"/>
            <a:ext cx="864184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4"/>
            <a:ext cx="3218688" cy="313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4"/>
            <a:ext cx="2313432" cy="313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4"/>
            <a:ext cx="2313432" cy="313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6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3433" eaLnBrk="1" hangingPunct="1">
        <a:defRPr>
          <a:latin typeface="+mn-lt"/>
          <a:ea typeface="+mn-ea"/>
          <a:cs typeface="+mn-cs"/>
        </a:defRPr>
      </a:lvl2pPr>
      <a:lvl3pPr marL="806867" eaLnBrk="1" hangingPunct="1">
        <a:defRPr>
          <a:latin typeface="+mn-lt"/>
          <a:ea typeface="+mn-ea"/>
          <a:cs typeface="+mn-cs"/>
        </a:defRPr>
      </a:lvl3pPr>
      <a:lvl4pPr marL="1210300" eaLnBrk="1" hangingPunct="1">
        <a:defRPr>
          <a:latin typeface="+mn-lt"/>
          <a:ea typeface="+mn-ea"/>
          <a:cs typeface="+mn-cs"/>
        </a:defRPr>
      </a:lvl4pPr>
      <a:lvl5pPr marL="1613733" eaLnBrk="1" hangingPunct="1">
        <a:defRPr>
          <a:latin typeface="+mn-lt"/>
          <a:ea typeface="+mn-ea"/>
          <a:cs typeface="+mn-cs"/>
        </a:defRPr>
      </a:lvl5pPr>
      <a:lvl6pPr marL="2017166" eaLnBrk="1" hangingPunct="1">
        <a:defRPr>
          <a:latin typeface="+mn-lt"/>
          <a:ea typeface="+mn-ea"/>
          <a:cs typeface="+mn-cs"/>
        </a:defRPr>
      </a:lvl6pPr>
      <a:lvl7pPr marL="2420600" eaLnBrk="1" hangingPunct="1">
        <a:defRPr>
          <a:latin typeface="+mn-lt"/>
          <a:ea typeface="+mn-ea"/>
          <a:cs typeface="+mn-cs"/>
        </a:defRPr>
      </a:lvl7pPr>
      <a:lvl8pPr marL="2824033" eaLnBrk="1" hangingPunct="1">
        <a:defRPr>
          <a:latin typeface="+mn-lt"/>
          <a:ea typeface="+mn-ea"/>
          <a:cs typeface="+mn-cs"/>
        </a:defRPr>
      </a:lvl8pPr>
      <a:lvl9pPr marL="322746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3433" eaLnBrk="1" hangingPunct="1">
        <a:defRPr>
          <a:latin typeface="+mn-lt"/>
          <a:ea typeface="+mn-ea"/>
          <a:cs typeface="+mn-cs"/>
        </a:defRPr>
      </a:lvl2pPr>
      <a:lvl3pPr marL="806867" eaLnBrk="1" hangingPunct="1">
        <a:defRPr>
          <a:latin typeface="+mn-lt"/>
          <a:ea typeface="+mn-ea"/>
          <a:cs typeface="+mn-cs"/>
        </a:defRPr>
      </a:lvl3pPr>
      <a:lvl4pPr marL="1210300" eaLnBrk="1" hangingPunct="1">
        <a:defRPr>
          <a:latin typeface="+mn-lt"/>
          <a:ea typeface="+mn-ea"/>
          <a:cs typeface="+mn-cs"/>
        </a:defRPr>
      </a:lvl4pPr>
      <a:lvl5pPr marL="1613733" eaLnBrk="1" hangingPunct="1">
        <a:defRPr>
          <a:latin typeface="+mn-lt"/>
          <a:ea typeface="+mn-ea"/>
          <a:cs typeface="+mn-cs"/>
        </a:defRPr>
      </a:lvl5pPr>
      <a:lvl6pPr marL="2017166" eaLnBrk="1" hangingPunct="1">
        <a:defRPr>
          <a:latin typeface="+mn-lt"/>
          <a:ea typeface="+mn-ea"/>
          <a:cs typeface="+mn-cs"/>
        </a:defRPr>
      </a:lvl6pPr>
      <a:lvl7pPr marL="2420600" eaLnBrk="1" hangingPunct="1">
        <a:defRPr>
          <a:latin typeface="+mn-lt"/>
          <a:ea typeface="+mn-ea"/>
          <a:cs typeface="+mn-cs"/>
        </a:defRPr>
      </a:lvl7pPr>
      <a:lvl8pPr marL="2824033" eaLnBrk="1" hangingPunct="1">
        <a:defRPr>
          <a:latin typeface="+mn-lt"/>
          <a:ea typeface="+mn-ea"/>
          <a:cs typeface="+mn-cs"/>
        </a:defRPr>
      </a:lvl8pPr>
      <a:lvl9pPr marL="322746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D33E4B9C-1BE3-4B9E-A90F-61199559C9E9}"/>
              </a:ext>
            </a:extLst>
          </p:cNvPr>
          <p:cNvSpPr>
            <a:spLocks noGrp="1"/>
          </p:cNvSpPr>
          <p:nvPr/>
        </p:nvSpPr>
        <p:spPr bwMode="auto">
          <a:xfrm>
            <a:off x="1816620" y="4188572"/>
            <a:ext cx="5867400" cy="89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dirty="0"/>
              <a:t>Unidad 2 – Semana 11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D297867F-2856-4F58-B469-F30F3AF841B1}"/>
              </a:ext>
            </a:extLst>
          </p:cNvPr>
          <p:cNvSpPr>
            <a:spLocks noGrp="1"/>
          </p:cNvSpPr>
          <p:nvPr/>
        </p:nvSpPr>
        <p:spPr bwMode="auto">
          <a:xfrm>
            <a:off x="1524000" y="259080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6000" dirty="0"/>
              <a:t>Algoritmos y Estructura de Datos</a:t>
            </a: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DA1FD186-1E20-41A0-9FFF-2C9616D374AF}"/>
              </a:ext>
            </a:extLst>
          </p:cNvPr>
          <p:cNvSpPr/>
          <p:nvPr/>
        </p:nvSpPr>
        <p:spPr>
          <a:xfrm>
            <a:off x="1816620" y="4979143"/>
            <a:ext cx="4572000" cy="163570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s-E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Docentes: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Canaval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Sanchez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Luis Martin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Jara García, Carlos Alberto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Mendiolaza Cornejo, Edson Duilio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Namay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Zevallos, Wilder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Adan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0" indent="0" algn="just">
              <a:buNone/>
            </a:pPr>
            <a:r>
              <a:rPr lang="es-PE" dirty="0"/>
              <a:t>	</a:t>
            </a:r>
          </a:p>
          <a:p>
            <a:pPr marL="342900" indent="-342900" algn="just"/>
            <a:endParaRPr lang="es-PE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Eliminar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647EFC3-C5C7-4904-BFEA-580B6087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800" y="3226702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FCC7BDF-45E2-44F0-B2C9-5959B4F7A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331" y="306398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16D1493-94B0-4027-AC16-42FB22EF4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469" y="325508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38D96C22-2023-456F-AD89-4B5E3D0D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386" y="3183646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045E36EE-655B-4CB3-ADF0-F01AD020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623" y="2981322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BDD8D65-E8E6-4113-AEE0-35BF35F96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185" y="1593847"/>
            <a:ext cx="3744913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" altLang="es-PE" sz="2000" b="1" i="0" dirty="0">
                <a:solidFill>
                  <a:srgbClr val="0000FF"/>
                </a:solidFill>
              </a:rPr>
              <a:t>CASO 4</a:t>
            </a:r>
          </a:p>
          <a:p>
            <a:pPr algn="l"/>
            <a:r>
              <a:rPr lang="es-ES" altLang="es-PE" sz="2000" b="1" i="0" dirty="0">
                <a:solidFill>
                  <a:srgbClr val="0000FF"/>
                </a:solidFill>
              </a:rPr>
              <a:t>Eliminar el 20</a:t>
            </a:r>
          </a:p>
          <a:p>
            <a:pPr algn="l"/>
            <a:r>
              <a:rPr lang="es-ES" altLang="es-PE" sz="2000" i="0" dirty="0"/>
              <a:t>  Izquierda No Vacío</a:t>
            </a:r>
          </a:p>
          <a:p>
            <a:pPr algn="l"/>
            <a:r>
              <a:rPr lang="es-ES" altLang="es-PE" sz="2000" i="0" dirty="0"/>
              <a:t>  Derecha No Vacío</a:t>
            </a:r>
          </a:p>
          <a:p>
            <a:pPr algn="l"/>
            <a:endParaRPr lang="es-ES" altLang="es-PE" sz="2000" i="0" dirty="0"/>
          </a:p>
          <a:p>
            <a:pPr algn="l"/>
            <a:r>
              <a:rPr lang="es-ES" altLang="es-PE" sz="2000" i="0" dirty="0"/>
              <a:t>Es el caso más complejo y se resuelve sustituyendo la información de raíz por la de algún nodo que pueda ocupar su lugar y sea fácil de eliminar (casos 1,2 </a:t>
            </a:r>
            <a:r>
              <a:rPr lang="es-ES" altLang="es-PE" sz="2000" i="0" dirty="0" err="1"/>
              <a:t>ó</a:t>
            </a:r>
            <a:r>
              <a:rPr lang="es-ES" altLang="es-PE" sz="2000" i="0" dirty="0"/>
              <a:t> 3)</a:t>
            </a:r>
          </a:p>
          <a:p>
            <a:pPr algn="l"/>
            <a:r>
              <a:rPr lang="es-ES" altLang="es-PE" sz="2000" b="1" i="0" dirty="0"/>
              <a:t>Pueden ser </a:t>
            </a:r>
            <a:r>
              <a:rPr lang="es-ES" altLang="es-PE" sz="2000" b="1" i="0"/>
              <a:t>2 opciones</a:t>
            </a:r>
            <a:endParaRPr lang="es-ES" altLang="es-PE" sz="2000" b="1" i="0" dirty="0"/>
          </a:p>
          <a:p>
            <a:pPr algn="l"/>
            <a:r>
              <a:rPr lang="es-ES" altLang="es-PE" sz="2000" i="0" dirty="0"/>
              <a:t>a) El más a la derecha (mayor) de los que están a su izquierda</a:t>
            </a:r>
          </a:p>
          <a:p>
            <a:pPr algn="l"/>
            <a:r>
              <a:rPr lang="es-ES" altLang="es-PE" sz="2000" i="0" dirty="0"/>
              <a:t>b) El más a la izquierda (menor) de los que están su derecha</a:t>
            </a:r>
          </a:p>
          <a:p>
            <a:pPr algn="l"/>
            <a:r>
              <a:rPr lang="es-ES" altLang="es-PE" sz="2000" i="0" dirty="0"/>
              <a:t>Se reemplaza la información del 20 y luego se elimina el nodo encontrado (el 17 </a:t>
            </a:r>
            <a:r>
              <a:rPr lang="es-ES" altLang="es-PE" sz="2000" i="0" dirty="0" err="1"/>
              <a:t>ó</a:t>
            </a:r>
            <a:r>
              <a:rPr lang="es-ES" altLang="es-PE" sz="2000" i="0" dirty="0"/>
              <a:t> 22) según se implemente</a:t>
            </a:r>
            <a:endParaRPr lang="es-PE" altLang="es-PE" sz="2000" i="0" dirty="0"/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66E2BD5A-12AE-4301-B011-AC8B35846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29568"/>
              </p:ext>
            </p:extLst>
          </p:nvPr>
        </p:nvGraphicFramePr>
        <p:xfrm>
          <a:off x="680873" y="1665285"/>
          <a:ext cx="4791075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Imagen de mapa de bits" r:id="rId4" imgW="4791744" imgH="4409524" progId="Paint.Picture">
                  <p:embed/>
                </p:oleObj>
              </mc:Choice>
              <mc:Fallback>
                <p:oleObj name="Imagen de mapa de bits" r:id="rId4" imgW="4791744" imgH="4409524" progId="Paint.Picture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66E2BD5A-12AE-4301-B011-AC8B35846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3" y="1665285"/>
                        <a:ext cx="4791075" cy="441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14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pc="-10" dirty="0">
                <a:solidFill>
                  <a:srgbClr val="002060"/>
                </a:solidFill>
                <a:cs typeface="Calibri"/>
              </a:rPr>
              <a:t>Sedgewick, R., et. al. (2011) Algorithms, Fourth Edition. Pearson.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pc="-10" dirty="0" err="1">
                <a:solidFill>
                  <a:srgbClr val="002060"/>
                </a:solidFill>
                <a:cs typeface="Calibri"/>
              </a:rPr>
              <a:t>Cormen</a:t>
            </a:r>
            <a:r>
              <a:rPr lang="en-US" spc="-10" dirty="0">
                <a:solidFill>
                  <a:srgbClr val="002060"/>
                </a:solidFill>
                <a:cs typeface="Calibri"/>
              </a:rPr>
              <a:t>, H., et. al. (2009) Introduction to Algorithms, MIT Press.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pc="-10" dirty="0">
                <a:solidFill>
                  <a:srgbClr val="002060"/>
                </a:solidFill>
                <a:cs typeface="Calibri"/>
              </a:rPr>
              <a:t>Allen, Mark (2014) Data Structures and Algorithms Analysis in C++, Fourth Edition. Pearson.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Referencias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201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4C2F689E-FB5E-4F6A-8D9D-93C4F2B24917}"/>
              </a:ext>
            </a:extLst>
          </p:cNvPr>
          <p:cNvSpPr txBox="1"/>
          <p:nvPr/>
        </p:nvSpPr>
        <p:spPr>
          <a:xfrm>
            <a:off x="4004564" y="4835144"/>
            <a:ext cx="212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EXIGETE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INNOVA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4493777-51FA-4114-BE81-104EE3C714FA}"/>
              </a:ext>
            </a:extLst>
          </p:cNvPr>
          <p:cNvSpPr txBox="1"/>
          <p:nvPr/>
        </p:nvSpPr>
        <p:spPr>
          <a:xfrm>
            <a:off x="1191023" y="2197029"/>
            <a:ext cx="3292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5" dirty="0">
                <a:solidFill>
                  <a:srgbClr val="FF0000"/>
                </a:solidFill>
                <a:latin typeface="Calibri"/>
                <a:cs typeface="Calibri"/>
              </a:rPr>
              <a:t>Logro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sesión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860675B-6502-44C0-A373-037E3959E7C8}"/>
              </a:ext>
            </a:extLst>
          </p:cNvPr>
          <p:cNvSpPr txBox="1"/>
          <p:nvPr/>
        </p:nvSpPr>
        <p:spPr>
          <a:xfrm>
            <a:off x="1674179" y="3512232"/>
            <a:ext cx="737044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356235" algn="l"/>
              </a:tabLst>
            </a:pP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Al 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finalizar </a:t>
            </a: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la sesión, </a:t>
            </a:r>
            <a:r>
              <a:rPr sz="3200" dirty="0">
                <a:solidFill>
                  <a:srgbClr val="254061"/>
                </a:solidFill>
                <a:latin typeface="Calibri"/>
                <a:cs typeface="Calibri"/>
              </a:rPr>
              <a:t>el </a:t>
            </a:r>
            <a:r>
              <a:rPr sz="3200" spc="-10" dirty="0" err="1">
                <a:solidFill>
                  <a:srgbClr val="254061"/>
                </a:solidFill>
                <a:latin typeface="Calibri"/>
                <a:cs typeface="Calibri"/>
              </a:rPr>
              <a:t>estudiante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 </a:t>
            </a:r>
            <a:r>
              <a:rPr lang="es-PE" sz="3200" spc="-10" dirty="0">
                <a:solidFill>
                  <a:srgbClr val="254061"/>
                </a:solidFill>
                <a:cs typeface="Calibri"/>
              </a:rPr>
              <a:t>el estudiante diseña árboles binarios de búsqueda para el almacenamiento y recuperación de datos tomando en cuenta el tiempo de acceso. 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41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0DF47B73-72AA-493C-9044-AE3B95E3A7F2}"/>
              </a:ext>
            </a:extLst>
          </p:cNvPr>
          <p:cNvSpPr txBox="1"/>
          <p:nvPr/>
        </p:nvSpPr>
        <p:spPr>
          <a:xfrm>
            <a:off x="1295403" y="3723527"/>
            <a:ext cx="4819015" cy="94897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  <a:tabLst>
                <a:tab pos="354965" algn="l"/>
                <a:tab pos="355600" algn="l"/>
              </a:tabLst>
            </a:pPr>
            <a:r>
              <a:rPr lang="en-US" sz="2500" b="1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Contenido</a:t>
            </a:r>
            <a:r>
              <a:rPr lang="en-US" sz="2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marL="355600" indent="-342900"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Arboles binarios de búsqueda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53EA39C-50ED-48C1-90D3-A16927C39B16}"/>
              </a:ext>
            </a:extLst>
          </p:cNvPr>
          <p:cNvSpPr txBox="1">
            <a:spLocks/>
          </p:cNvSpPr>
          <p:nvPr/>
        </p:nvSpPr>
        <p:spPr>
          <a:xfrm>
            <a:off x="1051340" y="2379409"/>
            <a:ext cx="8586646" cy="10429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b="1" spc="-5" dirty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Tema : Arboles binarios de búsqueda</a:t>
            </a:r>
          </a:p>
        </p:txBody>
      </p:sp>
    </p:spTree>
    <p:extLst>
      <p:ext uri="{BB962C8B-B14F-4D97-AF65-F5344CB8AC3E}">
        <p14:creationId xmlns:p14="http://schemas.microsoft.com/office/powerpoint/2010/main" val="214017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1295400" y="2739519"/>
            <a:ext cx="77724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PE" dirty="0"/>
              <a:t>Árbol binario de búsqueda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A54BE6-7B7F-49E9-96D3-C968209A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657" y="3886200"/>
            <a:ext cx="5582169" cy="2586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r>
              <a:rPr lang="es-PE" dirty="0"/>
              <a:t>La operación de Eliminar tiene que garantizar que el Árbol continúe siendo un árbol binario de búsqueda después de eliminado el elemento		</a:t>
            </a:r>
          </a:p>
          <a:p>
            <a:pPr marL="342900" indent="-342900" algn="just"/>
            <a:endParaRPr lang="es-PE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Eliminar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EBCF5299-49E3-4057-AD7C-213B22DB9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301510"/>
              </p:ext>
            </p:extLst>
          </p:nvPr>
        </p:nvGraphicFramePr>
        <p:xfrm>
          <a:off x="2240870" y="1563007"/>
          <a:ext cx="5256212" cy="48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n de mapa de bits" r:id="rId4" imgW="4904762" imgH="4552381" progId="Paint.Picture">
                  <p:embed/>
                </p:oleObj>
              </mc:Choice>
              <mc:Fallback>
                <p:oleObj name="Imagen de mapa de bits" r:id="rId4" imgW="4904762" imgH="4552381" progId="Paint.Picture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EBCF5299-49E3-4057-AD7C-213B22DB9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870" y="1563007"/>
                        <a:ext cx="5256212" cy="487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0" indent="0" algn="just">
              <a:buNone/>
            </a:pPr>
            <a:r>
              <a:rPr lang="es-PE" dirty="0"/>
              <a:t>	</a:t>
            </a:r>
          </a:p>
          <a:p>
            <a:pPr marL="342900" indent="-342900" algn="just"/>
            <a:endParaRPr lang="es-PE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Eliminar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647EFC3-C5C7-4904-BFEA-580B6087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800" y="3226702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9BDE51B-6BF5-4EDA-809D-4FB9ED910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04788"/>
              </p:ext>
            </p:extLst>
          </p:nvPr>
        </p:nvGraphicFramePr>
        <p:xfrm>
          <a:off x="1067950" y="2198002"/>
          <a:ext cx="5256212" cy="48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n de mapa de bits" r:id="rId4" imgW="4904762" imgH="4552381" progId="Paint.Picture">
                  <p:embed/>
                </p:oleObj>
              </mc:Choice>
              <mc:Fallback>
                <p:oleObj name="Imagen de mapa de bits" r:id="rId4" imgW="4904762" imgH="4552381" progId="Paint.Picture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9BDE51B-6BF5-4EDA-809D-4FB9ED910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950" y="2198002"/>
                        <a:ext cx="5256212" cy="487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C860BC14-E8AB-4122-A90E-64891DAB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625" y="1910665"/>
            <a:ext cx="3097212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" altLang="es-PE" sz="2400" b="1" i="0" dirty="0">
                <a:solidFill>
                  <a:srgbClr val="0000FF"/>
                </a:solidFill>
              </a:rPr>
              <a:t>Cuatro casos</a:t>
            </a:r>
          </a:p>
          <a:p>
            <a:pPr algn="l"/>
            <a:endParaRPr lang="es-ES" altLang="es-PE" sz="2000" i="0" dirty="0"/>
          </a:p>
          <a:p>
            <a:pPr algn="l"/>
            <a:r>
              <a:rPr lang="es-ES" altLang="es-PE" sz="2000" i="0" dirty="0"/>
              <a:t>1) Hoja (43)</a:t>
            </a:r>
          </a:p>
          <a:p>
            <a:pPr algn="l"/>
            <a:endParaRPr lang="es-ES" altLang="es-PE" sz="2000" i="0" dirty="0"/>
          </a:p>
          <a:p>
            <a:pPr algn="l"/>
            <a:r>
              <a:rPr lang="es-ES" altLang="es-PE" sz="2000" i="0" dirty="0"/>
              <a:t>2) </a:t>
            </a:r>
            <a:r>
              <a:rPr lang="es-ES" altLang="es-PE" sz="2000" i="0" dirty="0" err="1"/>
              <a:t>Izq</a:t>
            </a:r>
            <a:r>
              <a:rPr lang="es-ES" altLang="es-PE" sz="2000" i="0" dirty="0"/>
              <a:t> Vacío y Der no (8)</a:t>
            </a:r>
          </a:p>
          <a:p>
            <a:pPr algn="l"/>
            <a:endParaRPr lang="es-ES" altLang="es-PE" sz="2000" i="0" dirty="0"/>
          </a:p>
          <a:p>
            <a:pPr algn="l"/>
            <a:r>
              <a:rPr lang="es-ES" altLang="es-PE" sz="2000" i="0" dirty="0"/>
              <a:t>3) Der Vacío e </a:t>
            </a:r>
            <a:r>
              <a:rPr lang="es-ES" altLang="es-PE" sz="2000" i="0" dirty="0" err="1"/>
              <a:t>Izq</a:t>
            </a:r>
            <a:r>
              <a:rPr lang="es-ES" altLang="es-PE" sz="2000" i="0" dirty="0"/>
              <a:t> no (30)</a:t>
            </a:r>
          </a:p>
          <a:p>
            <a:pPr algn="l"/>
            <a:endParaRPr lang="es-ES" altLang="es-PE" sz="2000" i="0" dirty="0"/>
          </a:p>
          <a:p>
            <a:pPr algn="l"/>
            <a:r>
              <a:rPr lang="es-ES" altLang="es-PE" sz="2000" i="0" dirty="0"/>
              <a:t>4) </a:t>
            </a:r>
            <a:r>
              <a:rPr lang="es-ES" altLang="es-PE" sz="2000" i="0" dirty="0" err="1"/>
              <a:t>Izq</a:t>
            </a:r>
            <a:r>
              <a:rPr lang="es-ES" altLang="es-PE" sz="2000" i="0" dirty="0"/>
              <a:t> y Der no vacíos (20)</a:t>
            </a:r>
            <a:endParaRPr lang="es-PE" altLang="es-PE" sz="2000" i="0" dirty="0"/>
          </a:p>
        </p:txBody>
      </p:sp>
    </p:spTree>
    <p:extLst>
      <p:ext uri="{BB962C8B-B14F-4D97-AF65-F5344CB8AC3E}">
        <p14:creationId xmlns:p14="http://schemas.microsoft.com/office/powerpoint/2010/main" val="33566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0" indent="0" algn="just">
              <a:buNone/>
            </a:pPr>
            <a:r>
              <a:rPr lang="es-PE" dirty="0"/>
              <a:t>	</a:t>
            </a:r>
          </a:p>
          <a:p>
            <a:pPr marL="342900" indent="-342900" algn="just"/>
            <a:endParaRPr lang="es-PE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Eliminar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647EFC3-C5C7-4904-BFEA-580B6087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800" y="3226702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FCC7BDF-45E2-44F0-B2C9-5959B4F7A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331" y="306398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7B0720-8227-4FA2-95DF-26236AA2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56" y="1747946"/>
            <a:ext cx="410368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" altLang="es-PE" sz="2000" b="1" i="0" dirty="0">
                <a:solidFill>
                  <a:srgbClr val="0000FF"/>
                </a:solidFill>
              </a:rPr>
              <a:t>CASO 1</a:t>
            </a:r>
          </a:p>
          <a:p>
            <a:pPr algn="l"/>
            <a:r>
              <a:rPr lang="es-ES" altLang="es-PE" sz="2000" b="1" i="0" dirty="0">
                <a:solidFill>
                  <a:srgbClr val="0000FF"/>
                </a:solidFill>
              </a:rPr>
              <a:t>Eliminar el 43</a:t>
            </a:r>
          </a:p>
          <a:p>
            <a:pPr algn="l"/>
            <a:endParaRPr lang="es-ES" altLang="es-PE" sz="2000" i="0" dirty="0"/>
          </a:p>
          <a:p>
            <a:pPr algn="l"/>
            <a:r>
              <a:rPr lang="es-ES" altLang="es-PE" sz="2000" i="0" dirty="0"/>
              <a:t>El caso de una hoja es el más simple ya que lo único que hay que hacer es convertir ese árbol, que es una hoja, en un árbol vacío</a:t>
            </a:r>
            <a:endParaRPr lang="es-PE" altLang="es-PE" sz="2000" i="0" dirty="0"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E297CE0C-ADCD-4ED2-AA19-8981ABD2A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49093"/>
              </p:ext>
            </p:extLst>
          </p:nvPr>
        </p:nvGraphicFramePr>
        <p:xfrm>
          <a:off x="1243943" y="2108308"/>
          <a:ext cx="3384550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n de mapa de bits" r:id="rId4" imgW="4723810" imgH="4401164" progId="Paint.Picture">
                  <p:embed/>
                </p:oleObj>
              </mc:Choice>
              <mc:Fallback>
                <p:oleObj name="Imagen de mapa de bits" r:id="rId4" imgW="4723810" imgH="4401164" progId="Paint.Picture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E297CE0C-ADCD-4ED2-AA19-8981ABD2A3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943" y="2108308"/>
                        <a:ext cx="3384550" cy="315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8723F3F3-97ED-4E74-872B-E783C9D10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36568"/>
              </p:ext>
            </p:extLst>
          </p:nvPr>
        </p:nvGraphicFramePr>
        <p:xfrm>
          <a:off x="5636556" y="4411771"/>
          <a:ext cx="3311525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n de mapa de bits" r:id="rId6" imgW="4819048" imgH="4458322" progId="Paint.Picture">
                  <p:embed/>
                </p:oleObj>
              </mc:Choice>
              <mc:Fallback>
                <p:oleObj name="Imagen de mapa de bits" r:id="rId6" imgW="4819048" imgH="4458322" progId="Paint.Picture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8723F3F3-97ED-4E74-872B-E783C9D10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556" y="4411771"/>
                        <a:ext cx="3311525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4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0" indent="0" algn="just">
              <a:buNone/>
            </a:pPr>
            <a:r>
              <a:rPr lang="es-PE" dirty="0"/>
              <a:t>	</a:t>
            </a:r>
          </a:p>
          <a:p>
            <a:pPr marL="342900" indent="-342900" algn="just"/>
            <a:endParaRPr lang="es-PE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Eliminar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647EFC3-C5C7-4904-BFEA-580B6087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800" y="3226702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FCC7BDF-45E2-44F0-B2C9-5959B4F7A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331" y="306398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16D1493-94B0-4027-AC16-42FB22EF4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469" y="325508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B5D6BF2-5EC0-40AA-8B98-81E6A3EF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331" y="1867608"/>
            <a:ext cx="43211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" altLang="es-PE" sz="2000" b="1" i="0" dirty="0">
                <a:solidFill>
                  <a:srgbClr val="0000FF"/>
                </a:solidFill>
              </a:rPr>
              <a:t>CASO 2</a:t>
            </a:r>
          </a:p>
          <a:p>
            <a:pPr algn="l"/>
            <a:r>
              <a:rPr lang="es-ES" altLang="es-PE" sz="2000" b="1" i="0" dirty="0">
                <a:solidFill>
                  <a:srgbClr val="0000FF"/>
                </a:solidFill>
              </a:rPr>
              <a:t>Eliminar el 8</a:t>
            </a:r>
          </a:p>
          <a:p>
            <a:pPr algn="l"/>
            <a:r>
              <a:rPr lang="es-ES" altLang="es-PE" sz="2000" i="0" dirty="0"/>
              <a:t>  Izquierda Vacío</a:t>
            </a:r>
          </a:p>
          <a:p>
            <a:pPr algn="l"/>
            <a:r>
              <a:rPr lang="es-ES" altLang="es-PE" sz="2000" i="0" dirty="0"/>
              <a:t>  Derecha No Vacío</a:t>
            </a:r>
          </a:p>
          <a:p>
            <a:pPr algn="l"/>
            <a:endParaRPr lang="es-ES" altLang="es-PE" sz="2000" i="0" dirty="0"/>
          </a:p>
          <a:p>
            <a:pPr algn="l"/>
            <a:r>
              <a:rPr lang="es-ES" altLang="es-PE" sz="2000" i="0" dirty="0"/>
              <a:t>En este caso basta con “subir” el árbol que está a la derecha del 8.</a:t>
            </a:r>
          </a:p>
          <a:p>
            <a:pPr algn="l"/>
            <a:r>
              <a:rPr lang="es-ES" altLang="es-PE" sz="2000" i="0" dirty="0"/>
              <a:t>O sea, reemplazar la raíz 8 por su derecha 12</a:t>
            </a:r>
            <a:endParaRPr lang="es-PE" altLang="es-PE" sz="2000" i="0" dirty="0"/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FADC5D40-CC26-4047-B2C0-5C818EACF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97221"/>
              </p:ext>
            </p:extLst>
          </p:nvPr>
        </p:nvGraphicFramePr>
        <p:xfrm>
          <a:off x="1091981" y="1939046"/>
          <a:ext cx="3024188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Imagen de mapa de bits" r:id="rId4" imgW="2924583" imgH="2685714" progId="Paint.Picture">
                  <p:embed/>
                </p:oleObj>
              </mc:Choice>
              <mc:Fallback>
                <p:oleObj name="Imagen de mapa de bits" r:id="rId4" imgW="2924583" imgH="2685714" progId="Paint.Picture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FADC5D40-CC26-4047-B2C0-5C818EACF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981" y="1939046"/>
                        <a:ext cx="3024188" cy="277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17C9C77C-244B-4954-9F7C-6F4DEB0B9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785224"/>
              </p:ext>
            </p:extLst>
          </p:nvPr>
        </p:nvGraphicFramePr>
        <p:xfrm>
          <a:off x="5124231" y="4891796"/>
          <a:ext cx="3154363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Imagen de mapa de bits" r:id="rId6" imgW="3153215" imgH="2695951" progId="Paint.Picture">
                  <p:embed/>
                </p:oleObj>
              </mc:Choice>
              <mc:Fallback>
                <p:oleObj name="Imagen de mapa de bits" r:id="rId6" imgW="3153215" imgH="2695951" progId="Paint.Picture">
                  <p:embed/>
                  <p:pic>
                    <p:nvPicPr>
                      <p:cNvPr id="16" name="Object 11">
                        <a:extLst>
                          <a:ext uri="{FF2B5EF4-FFF2-40B4-BE49-F238E27FC236}">
                            <a16:creationId xmlns:a16="http://schemas.microsoft.com/office/drawing/2014/main" id="{17C9C77C-244B-4954-9F7C-6F4DEB0B9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231" y="4891796"/>
                        <a:ext cx="3154363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18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0" indent="0" algn="just">
              <a:buNone/>
            </a:pPr>
            <a:r>
              <a:rPr lang="es-PE" dirty="0"/>
              <a:t>	</a:t>
            </a:r>
          </a:p>
          <a:p>
            <a:pPr marL="342900" indent="-342900" algn="just"/>
            <a:endParaRPr lang="es-PE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Eliminar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647EFC3-C5C7-4904-BFEA-580B6087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800" y="3226702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6FCC7BDF-45E2-44F0-B2C9-5959B4F7A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331" y="306398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16D1493-94B0-4027-AC16-42FB22EF4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469" y="3255083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38D96C22-2023-456F-AD89-4B5E3D0D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386" y="3183646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s-PE" altLang="es-PE" sz="2400" b="0" i="0">
              <a:solidFill>
                <a:schemeClr val="tx1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51DAC36-8B68-48AF-AE1B-8D873719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248" y="1796171"/>
            <a:ext cx="43211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" altLang="es-PE" sz="2000" b="1" i="0" dirty="0">
                <a:solidFill>
                  <a:srgbClr val="0000FF"/>
                </a:solidFill>
              </a:rPr>
              <a:t>CASO 3</a:t>
            </a:r>
          </a:p>
          <a:p>
            <a:pPr algn="l"/>
            <a:r>
              <a:rPr lang="es-ES" altLang="es-PE" sz="2000" b="1" i="0" dirty="0">
                <a:solidFill>
                  <a:srgbClr val="0000FF"/>
                </a:solidFill>
              </a:rPr>
              <a:t>Eliminar el 30</a:t>
            </a:r>
          </a:p>
          <a:p>
            <a:pPr algn="l"/>
            <a:r>
              <a:rPr lang="es-ES" altLang="es-PE" sz="2000" i="0" dirty="0"/>
              <a:t>  Izquierda No Vacío</a:t>
            </a:r>
          </a:p>
          <a:p>
            <a:pPr algn="l"/>
            <a:r>
              <a:rPr lang="es-ES" altLang="es-PE" sz="2000" i="0" dirty="0"/>
              <a:t>  Derecha Vacío</a:t>
            </a:r>
          </a:p>
          <a:p>
            <a:pPr algn="l"/>
            <a:endParaRPr lang="es-ES" altLang="es-PE" sz="2000" i="0" dirty="0"/>
          </a:p>
          <a:p>
            <a:pPr algn="l"/>
            <a:r>
              <a:rPr lang="es-ES" altLang="es-PE" sz="2000" i="0" dirty="0"/>
              <a:t>En este caso basta con “subir” el árbol que está a la izquierda del 30.</a:t>
            </a:r>
          </a:p>
          <a:p>
            <a:pPr algn="l"/>
            <a:r>
              <a:rPr lang="es-ES" altLang="es-PE" sz="2000" i="0" dirty="0"/>
              <a:t>O sea, reemplazar la raíz 30 por su izquierda 24</a:t>
            </a:r>
            <a:endParaRPr lang="es-PE" altLang="es-PE" sz="2000" i="0" dirty="0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301D045A-1ED1-431F-BF86-005971D5C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3262"/>
              </p:ext>
            </p:extLst>
          </p:nvPr>
        </p:nvGraphicFramePr>
        <p:xfrm>
          <a:off x="1152361" y="1939046"/>
          <a:ext cx="3209925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Imagen de mapa de bits" r:id="rId4" imgW="3209524" imgH="2828571" progId="Paint.Picture">
                  <p:embed/>
                </p:oleObj>
              </mc:Choice>
              <mc:Fallback>
                <p:oleObj name="Imagen de mapa de bits" r:id="rId4" imgW="3209524" imgH="2828571" progId="Paint.Picture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301D045A-1ED1-431F-BF86-005971D5C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361" y="1939046"/>
                        <a:ext cx="3209925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EB0953D9-1D22-4FAE-B8B1-9DEC52F9A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16523"/>
              </p:ext>
            </p:extLst>
          </p:nvPr>
        </p:nvGraphicFramePr>
        <p:xfrm>
          <a:off x="5184611" y="4820359"/>
          <a:ext cx="301942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Imagen de mapa de bits" r:id="rId6" imgW="3019048" imgH="2857899" progId="Paint.Picture">
                  <p:embed/>
                </p:oleObj>
              </mc:Choice>
              <mc:Fallback>
                <p:oleObj name="Imagen de mapa de bits" r:id="rId6" imgW="3019048" imgH="2857899" progId="Paint.Picture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EB0953D9-1D22-4FAE-B8B1-9DEC52F9A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611" y="4820359"/>
                        <a:ext cx="3019425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046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UP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UPC" id="{C8935246-E869-4C91-9023-DD22030C43DD}" vid="{208FA3EC-9C78-4DFE-BE65-2C3C90721272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TemaUPC</Template>
  <TotalTime>3478</TotalTime>
  <Words>428</Words>
  <Application>Microsoft Office PowerPoint</Application>
  <PresentationFormat>Personalizado</PresentationFormat>
  <Paragraphs>139</Paragraphs>
  <Slides>12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Consolas</vt:lpstr>
      <vt:lpstr>Calibri</vt:lpstr>
      <vt:lpstr>Arial</vt:lpstr>
      <vt:lpstr>Courier New</vt:lpstr>
      <vt:lpstr>Wingdings</vt:lpstr>
      <vt:lpstr>Georgia</vt:lpstr>
      <vt:lpstr>TemaUPC</vt:lpstr>
      <vt:lpstr>Imagen de mapa de bits</vt:lpstr>
      <vt:lpstr>Presentación de PowerPoint</vt:lpstr>
      <vt:lpstr>Presentación de PowerPoint</vt:lpstr>
      <vt:lpstr>Presentación de PowerPoint</vt:lpstr>
      <vt:lpstr>Árbol binario de búsqueda</vt:lpstr>
      <vt:lpstr>Eliminar</vt:lpstr>
      <vt:lpstr>Eliminar</vt:lpstr>
      <vt:lpstr>Eliminar</vt:lpstr>
      <vt:lpstr>Eliminar</vt:lpstr>
      <vt:lpstr>Eliminar</vt:lpstr>
      <vt:lpstr>Eliminar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Tablas de Hash</dc:title>
  <cp:lastModifiedBy>PCSICJAR (JARA GARCIA, CARLOS ALBERTO)</cp:lastModifiedBy>
  <cp:revision>135</cp:revision>
  <dcterms:modified xsi:type="dcterms:W3CDTF">2019-10-26T22:19:36Z</dcterms:modified>
</cp:coreProperties>
</file>