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328" r:id="rId3"/>
    <p:sldId id="329" r:id="rId4"/>
    <p:sldId id="257" r:id="rId5"/>
    <p:sldId id="258" r:id="rId6"/>
    <p:sldId id="362" r:id="rId7"/>
    <p:sldId id="365" r:id="rId8"/>
    <p:sldId id="366" r:id="rId9"/>
    <p:sldId id="340" r:id="rId10"/>
    <p:sldId id="363" r:id="rId11"/>
    <p:sldId id="364" r:id="rId12"/>
    <p:sldId id="359" r:id="rId13"/>
    <p:sldId id="327" r:id="rId14"/>
  </p:sldIdLst>
  <p:sldSz cx="10058400" cy="7772400"/>
  <p:notesSz cx="10234613" cy="7099300"/>
  <p:embeddedFontLst>
    <p:embeddedFont>
      <p:font typeface="Calibri" panose="020F0502020204030204" pitchFamily="34" charset="0"/>
      <p:regular r:id="rId16"/>
      <p:bold r:id="rId17"/>
      <p:italic r:id="rId18"/>
      <p:boldItalic r:id="rId19"/>
    </p:embeddedFont>
    <p:embeddedFont>
      <p:font typeface="Consolas" panose="020B0609020204030204" pitchFamily="49" charset="0"/>
      <p:regular r:id="rId20"/>
      <p:bold r:id="rId21"/>
      <p:italic r:id="rId22"/>
      <p:boldItalic r:id="rId23"/>
    </p:embeddedFont>
    <p:embeddedFont>
      <p:font typeface="Georgia" panose="02040502050405020303" pitchFamily="18" charset="0"/>
      <p:regular r:id="rId24"/>
      <p:bold r:id="rId25"/>
      <p:italic r:id="rId26"/>
      <p:boldItalic r:id="rId27"/>
    </p:embeddedFont>
  </p:embeddedFontLst>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 uri="{2D200454-40CA-4A62-9FC3-DE9A4176ACB9}">
      <p15:notesGuideLst xmlns:p15="http://schemas.microsoft.com/office/powerpoint/2012/main">
        <p15:guide id="1" orient="horz" pos="2235" userDrawn="1">
          <p15:clr>
            <a:srgbClr val="A4A3A4"/>
          </p15:clr>
        </p15:guide>
        <p15:guide id="2" pos="322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063C53-4807-460D-8954-2804CF3A9786}">
  <a:tblStyle styleId="{16063C53-4807-460D-8954-2804CF3A9786}" styleName="Table_0">
    <a:wholeTbl>
      <a:tcTxStyle b="off" i="off">
        <a:font>
          <a:latin typeface="Calibri"/>
          <a:ea typeface="Calibri"/>
          <a:cs typeface="Calibri"/>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69533F31-3E50-4F19-A0EE-40618981B36A}"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746EDBD-F8EC-47E2-822C-D59B96702F28}" styleName="Table_2">
    <a:wholeTbl>
      <a:tcTxStyle b="off" i="off">
        <a:font>
          <a:latin typeface="Calibri"/>
          <a:ea typeface="Calibri"/>
          <a:cs typeface="Calibri"/>
        </a:font>
        <a:schemeClr val="dk1"/>
      </a:tcTxStyle>
      <a:tcStyle>
        <a:tcBdr>
          <a:left>
            <a:ln w="12700" cap="flat" cmpd="sng">
              <a:solidFill>
                <a:schemeClr val="accent6"/>
              </a:solidFill>
              <a:prstDash val="solid"/>
              <a:round/>
              <a:headEnd type="none" w="sm" len="sm"/>
              <a:tailEnd type="none" w="sm" len="sm"/>
            </a:ln>
          </a:left>
          <a:right>
            <a:ln w="12700" cap="flat" cmpd="sng">
              <a:solidFill>
                <a:schemeClr val="accent6"/>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12700" cap="flat" cmpd="sng">
              <a:solidFill>
                <a:schemeClr val="accent6"/>
              </a:solidFill>
              <a:prstDash val="solid"/>
              <a:round/>
              <a:headEnd type="none" w="sm" len="sm"/>
              <a:tailEnd type="none" w="sm" len="sm"/>
            </a:ln>
          </a:insideH>
          <a:insideV>
            <a:ln w="12700" cap="flat" cmpd="sng">
              <a:solidFill>
                <a:schemeClr val="accent6"/>
              </a:solidFill>
              <a:prstDash val="solid"/>
              <a:round/>
              <a:headEnd type="none" w="sm" len="sm"/>
              <a:tailEnd type="none" w="sm" len="sm"/>
            </a:ln>
          </a:insideV>
        </a:tcBdr>
        <a:fill>
          <a:solidFill>
            <a:srgbClr val="FFFFFF">
              <a:alpha val="0"/>
            </a:srgbClr>
          </a:solidFill>
        </a:fill>
      </a:tcStyle>
    </a:wholeTbl>
    <a:band1H>
      <a:tcTxStyle/>
      <a:tcStyle>
        <a:tcBdr/>
        <a:fill>
          <a:solidFill>
            <a:schemeClr val="accent6">
              <a:alpha val="20000"/>
            </a:schemeClr>
          </a:solidFill>
        </a:fill>
      </a:tcStyle>
    </a:band1H>
    <a:band2H>
      <a:tcTxStyle/>
      <a:tcStyle>
        <a:tcBdr/>
      </a:tcStyle>
    </a:band2H>
    <a:band1V>
      <a:tcTxStyle/>
      <a:tcStyle>
        <a:tcBdr/>
        <a:fill>
          <a:solidFill>
            <a:schemeClr val="accent6">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6"/>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6"/>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38" autoAdjust="0"/>
  </p:normalViewPr>
  <p:slideViewPr>
    <p:cSldViewPr snapToGrid="0">
      <p:cViewPr varScale="1">
        <p:scale>
          <a:sx n="73" d="100"/>
          <a:sy n="73" d="100"/>
        </p:scale>
        <p:origin x="1454" y="67"/>
      </p:cViewPr>
      <p:guideLst>
        <p:guide orient="horz" pos="2448"/>
        <p:guide pos="3168"/>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235"/>
        <p:guide pos="322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Alberto Jara García" userId="14f27ca67b5b2891" providerId="LiveId" clId="{071A47D1-BF50-4E75-8228-C02FCCBE09E1}"/>
    <pc:docChg chg="undo custSel addSld delSld modSld sldOrd">
      <pc:chgData name="Carlos Alberto Jara García" userId="14f27ca67b5b2891" providerId="LiveId" clId="{071A47D1-BF50-4E75-8228-C02FCCBE09E1}" dt="2019-10-17T05:23:51.800" v="793"/>
      <pc:docMkLst>
        <pc:docMk/>
      </pc:docMkLst>
      <pc:sldChg chg="modSp">
        <pc:chgData name="Carlos Alberto Jara García" userId="14f27ca67b5b2891" providerId="LiveId" clId="{071A47D1-BF50-4E75-8228-C02FCCBE09E1}" dt="2019-10-14T07:50:29.503" v="2" actId="20577"/>
        <pc:sldMkLst>
          <pc:docMk/>
          <pc:sldMk cId="0" sldId="256"/>
        </pc:sldMkLst>
        <pc:spChg chg="mod">
          <ac:chgData name="Carlos Alberto Jara García" userId="14f27ca67b5b2891" providerId="LiveId" clId="{071A47D1-BF50-4E75-8228-C02FCCBE09E1}" dt="2019-10-14T07:50:29.503" v="2" actId="20577"/>
          <ac:spMkLst>
            <pc:docMk/>
            <pc:sldMk cId="0" sldId="256"/>
            <ac:spMk id="10" creationId="{D33E4B9C-1BE3-4B9E-A90F-61199559C9E9}"/>
          </ac:spMkLst>
        </pc:spChg>
      </pc:sldChg>
      <pc:sldChg chg="addSp delSp modSp">
        <pc:chgData name="Carlos Alberto Jara García" userId="14f27ca67b5b2891" providerId="LiveId" clId="{071A47D1-BF50-4E75-8228-C02FCCBE09E1}" dt="2019-10-14T09:01:28.110" v="646" actId="1076"/>
        <pc:sldMkLst>
          <pc:docMk/>
          <pc:sldMk cId="0" sldId="257"/>
        </pc:sldMkLst>
        <pc:spChg chg="mod">
          <ac:chgData name="Carlos Alberto Jara García" userId="14f27ca67b5b2891" providerId="LiveId" clId="{071A47D1-BF50-4E75-8228-C02FCCBE09E1}" dt="2019-10-14T08:59:15.532" v="639" actId="20577"/>
          <ac:spMkLst>
            <pc:docMk/>
            <pc:sldMk cId="0" sldId="257"/>
            <ac:spMk id="73" creationId="{00000000-0000-0000-0000-000000000000}"/>
          </ac:spMkLst>
        </pc:spChg>
        <pc:picChg chg="del">
          <ac:chgData name="Carlos Alberto Jara García" userId="14f27ca67b5b2891" providerId="LiveId" clId="{071A47D1-BF50-4E75-8228-C02FCCBE09E1}" dt="2019-10-14T09:00:18.892" v="640" actId="478"/>
          <ac:picMkLst>
            <pc:docMk/>
            <pc:sldMk cId="0" sldId="257"/>
            <ac:picMk id="2" creationId="{7C939849-DB66-41B4-9A4F-F517D96ADD99}"/>
          </ac:picMkLst>
        </pc:picChg>
        <pc:picChg chg="add mod">
          <ac:chgData name="Carlos Alberto Jara García" userId="14f27ca67b5b2891" providerId="LiveId" clId="{071A47D1-BF50-4E75-8228-C02FCCBE09E1}" dt="2019-10-14T09:01:28.110" v="646" actId="1076"/>
          <ac:picMkLst>
            <pc:docMk/>
            <pc:sldMk cId="0" sldId="257"/>
            <ac:picMk id="3074" creationId="{AE67C1D2-8CB0-4F2B-B9D6-27DD4C74BF8D}"/>
          </ac:picMkLst>
        </pc:picChg>
      </pc:sldChg>
      <pc:sldChg chg="addSp delSp modSp ord">
        <pc:chgData name="Carlos Alberto Jara García" userId="14f27ca67b5b2891" providerId="LiveId" clId="{071A47D1-BF50-4E75-8228-C02FCCBE09E1}" dt="2019-10-14T09:22:12.236" v="788" actId="14100"/>
        <pc:sldMkLst>
          <pc:docMk/>
          <pc:sldMk cId="0" sldId="258"/>
        </pc:sldMkLst>
        <pc:spChg chg="mod">
          <ac:chgData name="Carlos Alberto Jara García" userId="14f27ca67b5b2891" providerId="LiveId" clId="{071A47D1-BF50-4E75-8228-C02FCCBE09E1}" dt="2019-10-14T09:01:50.406" v="664" actId="20577"/>
          <ac:spMkLst>
            <pc:docMk/>
            <pc:sldMk cId="0" sldId="258"/>
            <ac:spMk id="79" creationId="{00000000-0000-0000-0000-000000000000}"/>
          </ac:spMkLst>
        </pc:spChg>
        <pc:spChg chg="mod">
          <ac:chgData name="Carlos Alberto Jara García" userId="14f27ca67b5b2891" providerId="LiveId" clId="{071A47D1-BF50-4E75-8228-C02FCCBE09E1}" dt="2019-10-14T09:22:06.068" v="786" actId="404"/>
          <ac:spMkLst>
            <pc:docMk/>
            <pc:sldMk cId="0" sldId="258"/>
            <ac:spMk id="80" creationId="{00000000-0000-0000-0000-000000000000}"/>
          </ac:spMkLst>
        </pc:spChg>
        <pc:picChg chg="del">
          <ac:chgData name="Carlos Alberto Jara García" userId="14f27ca67b5b2891" providerId="LiveId" clId="{071A47D1-BF50-4E75-8228-C02FCCBE09E1}" dt="2019-10-14T08:12:11.145" v="159" actId="478"/>
          <ac:picMkLst>
            <pc:docMk/>
            <pc:sldMk cId="0" sldId="258"/>
            <ac:picMk id="2" creationId="{72C355E7-59E4-486A-9A93-8B86B03B3441}"/>
          </ac:picMkLst>
        </pc:picChg>
        <pc:picChg chg="add mod">
          <ac:chgData name="Carlos Alberto Jara García" userId="14f27ca67b5b2891" providerId="LiveId" clId="{071A47D1-BF50-4E75-8228-C02FCCBE09E1}" dt="2019-10-14T09:22:12.236" v="788" actId="14100"/>
          <ac:picMkLst>
            <pc:docMk/>
            <pc:sldMk cId="0" sldId="258"/>
            <ac:picMk id="3" creationId="{DB1144BC-09E3-4E00-A864-22A26A85A24B}"/>
          </ac:picMkLst>
        </pc:picChg>
        <pc:picChg chg="add del mod">
          <ac:chgData name="Carlos Alberto Jara García" userId="14f27ca67b5b2891" providerId="LiveId" clId="{071A47D1-BF50-4E75-8228-C02FCCBE09E1}" dt="2019-10-14T09:02:14.214" v="666" actId="478"/>
          <ac:picMkLst>
            <pc:docMk/>
            <pc:sldMk cId="0" sldId="258"/>
            <ac:picMk id="5" creationId="{066D170F-E93A-4FD8-B458-7F02B9C8C1C4}"/>
          </ac:picMkLst>
        </pc:picChg>
      </pc:sldChg>
      <pc:sldChg chg="del">
        <pc:chgData name="Carlos Alberto Jara García" userId="14f27ca67b5b2891" providerId="LiveId" clId="{071A47D1-BF50-4E75-8228-C02FCCBE09E1}" dt="2019-10-14T08:23:25.773" v="344" actId="47"/>
        <pc:sldMkLst>
          <pc:docMk/>
          <pc:sldMk cId="0" sldId="281"/>
        </pc:sldMkLst>
      </pc:sldChg>
      <pc:sldChg chg="del">
        <pc:chgData name="Carlos Alberto Jara García" userId="14f27ca67b5b2891" providerId="LiveId" clId="{071A47D1-BF50-4E75-8228-C02FCCBE09E1}" dt="2019-10-14T08:23:25.958" v="345" actId="47"/>
        <pc:sldMkLst>
          <pc:docMk/>
          <pc:sldMk cId="0" sldId="282"/>
        </pc:sldMkLst>
      </pc:sldChg>
      <pc:sldChg chg="del">
        <pc:chgData name="Carlos Alberto Jara García" userId="14f27ca67b5b2891" providerId="LiveId" clId="{071A47D1-BF50-4E75-8228-C02FCCBE09E1}" dt="2019-10-14T08:23:26.146" v="346" actId="47"/>
        <pc:sldMkLst>
          <pc:docMk/>
          <pc:sldMk cId="0" sldId="283"/>
        </pc:sldMkLst>
      </pc:sldChg>
      <pc:sldChg chg="del">
        <pc:chgData name="Carlos Alberto Jara García" userId="14f27ca67b5b2891" providerId="LiveId" clId="{071A47D1-BF50-4E75-8228-C02FCCBE09E1}" dt="2019-10-14T08:23:26.308" v="347" actId="47"/>
        <pc:sldMkLst>
          <pc:docMk/>
          <pc:sldMk cId="0" sldId="284"/>
        </pc:sldMkLst>
      </pc:sldChg>
      <pc:sldChg chg="del">
        <pc:chgData name="Carlos Alberto Jara García" userId="14f27ca67b5b2891" providerId="LiveId" clId="{071A47D1-BF50-4E75-8228-C02FCCBE09E1}" dt="2019-10-14T08:23:26.582" v="348" actId="47"/>
        <pc:sldMkLst>
          <pc:docMk/>
          <pc:sldMk cId="0" sldId="285"/>
        </pc:sldMkLst>
      </pc:sldChg>
      <pc:sldChg chg="del">
        <pc:chgData name="Carlos Alberto Jara García" userId="14f27ca67b5b2891" providerId="LiveId" clId="{071A47D1-BF50-4E75-8228-C02FCCBE09E1}" dt="2019-10-14T08:23:27.878" v="350" actId="47"/>
        <pc:sldMkLst>
          <pc:docMk/>
          <pc:sldMk cId="0" sldId="286"/>
        </pc:sldMkLst>
      </pc:sldChg>
      <pc:sldChg chg="del">
        <pc:chgData name="Carlos Alberto Jara García" userId="14f27ca67b5b2891" providerId="LiveId" clId="{071A47D1-BF50-4E75-8228-C02FCCBE09E1}" dt="2019-10-14T08:23:28.449" v="351" actId="47"/>
        <pc:sldMkLst>
          <pc:docMk/>
          <pc:sldMk cId="0" sldId="287"/>
        </pc:sldMkLst>
      </pc:sldChg>
      <pc:sldChg chg="del">
        <pc:chgData name="Carlos Alberto Jara García" userId="14f27ca67b5b2891" providerId="LiveId" clId="{071A47D1-BF50-4E75-8228-C02FCCBE09E1}" dt="2019-10-14T08:23:29.217" v="352" actId="47"/>
        <pc:sldMkLst>
          <pc:docMk/>
          <pc:sldMk cId="0" sldId="288"/>
        </pc:sldMkLst>
      </pc:sldChg>
      <pc:sldChg chg="del">
        <pc:chgData name="Carlos Alberto Jara García" userId="14f27ca67b5b2891" providerId="LiveId" clId="{071A47D1-BF50-4E75-8228-C02FCCBE09E1}" dt="2019-10-14T08:23:29.592" v="353" actId="47"/>
        <pc:sldMkLst>
          <pc:docMk/>
          <pc:sldMk cId="0" sldId="289"/>
        </pc:sldMkLst>
      </pc:sldChg>
      <pc:sldChg chg="del">
        <pc:chgData name="Carlos Alberto Jara García" userId="14f27ca67b5b2891" providerId="LiveId" clId="{071A47D1-BF50-4E75-8228-C02FCCBE09E1}" dt="2019-10-14T08:23:30.099" v="354" actId="47"/>
        <pc:sldMkLst>
          <pc:docMk/>
          <pc:sldMk cId="0" sldId="290"/>
        </pc:sldMkLst>
      </pc:sldChg>
      <pc:sldChg chg="del">
        <pc:chgData name="Carlos Alberto Jara García" userId="14f27ca67b5b2891" providerId="LiveId" clId="{071A47D1-BF50-4E75-8228-C02FCCBE09E1}" dt="2019-10-14T08:23:30.717" v="355" actId="47"/>
        <pc:sldMkLst>
          <pc:docMk/>
          <pc:sldMk cId="0" sldId="291"/>
        </pc:sldMkLst>
      </pc:sldChg>
      <pc:sldChg chg="del">
        <pc:chgData name="Carlos Alberto Jara García" userId="14f27ca67b5b2891" providerId="LiveId" clId="{071A47D1-BF50-4E75-8228-C02FCCBE09E1}" dt="2019-10-14T08:23:31.606" v="356" actId="47"/>
        <pc:sldMkLst>
          <pc:docMk/>
          <pc:sldMk cId="0" sldId="292"/>
        </pc:sldMkLst>
      </pc:sldChg>
      <pc:sldChg chg="del">
        <pc:chgData name="Carlos Alberto Jara García" userId="14f27ca67b5b2891" providerId="LiveId" clId="{071A47D1-BF50-4E75-8228-C02FCCBE09E1}" dt="2019-10-14T08:23:32.159" v="357" actId="47"/>
        <pc:sldMkLst>
          <pc:docMk/>
          <pc:sldMk cId="0" sldId="293"/>
        </pc:sldMkLst>
      </pc:sldChg>
      <pc:sldChg chg="del">
        <pc:chgData name="Carlos Alberto Jara García" userId="14f27ca67b5b2891" providerId="LiveId" clId="{071A47D1-BF50-4E75-8228-C02FCCBE09E1}" dt="2019-10-14T08:23:32.558" v="358" actId="47"/>
        <pc:sldMkLst>
          <pc:docMk/>
          <pc:sldMk cId="0" sldId="294"/>
        </pc:sldMkLst>
      </pc:sldChg>
      <pc:sldChg chg="del">
        <pc:chgData name="Carlos Alberto Jara García" userId="14f27ca67b5b2891" providerId="LiveId" clId="{071A47D1-BF50-4E75-8228-C02FCCBE09E1}" dt="2019-10-14T08:23:33.328" v="359" actId="47"/>
        <pc:sldMkLst>
          <pc:docMk/>
          <pc:sldMk cId="0" sldId="295"/>
        </pc:sldMkLst>
      </pc:sldChg>
      <pc:sldChg chg="del">
        <pc:chgData name="Carlos Alberto Jara García" userId="14f27ca67b5b2891" providerId="LiveId" clId="{071A47D1-BF50-4E75-8228-C02FCCBE09E1}" dt="2019-10-14T08:23:35.135" v="362" actId="47"/>
        <pc:sldMkLst>
          <pc:docMk/>
          <pc:sldMk cId="0" sldId="296"/>
        </pc:sldMkLst>
      </pc:sldChg>
      <pc:sldChg chg="del">
        <pc:chgData name="Carlos Alberto Jara García" userId="14f27ca67b5b2891" providerId="LiveId" clId="{071A47D1-BF50-4E75-8228-C02FCCBE09E1}" dt="2019-10-14T08:23:35.972" v="363" actId="47"/>
        <pc:sldMkLst>
          <pc:docMk/>
          <pc:sldMk cId="0" sldId="297"/>
        </pc:sldMkLst>
      </pc:sldChg>
      <pc:sldChg chg="del">
        <pc:chgData name="Carlos Alberto Jara García" userId="14f27ca67b5b2891" providerId="LiveId" clId="{071A47D1-BF50-4E75-8228-C02FCCBE09E1}" dt="2019-10-14T08:23:36.146" v="364" actId="47"/>
        <pc:sldMkLst>
          <pc:docMk/>
          <pc:sldMk cId="0" sldId="298"/>
        </pc:sldMkLst>
      </pc:sldChg>
      <pc:sldChg chg="del">
        <pc:chgData name="Carlos Alberto Jara García" userId="14f27ca67b5b2891" providerId="LiveId" clId="{071A47D1-BF50-4E75-8228-C02FCCBE09E1}" dt="2019-10-14T08:23:36.323" v="365" actId="47"/>
        <pc:sldMkLst>
          <pc:docMk/>
          <pc:sldMk cId="0" sldId="299"/>
        </pc:sldMkLst>
      </pc:sldChg>
      <pc:sldChg chg="del">
        <pc:chgData name="Carlos Alberto Jara García" userId="14f27ca67b5b2891" providerId="LiveId" clId="{071A47D1-BF50-4E75-8228-C02FCCBE09E1}" dt="2019-10-14T08:23:37.106" v="366" actId="47"/>
        <pc:sldMkLst>
          <pc:docMk/>
          <pc:sldMk cId="0" sldId="300"/>
        </pc:sldMkLst>
      </pc:sldChg>
      <pc:sldChg chg="del">
        <pc:chgData name="Carlos Alberto Jara García" userId="14f27ca67b5b2891" providerId="LiveId" clId="{071A47D1-BF50-4E75-8228-C02FCCBE09E1}" dt="2019-10-14T08:23:37.322" v="367" actId="47"/>
        <pc:sldMkLst>
          <pc:docMk/>
          <pc:sldMk cId="0" sldId="301"/>
        </pc:sldMkLst>
      </pc:sldChg>
      <pc:sldChg chg="del">
        <pc:chgData name="Carlos Alberto Jara García" userId="14f27ca67b5b2891" providerId="LiveId" clId="{071A47D1-BF50-4E75-8228-C02FCCBE09E1}" dt="2019-10-14T08:23:37.491" v="368" actId="47"/>
        <pc:sldMkLst>
          <pc:docMk/>
          <pc:sldMk cId="0" sldId="302"/>
        </pc:sldMkLst>
      </pc:sldChg>
      <pc:sldChg chg="del">
        <pc:chgData name="Carlos Alberto Jara García" userId="14f27ca67b5b2891" providerId="LiveId" clId="{071A47D1-BF50-4E75-8228-C02FCCBE09E1}" dt="2019-10-14T08:23:38.280" v="369" actId="47"/>
        <pc:sldMkLst>
          <pc:docMk/>
          <pc:sldMk cId="0" sldId="303"/>
        </pc:sldMkLst>
      </pc:sldChg>
      <pc:sldChg chg="del">
        <pc:chgData name="Carlos Alberto Jara García" userId="14f27ca67b5b2891" providerId="LiveId" clId="{071A47D1-BF50-4E75-8228-C02FCCBE09E1}" dt="2019-10-14T08:23:38.465" v="370" actId="47"/>
        <pc:sldMkLst>
          <pc:docMk/>
          <pc:sldMk cId="0" sldId="304"/>
        </pc:sldMkLst>
      </pc:sldChg>
      <pc:sldChg chg="del">
        <pc:chgData name="Carlos Alberto Jara García" userId="14f27ca67b5b2891" providerId="LiveId" clId="{071A47D1-BF50-4E75-8228-C02FCCBE09E1}" dt="2019-10-14T08:23:38.628" v="371" actId="47"/>
        <pc:sldMkLst>
          <pc:docMk/>
          <pc:sldMk cId="0" sldId="305"/>
        </pc:sldMkLst>
      </pc:sldChg>
      <pc:sldChg chg="del">
        <pc:chgData name="Carlos Alberto Jara García" userId="14f27ca67b5b2891" providerId="LiveId" clId="{071A47D1-BF50-4E75-8228-C02FCCBE09E1}" dt="2019-10-14T08:23:39.391" v="372" actId="47"/>
        <pc:sldMkLst>
          <pc:docMk/>
          <pc:sldMk cId="0" sldId="306"/>
        </pc:sldMkLst>
      </pc:sldChg>
      <pc:sldChg chg="del">
        <pc:chgData name="Carlos Alberto Jara García" userId="14f27ca67b5b2891" providerId="LiveId" clId="{071A47D1-BF50-4E75-8228-C02FCCBE09E1}" dt="2019-10-14T08:23:39.808" v="373" actId="47"/>
        <pc:sldMkLst>
          <pc:docMk/>
          <pc:sldMk cId="0" sldId="307"/>
        </pc:sldMkLst>
      </pc:sldChg>
      <pc:sldChg chg="del">
        <pc:chgData name="Carlos Alberto Jara García" userId="14f27ca67b5b2891" providerId="LiveId" clId="{071A47D1-BF50-4E75-8228-C02FCCBE09E1}" dt="2019-10-14T08:23:40.568" v="374" actId="47"/>
        <pc:sldMkLst>
          <pc:docMk/>
          <pc:sldMk cId="0" sldId="308"/>
        </pc:sldMkLst>
      </pc:sldChg>
      <pc:sldChg chg="del">
        <pc:chgData name="Carlos Alberto Jara García" userId="14f27ca67b5b2891" providerId="LiveId" clId="{071A47D1-BF50-4E75-8228-C02FCCBE09E1}" dt="2019-10-14T08:23:41.246" v="375" actId="47"/>
        <pc:sldMkLst>
          <pc:docMk/>
          <pc:sldMk cId="0" sldId="309"/>
        </pc:sldMkLst>
      </pc:sldChg>
      <pc:sldChg chg="del">
        <pc:chgData name="Carlos Alberto Jara García" userId="14f27ca67b5b2891" providerId="LiveId" clId="{071A47D1-BF50-4E75-8228-C02FCCBE09E1}" dt="2019-10-14T08:23:41.436" v="376" actId="47"/>
        <pc:sldMkLst>
          <pc:docMk/>
          <pc:sldMk cId="0" sldId="310"/>
        </pc:sldMkLst>
      </pc:sldChg>
      <pc:sldChg chg="del">
        <pc:chgData name="Carlos Alberto Jara García" userId="14f27ca67b5b2891" providerId="LiveId" clId="{071A47D1-BF50-4E75-8228-C02FCCBE09E1}" dt="2019-10-14T08:23:41.598" v="377" actId="47"/>
        <pc:sldMkLst>
          <pc:docMk/>
          <pc:sldMk cId="0" sldId="311"/>
        </pc:sldMkLst>
      </pc:sldChg>
      <pc:sldChg chg="del">
        <pc:chgData name="Carlos Alberto Jara García" userId="14f27ca67b5b2891" providerId="LiveId" clId="{071A47D1-BF50-4E75-8228-C02FCCBE09E1}" dt="2019-10-14T08:23:42.107" v="378" actId="47"/>
        <pc:sldMkLst>
          <pc:docMk/>
          <pc:sldMk cId="0" sldId="312"/>
        </pc:sldMkLst>
      </pc:sldChg>
      <pc:sldChg chg="del">
        <pc:chgData name="Carlos Alberto Jara García" userId="14f27ca67b5b2891" providerId="LiveId" clId="{071A47D1-BF50-4E75-8228-C02FCCBE09E1}" dt="2019-10-14T08:23:42.648" v="379" actId="47"/>
        <pc:sldMkLst>
          <pc:docMk/>
          <pc:sldMk cId="0" sldId="313"/>
        </pc:sldMkLst>
      </pc:sldChg>
      <pc:sldChg chg="del">
        <pc:chgData name="Carlos Alberto Jara García" userId="14f27ca67b5b2891" providerId="LiveId" clId="{071A47D1-BF50-4E75-8228-C02FCCBE09E1}" dt="2019-10-14T08:23:42.816" v="380" actId="47"/>
        <pc:sldMkLst>
          <pc:docMk/>
          <pc:sldMk cId="0" sldId="314"/>
        </pc:sldMkLst>
      </pc:sldChg>
      <pc:sldChg chg="del">
        <pc:chgData name="Carlos Alberto Jara García" userId="14f27ca67b5b2891" providerId="LiveId" clId="{071A47D1-BF50-4E75-8228-C02FCCBE09E1}" dt="2019-10-14T08:23:42.965" v="381" actId="47"/>
        <pc:sldMkLst>
          <pc:docMk/>
          <pc:sldMk cId="0" sldId="315"/>
        </pc:sldMkLst>
      </pc:sldChg>
      <pc:sldChg chg="del">
        <pc:chgData name="Carlos Alberto Jara García" userId="14f27ca67b5b2891" providerId="LiveId" clId="{071A47D1-BF50-4E75-8228-C02FCCBE09E1}" dt="2019-10-14T08:23:43.110" v="382" actId="47"/>
        <pc:sldMkLst>
          <pc:docMk/>
          <pc:sldMk cId="0" sldId="316"/>
        </pc:sldMkLst>
      </pc:sldChg>
      <pc:sldChg chg="del">
        <pc:chgData name="Carlos Alberto Jara García" userId="14f27ca67b5b2891" providerId="LiveId" clId="{071A47D1-BF50-4E75-8228-C02FCCBE09E1}" dt="2019-10-14T08:23:43.250" v="383" actId="47"/>
        <pc:sldMkLst>
          <pc:docMk/>
          <pc:sldMk cId="0" sldId="317"/>
        </pc:sldMkLst>
      </pc:sldChg>
      <pc:sldChg chg="del">
        <pc:chgData name="Carlos Alberto Jara García" userId="14f27ca67b5b2891" providerId="LiveId" clId="{071A47D1-BF50-4E75-8228-C02FCCBE09E1}" dt="2019-10-14T08:23:43.393" v="384" actId="47"/>
        <pc:sldMkLst>
          <pc:docMk/>
          <pc:sldMk cId="0" sldId="318"/>
        </pc:sldMkLst>
      </pc:sldChg>
      <pc:sldChg chg="del">
        <pc:chgData name="Carlos Alberto Jara García" userId="14f27ca67b5b2891" providerId="LiveId" clId="{071A47D1-BF50-4E75-8228-C02FCCBE09E1}" dt="2019-10-14T08:23:43.534" v="385" actId="47"/>
        <pc:sldMkLst>
          <pc:docMk/>
          <pc:sldMk cId="0" sldId="319"/>
        </pc:sldMkLst>
      </pc:sldChg>
      <pc:sldChg chg="del">
        <pc:chgData name="Carlos Alberto Jara García" userId="14f27ca67b5b2891" providerId="LiveId" clId="{071A47D1-BF50-4E75-8228-C02FCCBE09E1}" dt="2019-10-14T08:23:43.678" v="386" actId="47"/>
        <pc:sldMkLst>
          <pc:docMk/>
          <pc:sldMk cId="0" sldId="320"/>
        </pc:sldMkLst>
      </pc:sldChg>
      <pc:sldChg chg="del">
        <pc:chgData name="Carlos Alberto Jara García" userId="14f27ca67b5b2891" providerId="LiveId" clId="{071A47D1-BF50-4E75-8228-C02FCCBE09E1}" dt="2019-10-14T08:23:43.833" v="387" actId="47"/>
        <pc:sldMkLst>
          <pc:docMk/>
          <pc:sldMk cId="0" sldId="321"/>
        </pc:sldMkLst>
      </pc:sldChg>
      <pc:sldChg chg="del">
        <pc:chgData name="Carlos Alberto Jara García" userId="14f27ca67b5b2891" providerId="LiveId" clId="{071A47D1-BF50-4E75-8228-C02FCCBE09E1}" dt="2019-10-14T08:23:43.985" v="388" actId="47"/>
        <pc:sldMkLst>
          <pc:docMk/>
          <pc:sldMk cId="0" sldId="322"/>
        </pc:sldMkLst>
      </pc:sldChg>
      <pc:sldChg chg="del">
        <pc:chgData name="Carlos Alberto Jara García" userId="14f27ca67b5b2891" providerId="LiveId" clId="{071A47D1-BF50-4E75-8228-C02FCCBE09E1}" dt="2019-10-14T08:23:44.135" v="389" actId="47"/>
        <pc:sldMkLst>
          <pc:docMk/>
          <pc:sldMk cId="0" sldId="323"/>
        </pc:sldMkLst>
      </pc:sldChg>
      <pc:sldChg chg="del">
        <pc:chgData name="Carlos Alberto Jara García" userId="14f27ca67b5b2891" providerId="LiveId" clId="{071A47D1-BF50-4E75-8228-C02FCCBE09E1}" dt="2019-10-14T08:23:44.269" v="390" actId="47"/>
        <pc:sldMkLst>
          <pc:docMk/>
          <pc:sldMk cId="0" sldId="324"/>
        </pc:sldMkLst>
      </pc:sldChg>
      <pc:sldChg chg="del">
        <pc:chgData name="Carlos Alberto Jara García" userId="14f27ca67b5b2891" providerId="LiveId" clId="{071A47D1-BF50-4E75-8228-C02FCCBE09E1}" dt="2019-10-14T08:23:44.753" v="391" actId="47"/>
        <pc:sldMkLst>
          <pc:docMk/>
          <pc:sldMk cId="0" sldId="325"/>
        </pc:sldMkLst>
      </pc:sldChg>
      <pc:sldChg chg="del">
        <pc:chgData name="Carlos Alberto Jara García" userId="14f27ca67b5b2891" providerId="LiveId" clId="{071A47D1-BF50-4E75-8228-C02FCCBE09E1}" dt="2019-10-14T08:23:47.430" v="393" actId="47"/>
        <pc:sldMkLst>
          <pc:docMk/>
          <pc:sldMk cId="0" sldId="326"/>
        </pc:sldMkLst>
      </pc:sldChg>
      <pc:sldChg chg="addSp delSp">
        <pc:chgData name="Carlos Alberto Jara García" userId="14f27ca67b5b2891" providerId="LiveId" clId="{071A47D1-BF50-4E75-8228-C02FCCBE09E1}" dt="2019-10-14T08:35:31.824" v="528"/>
        <pc:sldMkLst>
          <pc:docMk/>
          <pc:sldMk cId="0" sldId="327"/>
        </pc:sldMkLst>
        <pc:spChg chg="add">
          <ac:chgData name="Carlos Alberto Jara García" userId="14f27ca67b5b2891" providerId="LiveId" clId="{071A47D1-BF50-4E75-8228-C02FCCBE09E1}" dt="2019-10-14T08:35:31.824" v="528"/>
          <ac:spMkLst>
            <pc:docMk/>
            <pc:sldMk cId="0" sldId="327"/>
            <ac:spMk id="3" creationId="{4C2F689E-FB5E-4F6A-8D9D-93C4F2B24917}"/>
          </ac:spMkLst>
        </pc:spChg>
        <pc:spChg chg="del">
          <ac:chgData name="Carlos Alberto Jara García" userId="14f27ca67b5b2891" providerId="LiveId" clId="{071A47D1-BF50-4E75-8228-C02FCCBE09E1}" dt="2019-10-14T08:35:21.598" v="527" actId="478"/>
          <ac:spMkLst>
            <pc:docMk/>
            <pc:sldMk cId="0" sldId="327"/>
            <ac:spMk id="920" creationId="{00000000-0000-0000-0000-000000000000}"/>
          </ac:spMkLst>
        </pc:spChg>
      </pc:sldChg>
      <pc:sldChg chg="modSp">
        <pc:chgData name="Carlos Alberto Jara García" userId="14f27ca67b5b2891" providerId="LiveId" clId="{071A47D1-BF50-4E75-8228-C02FCCBE09E1}" dt="2019-10-14T08:09:27.835" v="98" actId="20577"/>
        <pc:sldMkLst>
          <pc:docMk/>
          <pc:sldMk cId="3869416975" sldId="328"/>
        </pc:sldMkLst>
        <pc:spChg chg="mod">
          <ac:chgData name="Carlos Alberto Jara García" userId="14f27ca67b5b2891" providerId="LiveId" clId="{071A47D1-BF50-4E75-8228-C02FCCBE09E1}" dt="2019-10-14T08:09:27.835" v="98" actId="20577"/>
          <ac:spMkLst>
            <pc:docMk/>
            <pc:sldMk cId="3869416975" sldId="328"/>
            <ac:spMk id="6" creationId="{1860675B-6502-44C0-A373-037E3959E7C8}"/>
          </ac:spMkLst>
        </pc:spChg>
      </pc:sldChg>
      <pc:sldChg chg="modSp">
        <pc:chgData name="Carlos Alberto Jara García" userId="14f27ca67b5b2891" providerId="LiveId" clId="{071A47D1-BF50-4E75-8228-C02FCCBE09E1}" dt="2019-10-14T08:45:39.826" v="622" actId="6549"/>
        <pc:sldMkLst>
          <pc:docMk/>
          <pc:sldMk cId="2140179994" sldId="329"/>
        </pc:sldMkLst>
        <pc:spChg chg="mod">
          <ac:chgData name="Carlos Alberto Jara García" userId="14f27ca67b5b2891" providerId="LiveId" clId="{071A47D1-BF50-4E75-8228-C02FCCBE09E1}" dt="2019-10-14T08:45:39.826" v="622" actId="6549"/>
          <ac:spMkLst>
            <pc:docMk/>
            <pc:sldMk cId="2140179994" sldId="329"/>
            <ac:spMk id="5" creationId="{0DF47B73-72AA-493C-9044-AE3B95E3A7F2}"/>
          </ac:spMkLst>
        </pc:spChg>
        <pc:spChg chg="mod">
          <ac:chgData name="Carlos Alberto Jara García" userId="14f27ca67b5b2891" providerId="LiveId" clId="{071A47D1-BF50-4E75-8228-C02FCCBE09E1}" dt="2019-10-14T08:11:23.637" v="146" actId="20577"/>
          <ac:spMkLst>
            <pc:docMk/>
            <pc:sldMk cId="2140179994" sldId="329"/>
            <ac:spMk id="6" creationId="{C53EA39C-50ED-48C1-90D3-A16927C39B16}"/>
          </ac:spMkLst>
        </pc:spChg>
      </pc:sldChg>
      <pc:sldChg chg="addSp modSp ord">
        <pc:chgData name="Carlos Alberto Jara García" userId="14f27ca67b5b2891" providerId="LiveId" clId="{071A47D1-BF50-4E75-8228-C02FCCBE09E1}" dt="2019-10-14T08:29:22.270" v="432"/>
        <pc:sldMkLst>
          <pc:docMk/>
          <pc:sldMk cId="2598739029" sldId="332"/>
        </pc:sldMkLst>
        <pc:spChg chg="add mod">
          <ac:chgData name="Carlos Alberto Jara García" userId="14f27ca67b5b2891" providerId="LiveId" clId="{071A47D1-BF50-4E75-8228-C02FCCBE09E1}" dt="2019-10-14T08:27:57.131" v="430" actId="20577"/>
          <ac:spMkLst>
            <pc:docMk/>
            <pc:sldMk cId="2598739029" sldId="332"/>
            <ac:spMk id="5" creationId="{AA04F167-6ED5-4665-835F-A9966046F01C}"/>
          </ac:spMkLst>
        </pc:spChg>
        <pc:spChg chg="mod">
          <ac:chgData name="Carlos Alberto Jara García" userId="14f27ca67b5b2891" providerId="LiveId" clId="{071A47D1-BF50-4E75-8228-C02FCCBE09E1}" dt="2019-10-14T08:22:39.278" v="331" actId="313"/>
          <ac:spMkLst>
            <pc:docMk/>
            <pc:sldMk cId="2598739029" sldId="332"/>
            <ac:spMk id="79" creationId="{00000000-0000-0000-0000-000000000000}"/>
          </ac:spMkLst>
        </pc:spChg>
        <pc:spChg chg="mod">
          <ac:chgData name="Carlos Alberto Jara García" userId="14f27ca67b5b2891" providerId="LiveId" clId="{071A47D1-BF50-4E75-8228-C02FCCBE09E1}" dt="2019-10-14T08:25:32.942" v="423" actId="20577"/>
          <ac:spMkLst>
            <pc:docMk/>
            <pc:sldMk cId="2598739029" sldId="332"/>
            <ac:spMk id="80" creationId="{00000000-0000-0000-0000-000000000000}"/>
          </ac:spMkLst>
        </pc:spChg>
        <pc:picChg chg="mod">
          <ac:chgData name="Carlos Alberto Jara García" userId="14f27ca67b5b2891" providerId="LiveId" clId="{071A47D1-BF50-4E75-8228-C02FCCBE09E1}" dt="2019-10-14T08:25:38.090" v="425" actId="1076"/>
          <ac:picMkLst>
            <pc:docMk/>
            <pc:sldMk cId="2598739029" sldId="332"/>
            <ac:picMk id="3" creationId="{CCC8F4D0-0C72-48AC-9B10-E9825632F356}"/>
          </ac:picMkLst>
        </pc:picChg>
      </pc:sldChg>
      <pc:sldChg chg="del">
        <pc:chgData name="Carlos Alberto Jara García" userId="14f27ca67b5b2891" providerId="LiveId" clId="{071A47D1-BF50-4E75-8228-C02FCCBE09E1}" dt="2019-10-14T08:23:17.108" v="338" actId="47"/>
        <pc:sldMkLst>
          <pc:docMk/>
          <pc:sldMk cId="225547600" sldId="333"/>
        </pc:sldMkLst>
      </pc:sldChg>
      <pc:sldChg chg="del">
        <pc:chgData name="Carlos Alberto Jara García" userId="14f27ca67b5b2891" providerId="LiveId" clId="{071A47D1-BF50-4E75-8228-C02FCCBE09E1}" dt="2019-10-14T08:23:17.538" v="339" actId="47"/>
        <pc:sldMkLst>
          <pc:docMk/>
          <pc:sldMk cId="356941028" sldId="334"/>
        </pc:sldMkLst>
      </pc:sldChg>
      <pc:sldChg chg="del">
        <pc:chgData name="Carlos Alberto Jara García" userId="14f27ca67b5b2891" providerId="LiveId" clId="{071A47D1-BF50-4E75-8228-C02FCCBE09E1}" dt="2019-10-14T08:23:16.836" v="337" actId="47"/>
        <pc:sldMkLst>
          <pc:docMk/>
          <pc:sldMk cId="1766850719" sldId="335"/>
        </pc:sldMkLst>
      </pc:sldChg>
      <pc:sldChg chg="del">
        <pc:chgData name="Carlos Alberto Jara García" userId="14f27ca67b5b2891" providerId="LiveId" clId="{071A47D1-BF50-4E75-8228-C02FCCBE09E1}" dt="2019-10-14T08:23:18.592" v="340" actId="47"/>
        <pc:sldMkLst>
          <pc:docMk/>
          <pc:sldMk cId="3414201645" sldId="336"/>
        </pc:sldMkLst>
      </pc:sldChg>
      <pc:sldChg chg="del">
        <pc:chgData name="Carlos Alberto Jara García" userId="14f27ca67b5b2891" providerId="LiveId" clId="{071A47D1-BF50-4E75-8228-C02FCCBE09E1}" dt="2019-10-14T08:23:20.217" v="342" actId="47"/>
        <pc:sldMkLst>
          <pc:docMk/>
          <pc:sldMk cId="2687067813" sldId="337"/>
        </pc:sldMkLst>
      </pc:sldChg>
      <pc:sldChg chg="del">
        <pc:chgData name="Carlos Alberto Jara García" userId="14f27ca67b5b2891" providerId="LiveId" clId="{071A47D1-BF50-4E75-8228-C02FCCBE09E1}" dt="2019-10-14T08:23:19.259" v="341" actId="47"/>
        <pc:sldMkLst>
          <pc:docMk/>
          <pc:sldMk cId="2430427035" sldId="338"/>
        </pc:sldMkLst>
      </pc:sldChg>
      <pc:sldChg chg="del">
        <pc:chgData name="Carlos Alberto Jara García" userId="14f27ca67b5b2891" providerId="LiveId" clId="{071A47D1-BF50-4E75-8228-C02FCCBE09E1}" dt="2019-10-14T08:23:22.772" v="343" actId="47"/>
        <pc:sldMkLst>
          <pc:docMk/>
          <pc:sldMk cId="3866782929" sldId="339"/>
        </pc:sldMkLst>
      </pc:sldChg>
      <pc:sldChg chg="addSp delSp modSp">
        <pc:chgData name="Carlos Alberto Jara García" userId="14f27ca67b5b2891" providerId="LiveId" clId="{071A47D1-BF50-4E75-8228-C02FCCBE09E1}" dt="2019-10-14T08:41:28.881" v="618" actId="20577"/>
        <pc:sldMkLst>
          <pc:docMk/>
          <pc:sldMk cId="115930517" sldId="340"/>
        </pc:sldMkLst>
        <pc:spChg chg="add del">
          <ac:chgData name="Carlos Alberto Jara García" userId="14f27ca67b5b2891" providerId="LiveId" clId="{071A47D1-BF50-4E75-8228-C02FCCBE09E1}" dt="2019-10-14T08:38:49.172" v="536"/>
          <ac:spMkLst>
            <pc:docMk/>
            <pc:sldMk cId="115930517" sldId="340"/>
            <ac:spMk id="2" creationId="{D3DC2AA7-B43D-41FA-868E-6DA8B0958BD7}"/>
          </ac:spMkLst>
        </pc:spChg>
        <pc:spChg chg="add del">
          <ac:chgData name="Carlos Alberto Jara García" userId="14f27ca67b5b2891" providerId="LiveId" clId="{071A47D1-BF50-4E75-8228-C02FCCBE09E1}" dt="2019-10-14T08:38:49.172" v="536"/>
          <ac:spMkLst>
            <pc:docMk/>
            <pc:sldMk cId="115930517" sldId="340"/>
            <ac:spMk id="3" creationId="{CF53D4A9-334A-495B-A8C4-3ED4DA55FB64}"/>
          </ac:spMkLst>
        </pc:spChg>
        <pc:spChg chg="add del">
          <ac:chgData name="Carlos Alberto Jara García" userId="14f27ca67b5b2891" providerId="LiveId" clId="{071A47D1-BF50-4E75-8228-C02FCCBE09E1}" dt="2019-10-14T08:38:49.172" v="536"/>
          <ac:spMkLst>
            <pc:docMk/>
            <pc:sldMk cId="115930517" sldId="340"/>
            <ac:spMk id="4" creationId="{1EAE19F6-C545-4804-AD59-126300B30D4C}"/>
          </ac:spMkLst>
        </pc:spChg>
        <pc:spChg chg="add del">
          <ac:chgData name="Carlos Alberto Jara García" userId="14f27ca67b5b2891" providerId="LiveId" clId="{071A47D1-BF50-4E75-8228-C02FCCBE09E1}" dt="2019-10-14T08:38:49.172" v="536"/>
          <ac:spMkLst>
            <pc:docMk/>
            <pc:sldMk cId="115930517" sldId="340"/>
            <ac:spMk id="5" creationId="{DCD61050-E9A7-4F8A-8695-25505CEAA939}"/>
          </ac:spMkLst>
        </pc:spChg>
        <pc:spChg chg="add del">
          <ac:chgData name="Carlos Alberto Jara García" userId="14f27ca67b5b2891" providerId="LiveId" clId="{071A47D1-BF50-4E75-8228-C02FCCBE09E1}" dt="2019-10-14T08:38:49.172" v="536"/>
          <ac:spMkLst>
            <pc:docMk/>
            <pc:sldMk cId="115930517" sldId="340"/>
            <ac:spMk id="6" creationId="{DA5B33AF-9478-4867-BF8A-AC182B52F30F}"/>
          </ac:spMkLst>
        </pc:spChg>
        <pc:spChg chg="add del">
          <ac:chgData name="Carlos Alberto Jara García" userId="14f27ca67b5b2891" providerId="LiveId" clId="{071A47D1-BF50-4E75-8228-C02FCCBE09E1}" dt="2019-10-14T08:38:49.172" v="536"/>
          <ac:spMkLst>
            <pc:docMk/>
            <pc:sldMk cId="115930517" sldId="340"/>
            <ac:spMk id="7" creationId="{1BB34334-BCF2-4C11-9285-DFD230A582AD}"/>
          </ac:spMkLst>
        </pc:spChg>
        <pc:spChg chg="add del">
          <ac:chgData name="Carlos Alberto Jara García" userId="14f27ca67b5b2891" providerId="LiveId" clId="{071A47D1-BF50-4E75-8228-C02FCCBE09E1}" dt="2019-10-14T08:38:49.172" v="536"/>
          <ac:spMkLst>
            <pc:docMk/>
            <pc:sldMk cId="115930517" sldId="340"/>
            <ac:spMk id="8" creationId="{F9C68249-29ED-4436-B458-19E03D5E8600}"/>
          </ac:spMkLst>
        </pc:spChg>
        <pc:spChg chg="mod">
          <ac:chgData name="Carlos Alberto Jara García" userId="14f27ca67b5b2891" providerId="LiveId" clId="{071A47D1-BF50-4E75-8228-C02FCCBE09E1}" dt="2019-10-14T08:41:28.881" v="618" actId="20577"/>
          <ac:spMkLst>
            <pc:docMk/>
            <pc:sldMk cId="115930517" sldId="340"/>
            <ac:spMk id="79" creationId="{00000000-0000-0000-0000-000000000000}"/>
          </ac:spMkLst>
        </pc:spChg>
        <pc:spChg chg="mod">
          <ac:chgData name="Carlos Alberto Jara García" userId="14f27ca67b5b2891" providerId="LiveId" clId="{071A47D1-BF50-4E75-8228-C02FCCBE09E1}" dt="2019-10-14T08:41:05.301" v="593" actId="20577"/>
          <ac:spMkLst>
            <pc:docMk/>
            <pc:sldMk cId="115930517" sldId="340"/>
            <ac:spMk id="80" creationId="{00000000-0000-0000-0000-000000000000}"/>
          </ac:spMkLst>
        </pc:spChg>
        <pc:picChg chg="add mod modCrop">
          <ac:chgData name="Carlos Alberto Jara García" userId="14f27ca67b5b2891" providerId="LiveId" clId="{071A47D1-BF50-4E75-8228-C02FCCBE09E1}" dt="2019-10-14T08:41:16.032" v="617" actId="1037"/>
          <ac:picMkLst>
            <pc:docMk/>
            <pc:sldMk cId="115930517" sldId="340"/>
            <ac:picMk id="9" creationId="{FC38064C-0B7C-46A6-A68C-986B3E2B94C7}"/>
          </ac:picMkLst>
        </pc:picChg>
        <pc:picChg chg="add mod modCrop">
          <ac:chgData name="Carlos Alberto Jara García" userId="14f27ca67b5b2891" providerId="LiveId" clId="{071A47D1-BF50-4E75-8228-C02FCCBE09E1}" dt="2019-10-14T08:41:12.365" v="609" actId="1037"/>
          <ac:picMkLst>
            <pc:docMk/>
            <pc:sldMk cId="115930517" sldId="340"/>
            <ac:picMk id="10" creationId="{A8A9ABA7-697D-4CA9-8637-10A3EE9CCED0}"/>
          </ac:picMkLst>
        </pc:picChg>
        <pc:picChg chg="add del">
          <ac:chgData name="Carlos Alberto Jara García" userId="14f27ca67b5b2891" providerId="LiveId" clId="{071A47D1-BF50-4E75-8228-C02FCCBE09E1}" dt="2019-10-14T08:38:49.172" v="536"/>
          <ac:picMkLst>
            <pc:docMk/>
            <pc:sldMk cId="115930517" sldId="340"/>
            <ac:picMk id="2049" creationId="{A29728B1-0991-401F-BAF4-100DC49702E8}"/>
          </ac:picMkLst>
        </pc:picChg>
        <pc:picChg chg="add del">
          <ac:chgData name="Carlos Alberto Jara García" userId="14f27ca67b5b2891" providerId="LiveId" clId="{071A47D1-BF50-4E75-8228-C02FCCBE09E1}" dt="2019-10-14T08:38:49.172" v="536"/>
          <ac:picMkLst>
            <pc:docMk/>
            <pc:sldMk cId="115930517" sldId="340"/>
            <ac:picMk id="2051" creationId="{B02A0835-987B-4023-AABD-3C9B58B04ACC}"/>
          </ac:picMkLst>
        </pc:picChg>
        <pc:picChg chg="add del mod">
          <ac:chgData name="Carlos Alberto Jara García" userId="14f27ca67b5b2891" providerId="LiveId" clId="{071A47D1-BF50-4E75-8228-C02FCCBE09E1}" dt="2019-10-14T08:39:44.413" v="554" actId="478"/>
          <ac:picMkLst>
            <pc:docMk/>
            <pc:sldMk cId="115930517" sldId="340"/>
            <ac:picMk id="2058" creationId="{3DCD7C43-26EA-4DD8-A73A-78FD15184423}"/>
          </ac:picMkLst>
        </pc:picChg>
      </pc:sldChg>
      <pc:sldChg chg="del">
        <pc:chgData name="Carlos Alberto Jara García" userId="14f27ca67b5b2891" providerId="LiveId" clId="{071A47D1-BF50-4E75-8228-C02FCCBE09E1}" dt="2019-10-14T08:23:27.006" v="349" actId="47"/>
        <pc:sldMkLst>
          <pc:docMk/>
          <pc:sldMk cId="2155968841" sldId="341"/>
        </pc:sldMkLst>
      </pc:sldChg>
      <pc:sldChg chg="del">
        <pc:chgData name="Carlos Alberto Jara García" userId="14f27ca67b5b2891" providerId="LiveId" clId="{071A47D1-BF50-4E75-8228-C02FCCBE09E1}" dt="2019-10-14T08:23:45.185" v="392" actId="47"/>
        <pc:sldMkLst>
          <pc:docMk/>
          <pc:sldMk cId="3688782671" sldId="342"/>
        </pc:sldMkLst>
      </pc:sldChg>
      <pc:sldChg chg="del">
        <pc:chgData name="Carlos Alberto Jara García" userId="14f27ca67b5b2891" providerId="LiveId" clId="{071A47D1-BF50-4E75-8228-C02FCCBE09E1}" dt="2019-10-14T08:23:33.847" v="360" actId="47"/>
        <pc:sldMkLst>
          <pc:docMk/>
          <pc:sldMk cId="1725110483" sldId="343"/>
        </pc:sldMkLst>
      </pc:sldChg>
      <pc:sldChg chg="del">
        <pc:chgData name="Carlos Alberto Jara García" userId="14f27ca67b5b2891" providerId="LiveId" clId="{071A47D1-BF50-4E75-8228-C02FCCBE09E1}" dt="2019-10-14T08:23:34.459" v="361" actId="47"/>
        <pc:sldMkLst>
          <pc:docMk/>
          <pc:sldMk cId="1947353841" sldId="344"/>
        </pc:sldMkLst>
      </pc:sldChg>
      <pc:sldChg chg="delSp modSp add">
        <pc:chgData name="Carlos Alberto Jara García" userId="14f27ca67b5b2891" providerId="LiveId" clId="{071A47D1-BF50-4E75-8228-C02FCCBE09E1}" dt="2019-10-15T05:21:17.249" v="792" actId="20577"/>
        <pc:sldMkLst>
          <pc:docMk/>
          <pc:sldMk cId="546804018" sldId="345"/>
        </pc:sldMkLst>
        <pc:spChg chg="mod">
          <ac:chgData name="Carlos Alberto Jara García" userId="14f27ca67b5b2891" providerId="LiveId" clId="{071A47D1-BF50-4E75-8228-C02FCCBE09E1}" dt="2019-10-14T08:22:55.378" v="336" actId="313"/>
          <ac:spMkLst>
            <pc:docMk/>
            <pc:sldMk cId="546804018" sldId="345"/>
            <ac:spMk id="79" creationId="{00000000-0000-0000-0000-000000000000}"/>
          </ac:spMkLst>
        </pc:spChg>
        <pc:spChg chg="mod">
          <ac:chgData name="Carlos Alberto Jara García" userId="14f27ca67b5b2891" providerId="LiveId" clId="{071A47D1-BF50-4E75-8228-C02FCCBE09E1}" dt="2019-10-15T05:21:17.249" v="792" actId="20577"/>
          <ac:spMkLst>
            <pc:docMk/>
            <pc:sldMk cId="546804018" sldId="345"/>
            <ac:spMk id="80" creationId="{00000000-0000-0000-0000-000000000000}"/>
          </ac:spMkLst>
        </pc:spChg>
        <pc:picChg chg="del">
          <ac:chgData name="Carlos Alberto Jara García" userId="14f27ca67b5b2891" providerId="LiveId" clId="{071A47D1-BF50-4E75-8228-C02FCCBE09E1}" dt="2019-10-14T08:14:01.998" v="178" actId="478"/>
          <ac:picMkLst>
            <pc:docMk/>
            <pc:sldMk cId="546804018" sldId="345"/>
            <ac:picMk id="5" creationId="{066D170F-E93A-4FD8-B458-7F02B9C8C1C4}"/>
          </ac:picMkLst>
        </pc:picChg>
      </pc:sldChg>
      <pc:sldChg chg="modSp add">
        <pc:chgData name="Carlos Alberto Jara García" userId="14f27ca67b5b2891" providerId="LiveId" clId="{071A47D1-BF50-4E75-8228-C02FCCBE09E1}" dt="2019-10-14T08:22:49.007" v="334" actId="313"/>
        <pc:sldMkLst>
          <pc:docMk/>
          <pc:sldMk cId="4068032520" sldId="346"/>
        </pc:sldMkLst>
        <pc:spChg chg="mod">
          <ac:chgData name="Carlos Alberto Jara García" userId="14f27ca67b5b2891" providerId="LiveId" clId="{071A47D1-BF50-4E75-8228-C02FCCBE09E1}" dt="2019-10-14T08:22:49.007" v="334" actId="313"/>
          <ac:spMkLst>
            <pc:docMk/>
            <pc:sldMk cId="4068032520" sldId="346"/>
            <ac:spMk id="79" creationId="{00000000-0000-0000-0000-000000000000}"/>
          </ac:spMkLst>
        </pc:spChg>
        <pc:spChg chg="mod">
          <ac:chgData name="Carlos Alberto Jara García" userId="14f27ca67b5b2891" providerId="LiveId" clId="{071A47D1-BF50-4E75-8228-C02FCCBE09E1}" dt="2019-10-14T08:15:05.178" v="189" actId="113"/>
          <ac:spMkLst>
            <pc:docMk/>
            <pc:sldMk cId="4068032520" sldId="346"/>
            <ac:spMk id="80" creationId="{00000000-0000-0000-0000-000000000000}"/>
          </ac:spMkLst>
        </pc:spChg>
      </pc:sldChg>
      <pc:sldChg chg="modSp add">
        <pc:chgData name="Carlos Alberto Jara García" userId="14f27ca67b5b2891" providerId="LiveId" clId="{071A47D1-BF50-4E75-8228-C02FCCBE09E1}" dt="2019-10-14T08:22:45.340" v="333" actId="313"/>
        <pc:sldMkLst>
          <pc:docMk/>
          <pc:sldMk cId="2622986613" sldId="347"/>
        </pc:sldMkLst>
        <pc:spChg chg="mod">
          <ac:chgData name="Carlos Alberto Jara García" userId="14f27ca67b5b2891" providerId="LiveId" clId="{071A47D1-BF50-4E75-8228-C02FCCBE09E1}" dt="2019-10-14T08:22:45.340" v="333" actId="313"/>
          <ac:spMkLst>
            <pc:docMk/>
            <pc:sldMk cId="2622986613" sldId="347"/>
            <ac:spMk id="79" creationId="{00000000-0000-0000-0000-000000000000}"/>
          </ac:spMkLst>
        </pc:spChg>
        <pc:spChg chg="mod">
          <ac:chgData name="Carlos Alberto Jara García" userId="14f27ca67b5b2891" providerId="LiveId" clId="{071A47D1-BF50-4E75-8228-C02FCCBE09E1}" dt="2019-10-14T08:16:13.073" v="206" actId="20577"/>
          <ac:spMkLst>
            <pc:docMk/>
            <pc:sldMk cId="2622986613" sldId="347"/>
            <ac:spMk id="80" creationId="{00000000-0000-0000-0000-000000000000}"/>
          </ac:spMkLst>
        </pc:spChg>
      </pc:sldChg>
      <pc:sldChg chg="addSp modSp add">
        <pc:chgData name="Carlos Alberto Jara García" userId="14f27ca67b5b2891" providerId="LiveId" clId="{071A47D1-BF50-4E75-8228-C02FCCBE09E1}" dt="2019-10-14T08:22:41.786" v="332" actId="313"/>
        <pc:sldMkLst>
          <pc:docMk/>
          <pc:sldMk cId="3290016849" sldId="348"/>
        </pc:sldMkLst>
        <pc:spChg chg="mod">
          <ac:chgData name="Carlos Alberto Jara García" userId="14f27ca67b5b2891" providerId="LiveId" clId="{071A47D1-BF50-4E75-8228-C02FCCBE09E1}" dt="2019-10-14T08:22:41.786" v="332" actId="313"/>
          <ac:spMkLst>
            <pc:docMk/>
            <pc:sldMk cId="3290016849" sldId="348"/>
            <ac:spMk id="79" creationId="{00000000-0000-0000-0000-000000000000}"/>
          </ac:spMkLst>
        </pc:spChg>
        <pc:spChg chg="mod">
          <ac:chgData name="Carlos Alberto Jara García" userId="14f27ca67b5b2891" providerId="LiveId" clId="{071A47D1-BF50-4E75-8228-C02FCCBE09E1}" dt="2019-10-14T08:16:35.796" v="208" actId="6549"/>
          <ac:spMkLst>
            <pc:docMk/>
            <pc:sldMk cId="3290016849" sldId="348"/>
            <ac:spMk id="80" creationId="{00000000-0000-0000-0000-000000000000}"/>
          </ac:spMkLst>
        </pc:spChg>
        <pc:picChg chg="add mod">
          <ac:chgData name="Carlos Alberto Jara García" userId="14f27ca67b5b2891" providerId="LiveId" clId="{071A47D1-BF50-4E75-8228-C02FCCBE09E1}" dt="2019-10-14T08:16:45.695" v="211" actId="1076"/>
          <ac:picMkLst>
            <pc:docMk/>
            <pc:sldMk cId="3290016849" sldId="348"/>
            <ac:picMk id="4" creationId="{170CA345-DE3E-4BCE-BAB8-C44545A3193D}"/>
          </ac:picMkLst>
        </pc:picChg>
      </pc:sldChg>
      <pc:sldChg chg="addSp delSp modSp add ord">
        <pc:chgData name="Carlos Alberto Jara García" userId="14f27ca67b5b2891" providerId="LiveId" clId="{071A47D1-BF50-4E75-8228-C02FCCBE09E1}" dt="2019-10-14T08:22:35.789" v="330" actId="313"/>
        <pc:sldMkLst>
          <pc:docMk/>
          <pc:sldMk cId="1186241903" sldId="349"/>
        </pc:sldMkLst>
        <pc:spChg chg="mod">
          <ac:chgData name="Carlos Alberto Jara García" userId="14f27ca67b5b2891" providerId="LiveId" clId="{071A47D1-BF50-4E75-8228-C02FCCBE09E1}" dt="2019-10-14T08:22:35.789" v="330" actId="313"/>
          <ac:spMkLst>
            <pc:docMk/>
            <pc:sldMk cId="1186241903" sldId="349"/>
            <ac:spMk id="79" creationId="{00000000-0000-0000-0000-000000000000}"/>
          </ac:spMkLst>
        </pc:spChg>
        <pc:spChg chg="mod">
          <ac:chgData name="Carlos Alberto Jara García" userId="14f27ca67b5b2891" providerId="LiveId" clId="{071A47D1-BF50-4E75-8228-C02FCCBE09E1}" dt="2019-10-14T08:17:44.887" v="246" actId="20577"/>
          <ac:spMkLst>
            <pc:docMk/>
            <pc:sldMk cId="1186241903" sldId="349"/>
            <ac:spMk id="80" creationId="{00000000-0000-0000-0000-000000000000}"/>
          </ac:spMkLst>
        </pc:spChg>
        <pc:picChg chg="del">
          <ac:chgData name="Carlos Alberto Jara García" userId="14f27ca67b5b2891" providerId="LiveId" clId="{071A47D1-BF50-4E75-8228-C02FCCBE09E1}" dt="2019-10-14T08:17:33.888" v="222" actId="478"/>
          <ac:picMkLst>
            <pc:docMk/>
            <pc:sldMk cId="1186241903" sldId="349"/>
            <ac:picMk id="4" creationId="{170CA345-DE3E-4BCE-BAB8-C44545A3193D}"/>
          </ac:picMkLst>
        </pc:picChg>
        <pc:picChg chg="add mod">
          <ac:chgData name="Carlos Alberto Jara García" userId="14f27ca67b5b2891" providerId="LiveId" clId="{071A47D1-BF50-4E75-8228-C02FCCBE09E1}" dt="2019-10-14T08:17:56.581" v="248" actId="1076"/>
          <ac:picMkLst>
            <pc:docMk/>
            <pc:sldMk cId="1186241903" sldId="349"/>
            <ac:picMk id="5" creationId="{382EC412-F7B0-401E-B158-447FAE425073}"/>
          </ac:picMkLst>
        </pc:picChg>
      </pc:sldChg>
      <pc:sldChg chg="addSp delSp modSp add">
        <pc:chgData name="Carlos Alberto Jara García" userId="14f27ca67b5b2891" providerId="LiveId" clId="{071A47D1-BF50-4E75-8228-C02FCCBE09E1}" dt="2019-10-15T05:07:29.602" v="790" actId="20577"/>
        <pc:sldMkLst>
          <pc:docMk/>
          <pc:sldMk cId="3785364265" sldId="350"/>
        </pc:sldMkLst>
        <pc:spChg chg="mod">
          <ac:chgData name="Carlos Alberto Jara García" userId="14f27ca67b5b2891" providerId="LiveId" clId="{071A47D1-BF50-4E75-8228-C02FCCBE09E1}" dt="2019-10-14T08:22:27.881" v="328" actId="313"/>
          <ac:spMkLst>
            <pc:docMk/>
            <pc:sldMk cId="3785364265" sldId="350"/>
            <ac:spMk id="79" creationId="{00000000-0000-0000-0000-000000000000}"/>
          </ac:spMkLst>
        </pc:spChg>
        <pc:spChg chg="mod">
          <ac:chgData name="Carlos Alberto Jara García" userId="14f27ca67b5b2891" providerId="LiveId" clId="{071A47D1-BF50-4E75-8228-C02FCCBE09E1}" dt="2019-10-15T05:07:29.602" v="790" actId="20577"/>
          <ac:spMkLst>
            <pc:docMk/>
            <pc:sldMk cId="3785364265" sldId="350"/>
            <ac:spMk id="80" creationId="{00000000-0000-0000-0000-000000000000}"/>
          </ac:spMkLst>
        </pc:spChg>
        <pc:grpChg chg="add del">
          <ac:chgData name="Carlos Alberto Jara García" userId="14f27ca67b5b2891" providerId="LiveId" clId="{071A47D1-BF50-4E75-8228-C02FCCBE09E1}" dt="2019-10-14T08:20:46.987" v="295"/>
          <ac:grpSpMkLst>
            <pc:docMk/>
            <pc:sldMk cId="3785364265" sldId="350"/>
            <ac:grpSpMk id="6" creationId="{C11D96F2-26E4-4BC4-8531-2F8F1B044841}"/>
          </ac:grpSpMkLst>
        </pc:grpChg>
        <pc:picChg chg="del">
          <ac:chgData name="Carlos Alberto Jara García" userId="14f27ca67b5b2891" providerId="LiveId" clId="{071A47D1-BF50-4E75-8228-C02FCCBE09E1}" dt="2019-10-14T08:18:18.578" v="250" actId="478"/>
          <ac:picMkLst>
            <pc:docMk/>
            <pc:sldMk cId="3785364265" sldId="350"/>
            <ac:picMk id="5" creationId="{382EC412-F7B0-401E-B158-447FAE425073}"/>
          </ac:picMkLst>
        </pc:picChg>
      </pc:sldChg>
      <pc:sldChg chg="modSp add ord">
        <pc:chgData name="Carlos Alberto Jara García" userId="14f27ca67b5b2891" providerId="LiveId" clId="{071A47D1-BF50-4E75-8228-C02FCCBE09E1}" dt="2019-10-14T08:22:32.268" v="329" actId="313"/>
        <pc:sldMkLst>
          <pc:docMk/>
          <pc:sldMk cId="1710372532" sldId="351"/>
        </pc:sldMkLst>
        <pc:spChg chg="mod">
          <ac:chgData name="Carlos Alberto Jara García" userId="14f27ca67b5b2891" providerId="LiveId" clId="{071A47D1-BF50-4E75-8228-C02FCCBE09E1}" dt="2019-10-14T08:22:32.268" v="329" actId="313"/>
          <ac:spMkLst>
            <pc:docMk/>
            <pc:sldMk cId="1710372532" sldId="351"/>
            <ac:spMk id="79" creationId="{00000000-0000-0000-0000-000000000000}"/>
          </ac:spMkLst>
        </pc:spChg>
        <pc:spChg chg="mod">
          <ac:chgData name="Carlos Alberto Jara García" userId="14f27ca67b5b2891" providerId="LiveId" clId="{071A47D1-BF50-4E75-8228-C02FCCBE09E1}" dt="2019-10-14T08:19:55.678" v="266" actId="113"/>
          <ac:spMkLst>
            <pc:docMk/>
            <pc:sldMk cId="1710372532" sldId="351"/>
            <ac:spMk id="80" creationId="{00000000-0000-0000-0000-000000000000}"/>
          </ac:spMkLst>
        </pc:spChg>
      </pc:sldChg>
      <pc:sldChg chg="addSp modSp add ord">
        <pc:chgData name="Carlos Alberto Jara García" userId="14f27ca67b5b2891" providerId="LiveId" clId="{071A47D1-BF50-4E75-8228-C02FCCBE09E1}" dt="2019-10-14T08:22:24.999" v="327" actId="313"/>
        <pc:sldMkLst>
          <pc:docMk/>
          <pc:sldMk cId="617503996" sldId="352"/>
        </pc:sldMkLst>
        <pc:spChg chg="mod">
          <ac:chgData name="Carlos Alberto Jara García" userId="14f27ca67b5b2891" providerId="LiveId" clId="{071A47D1-BF50-4E75-8228-C02FCCBE09E1}" dt="2019-10-14T08:22:24.999" v="327" actId="313"/>
          <ac:spMkLst>
            <pc:docMk/>
            <pc:sldMk cId="617503996" sldId="352"/>
            <ac:spMk id="79" creationId="{00000000-0000-0000-0000-000000000000}"/>
          </ac:spMkLst>
        </pc:spChg>
        <pc:spChg chg="mod">
          <ac:chgData name="Carlos Alberto Jara García" userId="14f27ca67b5b2891" providerId="LiveId" clId="{071A47D1-BF50-4E75-8228-C02FCCBE09E1}" dt="2019-10-14T08:21:21.515" v="299" actId="122"/>
          <ac:spMkLst>
            <pc:docMk/>
            <pc:sldMk cId="617503996" sldId="352"/>
            <ac:spMk id="80" creationId="{00000000-0000-0000-0000-000000000000}"/>
          </ac:spMkLst>
        </pc:spChg>
        <pc:grpChg chg="add">
          <ac:chgData name="Carlos Alberto Jara García" userId="14f27ca67b5b2891" providerId="LiveId" clId="{071A47D1-BF50-4E75-8228-C02FCCBE09E1}" dt="2019-10-14T08:21:13.307" v="298"/>
          <ac:grpSpMkLst>
            <pc:docMk/>
            <pc:sldMk cId="617503996" sldId="352"/>
            <ac:grpSpMk id="4" creationId="{28784A53-96CE-4933-BA3E-2D958A15019C}"/>
          </ac:grpSpMkLst>
        </pc:grpChg>
      </pc:sldChg>
      <pc:sldChg chg="addSp modSp add">
        <pc:chgData name="Carlos Alberto Jara García" userId="14f27ca67b5b2891" providerId="LiveId" clId="{071A47D1-BF50-4E75-8228-C02FCCBE09E1}" dt="2019-10-14T08:22:22.594" v="326" actId="313"/>
        <pc:sldMkLst>
          <pc:docMk/>
          <pc:sldMk cId="1650699947" sldId="353"/>
        </pc:sldMkLst>
        <pc:spChg chg="add mod">
          <ac:chgData name="Carlos Alberto Jara García" userId="14f27ca67b5b2891" providerId="LiveId" clId="{071A47D1-BF50-4E75-8228-C02FCCBE09E1}" dt="2019-10-14T08:22:05.510" v="305" actId="1076"/>
          <ac:spMkLst>
            <pc:docMk/>
            <pc:sldMk cId="1650699947" sldId="353"/>
            <ac:spMk id="5" creationId="{C4D9771A-ADA1-43F8-BDF2-AB7FB1DE92FD}"/>
          </ac:spMkLst>
        </pc:spChg>
        <pc:spChg chg="mod">
          <ac:chgData name="Carlos Alberto Jara García" userId="14f27ca67b5b2891" providerId="LiveId" clId="{071A47D1-BF50-4E75-8228-C02FCCBE09E1}" dt="2019-10-14T08:22:22.594" v="326" actId="313"/>
          <ac:spMkLst>
            <pc:docMk/>
            <pc:sldMk cId="1650699947" sldId="353"/>
            <ac:spMk id="79" creationId="{00000000-0000-0000-0000-000000000000}"/>
          </ac:spMkLst>
        </pc:spChg>
        <pc:spChg chg="mod">
          <ac:chgData name="Carlos Alberto Jara García" userId="14f27ca67b5b2891" providerId="LiveId" clId="{071A47D1-BF50-4E75-8228-C02FCCBE09E1}" dt="2019-10-14T08:22:20.627" v="325" actId="313"/>
          <ac:spMkLst>
            <pc:docMk/>
            <pc:sldMk cId="1650699947" sldId="353"/>
            <ac:spMk id="80" creationId="{00000000-0000-0000-0000-000000000000}"/>
          </ac:spMkLst>
        </pc:spChg>
        <pc:picChg chg="add mod">
          <ac:chgData name="Carlos Alberto Jara García" userId="14f27ca67b5b2891" providerId="LiveId" clId="{071A47D1-BF50-4E75-8228-C02FCCBE09E1}" dt="2019-10-14T08:22:05.510" v="305" actId="1076"/>
          <ac:picMkLst>
            <pc:docMk/>
            <pc:sldMk cId="1650699947" sldId="353"/>
            <ac:picMk id="4" creationId="{A960F52C-E49B-412C-93DE-E60E280E2822}"/>
          </ac:picMkLst>
        </pc:picChg>
      </pc:sldChg>
      <pc:sldChg chg="addSp delSp modSp add">
        <pc:chgData name="Carlos Alberto Jara García" userId="14f27ca67b5b2891" providerId="LiveId" clId="{071A47D1-BF50-4E75-8228-C02FCCBE09E1}" dt="2019-10-14T08:24:31.864" v="406" actId="20577"/>
        <pc:sldMkLst>
          <pc:docMk/>
          <pc:sldMk cId="2252588264" sldId="354"/>
        </pc:sldMkLst>
        <pc:spChg chg="del">
          <ac:chgData name="Carlos Alberto Jara García" userId="14f27ca67b5b2891" providerId="LiveId" clId="{071A47D1-BF50-4E75-8228-C02FCCBE09E1}" dt="2019-10-14T08:24:21.753" v="396" actId="478"/>
          <ac:spMkLst>
            <pc:docMk/>
            <pc:sldMk cId="2252588264" sldId="354"/>
            <ac:spMk id="5" creationId="{C4D9771A-ADA1-43F8-BDF2-AB7FB1DE92FD}"/>
          </ac:spMkLst>
        </pc:spChg>
        <pc:spChg chg="add mod">
          <ac:chgData name="Carlos Alberto Jara García" userId="14f27ca67b5b2891" providerId="LiveId" clId="{071A47D1-BF50-4E75-8228-C02FCCBE09E1}" dt="2019-10-14T08:24:27.913" v="398" actId="1076"/>
          <ac:spMkLst>
            <pc:docMk/>
            <pc:sldMk cId="2252588264" sldId="354"/>
            <ac:spMk id="7" creationId="{F10F1533-5F1C-4B03-ACE7-37250D3EC9E1}"/>
          </ac:spMkLst>
        </pc:spChg>
        <pc:spChg chg="mod">
          <ac:chgData name="Carlos Alberto Jara García" userId="14f27ca67b5b2891" providerId="LiveId" clId="{071A47D1-BF50-4E75-8228-C02FCCBE09E1}" dt="2019-10-14T08:24:31.864" v="406" actId="20577"/>
          <ac:spMkLst>
            <pc:docMk/>
            <pc:sldMk cId="2252588264" sldId="354"/>
            <ac:spMk id="80" creationId="{00000000-0000-0000-0000-000000000000}"/>
          </ac:spMkLst>
        </pc:spChg>
        <pc:picChg chg="del">
          <ac:chgData name="Carlos Alberto Jara García" userId="14f27ca67b5b2891" providerId="LiveId" clId="{071A47D1-BF50-4E75-8228-C02FCCBE09E1}" dt="2019-10-14T08:24:19.704" v="395" actId="478"/>
          <ac:picMkLst>
            <pc:docMk/>
            <pc:sldMk cId="2252588264" sldId="354"/>
            <ac:picMk id="4" creationId="{A960F52C-E49B-412C-93DE-E60E280E2822}"/>
          </ac:picMkLst>
        </pc:picChg>
        <pc:picChg chg="add mod">
          <ac:chgData name="Carlos Alberto Jara García" userId="14f27ca67b5b2891" providerId="LiveId" clId="{071A47D1-BF50-4E75-8228-C02FCCBE09E1}" dt="2019-10-14T08:24:27.913" v="398" actId="1076"/>
          <ac:picMkLst>
            <pc:docMk/>
            <pc:sldMk cId="2252588264" sldId="354"/>
            <ac:picMk id="6" creationId="{06331F5D-5B0C-4D47-AB7B-392AC0AEBE36}"/>
          </ac:picMkLst>
        </pc:picChg>
      </pc:sldChg>
      <pc:sldChg chg="addSp delSp modSp add">
        <pc:chgData name="Carlos Alberto Jara García" userId="14f27ca67b5b2891" providerId="LiveId" clId="{071A47D1-BF50-4E75-8228-C02FCCBE09E1}" dt="2019-10-14T08:30:02.502" v="451" actId="20577"/>
        <pc:sldMkLst>
          <pc:docMk/>
          <pc:sldMk cId="2005041017" sldId="355"/>
        </pc:sldMkLst>
        <pc:spChg chg="del">
          <ac:chgData name="Carlos Alberto Jara García" userId="14f27ca67b5b2891" providerId="LiveId" clId="{071A47D1-BF50-4E75-8228-C02FCCBE09E1}" dt="2019-10-14T08:29:28.301" v="434" actId="478"/>
          <ac:spMkLst>
            <pc:docMk/>
            <pc:sldMk cId="2005041017" sldId="355"/>
            <ac:spMk id="7" creationId="{F10F1533-5F1C-4B03-ACE7-37250D3EC9E1}"/>
          </ac:spMkLst>
        </pc:spChg>
        <pc:spChg chg="add mod">
          <ac:chgData name="Carlos Alberto Jara García" userId="14f27ca67b5b2891" providerId="LiveId" clId="{071A47D1-BF50-4E75-8228-C02FCCBE09E1}" dt="2019-10-14T08:29:41.958" v="436" actId="1076"/>
          <ac:spMkLst>
            <pc:docMk/>
            <pc:sldMk cId="2005041017" sldId="355"/>
            <ac:spMk id="10" creationId="{11900A40-595D-417D-925D-D8B580B9E3B8}"/>
          </ac:spMkLst>
        </pc:spChg>
        <pc:spChg chg="mod">
          <ac:chgData name="Carlos Alberto Jara García" userId="14f27ca67b5b2891" providerId="LiveId" clId="{071A47D1-BF50-4E75-8228-C02FCCBE09E1}" dt="2019-10-14T08:30:02.502" v="451" actId="20577"/>
          <ac:spMkLst>
            <pc:docMk/>
            <pc:sldMk cId="2005041017" sldId="355"/>
            <ac:spMk id="80" creationId="{00000000-0000-0000-0000-000000000000}"/>
          </ac:spMkLst>
        </pc:spChg>
        <pc:picChg chg="del">
          <ac:chgData name="Carlos Alberto Jara García" userId="14f27ca67b5b2891" providerId="LiveId" clId="{071A47D1-BF50-4E75-8228-C02FCCBE09E1}" dt="2019-10-14T08:29:26.656" v="433" actId="478"/>
          <ac:picMkLst>
            <pc:docMk/>
            <pc:sldMk cId="2005041017" sldId="355"/>
            <ac:picMk id="6" creationId="{06331F5D-5B0C-4D47-AB7B-392AC0AEBE36}"/>
          </ac:picMkLst>
        </pc:picChg>
        <pc:picChg chg="add mod">
          <ac:chgData name="Carlos Alberto Jara García" userId="14f27ca67b5b2891" providerId="LiveId" clId="{071A47D1-BF50-4E75-8228-C02FCCBE09E1}" dt="2019-10-14T08:29:41.958" v="436" actId="1076"/>
          <ac:picMkLst>
            <pc:docMk/>
            <pc:sldMk cId="2005041017" sldId="355"/>
            <ac:picMk id="8" creationId="{C2913CDF-3B79-4B30-B8C7-7B878512907B}"/>
          </ac:picMkLst>
        </pc:picChg>
        <pc:picChg chg="add mod">
          <ac:chgData name="Carlos Alberto Jara García" userId="14f27ca67b5b2891" providerId="LiveId" clId="{071A47D1-BF50-4E75-8228-C02FCCBE09E1}" dt="2019-10-14T08:29:41.958" v="436" actId="1076"/>
          <ac:picMkLst>
            <pc:docMk/>
            <pc:sldMk cId="2005041017" sldId="355"/>
            <ac:picMk id="9" creationId="{6DB583AB-894D-4010-B468-35B43D46503C}"/>
          </ac:picMkLst>
        </pc:picChg>
      </pc:sldChg>
      <pc:sldChg chg="addSp delSp modSp add">
        <pc:chgData name="Carlos Alberto Jara García" userId="14f27ca67b5b2891" providerId="LiveId" clId="{071A47D1-BF50-4E75-8228-C02FCCBE09E1}" dt="2019-10-14T08:30:41.270" v="480" actId="20577"/>
        <pc:sldMkLst>
          <pc:docMk/>
          <pc:sldMk cId="203506708" sldId="356"/>
        </pc:sldMkLst>
        <pc:spChg chg="del">
          <ac:chgData name="Carlos Alberto Jara García" userId="14f27ca67b5b2891" providerId="LiveId" clId="{071A47D1-BF50-4E75-8228-C02FCCBE09E1}" dt="2019-10-14T08:30:20.912" v="455" actId="478"/>
          <ac:spMkLst>
            <pc:docMk/>
            <pc:sldMk cId="203506708" sldId="356"/>
            <ac:spMk id="10" creationId="{11900A40-595D-417D-925D-D8B580B9E3B8}"/>
          </ac:spMkLst>
        </pc:spChg>
        <pc:spChg chg="mod">
          <ac:chgData name="Carlos Alberto Jara García" userId="14f27ca67b5b2891" providerId="LiveId" clId="{071A47D1-BF50-4E75-8228-C02FCCBE09E1}" dt="2019-10-14T08:30:41.270" v="480" actId="20577"/>
          <ac:spMkLst>
            <pc:docMk/>
            <pc:sldMk cId="203506708" sldId="356"/>
            <ac:spMk id="80" creationId="{00000000-0000-0000-0000-000000000000}"/>
          </ac:spMkLst>
        </pc:spChg>
        <pc:picChg chg="add mod">
          <ac:chgData name="Carlos Alberto Jara García" userId="14f27ca67b5b2891" providerId="LiveId" clId="{071A47D1-BF50-4E75-8228-C02FCCBE09E1}" dt="2019-10-14T08:30:25.191" v="457" actId="1076"/>
          <ac:picMkLst>
            <pc:docMk/>
            <pc:sldMk cId="203506708" sldId="356"/>
            <ac:picMk id="7" creationId="{AEF28C6E-F5B5-4AA8-BB55-BB8659A50688}"/>
          </ac:picMkLst>
        </pc:picChg>
        <pc:picChg chg="del">
          <ac:chgData name="Carlos Alberto Jara García" userId="14f27ca67b5b2891" providerId="LiveId" clId="{071A47D1-BF50-4E75-8228-C02FCCBE09E1}" dt="2019-10-14T08:30:18.483" v="453" actId="478"/>
          <ac:picMkLst>
            <pc:docMk/>
            <pc:sldMk cId="203506708" sldId="356"/>
            <ac:picMk id="8" creationId="{C2913CDF-3B79-4B30-B8C7-7B878512907B}"/>
          </ac:picMkLst>
        </pc:picChg>
        <pc:picChg chg="del">
          <ac:chgData name="Carlos Alberto Jara García" userId="14f27ca67b5b2891" providerId="LiveId" clId="{071A47D1-BF50-4E75-8228-C02FCCBE09E1}" dt="2019-10-14T08:30:19.240" v="454" actId="478"/>
          <ac:picMkLst>
            <pc:docMk/>
            <pc:sldMk cId="203506708" sldId="356"/>
            <ac:picMk id="9" creationId="{6DB583AB-894D-4010-B468-35B43D46503C}"/>
          </ac:picMkLst>
        </pc:picChg>
      </pc:sldChg>
      <pc:sldChg chg="addSp delSp modSp add">
        <pc:chgData name="Carlos Alberto Jara García" userId="14f27ca67b5b2891" providerId="LiveId" clId="{071A47D1-BF50-4E75-8228-C02FCCBE09E1}" dt="2019-10-14T08:32:06.234" v="509"/>
        <pc:sldMkLst>
          <pc:docMk/>
          <pc:sldMk cId="3155743137" sldId="357"/>
        </pc:sldMkLst>
        <pc:spChg chg="add del">
          <ac:chgData name="Carlos Alberto Jara García" userId="14f27ca67b5b2891" providerId="LiveId" clId="{071A47D1-BF50-4E75-8228-C02FCCBE09E1}" dt="2019-10-14T08:31:28.803" v="505"/>
          <ac:spMkLst>
            <pc:docMk/>
            <pc:sldMk cId="3155743137" sldId="357"/>
            <ac:spMk id="2" creationId="{B6DF5279-CC53-4B82-92A9-1121FCB50C27}"/>
          </ac:spMkLst>
        </pc:spChg>
        <pc:spChg chg="mod">
          <ac:chgData name="Carlos Alberto Jara García" userId="14f27ca67b5b2891" providerId="LiveId" clId="{071A47D1-BF50-4E75-8228-C02FCCBE09E1}" dt="2019-10-14T08:32:06.234" v="509"/>
          <ac:spMkLst>
            <pc:docMk/>
            <pc:sldMk cId="3155743137" sldId="357"/>
            <ac:spMk id="80" creationId="{00000000-0000-0000-0000-000000000000}"/>
          </ac:spMkLst>
        </pc:spChg>
        <pc:picChg chg="del">
          <ac:chgData name="Carlos Alberto Jara García" userId="14f27ca67b5b2891" providerId="LiveId" clId="{071A47D1-BF50-4E75-8228-C02FCCBE09E1}" dt="2019-10-14T08:31:12.470" v="482" actId="478"/>
          <ac:picMkLst>
            <pc:docMk/>
            <pc:sldMk cId="3155743137" sldId="357"/>
            <ac:picMk id="7" creationId="{AEF28C6E-F5B5-4AA8-BB55-BB8659A50688}"/>
          </ac:picMkLst>
        </pc:picChg>
      </pc:sldChg>
      <pc:sldChg chg="modSp add">
        <pc:chgData name="Carlos Alberto Jara García" userId="14f27ca67b5b2891" providerId="LiveId" clId="{071A47D1-BF50-4E75-8228-C02FCCBE09E1}" dt="2019-10-14T08:32:31.699" v="512"/>
        <pc:sldMkLst>
          <pc:docMk/>
          <pc:sldMk cId="1847986930" sldId="358"/>
        </pc:sldMkLst>
        <pc:spChg chg="mod">
          <ac:chgData name="Carlos Alberto Jara García" userId="14f27ca67b5b2891" providerId="LiveId" clId="{071A47D1-BF50-4E75-8228-C02FCCBE09E1}" dt="2019-10-14T08:32:31.699" v="512"/>
          <ac:spMkLst>
            <pc:docMk/>
            <pc:sldMk cId="1847986930" sldId="358"/>
            <ac:spMk id="80" creationId="{00000000-0000-0000-0000-000000000000}"/>
          </ac:spMkLst>
        </pc:spChg>
      </pc:sldChg>
      <pc:sldChg chg="modSp add ord">
        <pc:chgData name="Carlos Alberto Jara García" userId="14f27ca67b5b2891" providerId="LiveId" clId="{071A47D1-BF50-4E75-8228-C02FCCBE09E1}" dt="2019-10-17T05:23:51.800" v="793"/>
        <pc:sldMkLst>
          <pc:docMk/>
          <pc:sldMk cId="3072012806" sldId="359"/>
        </pc:sldMkLst>
        <pc:spChg chg="mod">
          <ac:chgData name="Carlos Alberto Jara García" userId="14f27ca67b5b2891" providerId="LiveId" clId="{071A47D1-BF50-4E75-8228-C02FCCBE09E1}" dt="2019-10-14T08:34:54.074" v="526" actId="20577"/>
          <ac:spMkLst>
            <pc:docMk/>
            <pc:sldMk cId="3072012806" sldId="359"/>
            <ac:spMk id="79" creationId="{00000000-0000-0000-0000-000000000000}"/>
          </ac:spMkLst>
        </pc:spChg>
        <pc:spChg chg="mod">
          <ac:chgData name="Carlos Alberto Jara García" userId="14f27ca67b5b2891" providerId="LiveId" clId="{071A47D1-BF50-4E75-8228-C02FCCBE09E1}" dt="2019-10-14T08:34:47.338" v="515"/>
          <ac:spMkLst>
            <pc:docMk/>
            <pc:sldMk cId="3072012806" sldId="359"/>
            <ac:spMk id="80" creationId="{00000000-0000-0000-0000-000000000000}"/>
          </ac:spMkLst>
        </pc:spChg>
      </pc:sldChg>
      <pc:sldChg chg="add">
        <pc:chgData name="Carlos Alberto Jara García" userId="14f27ca67b5b2891" providerId="LiveId" clId="{071A47D1-BF50-4E75-8228-C02FCCBE09E1}" dt="2019-10-14T08:59:06.319" v="623"/>
        <pc:sldMkLst>
          <pc:docMk/>
          <pc:sldMk cId="3135318013" sldId="360"/>
        </pc:sldMkLst>
      </pc:sldChg>
      <pc:sldChg chg="add">
        <pc:chgData name="Carlos Alberto Jara García" userId="14f27ca67b5b2891" providerId="LiveId" clId="{071A47D1-BF50-4E75-8228-C02FCCBE09E1}" dt="2019-10-14T09:01:38.024" v="647"/>
        <pc:sldMkLst>
          <pc:docMk/>
          <pc:sldMk cId="3839996151" sldId="361"/>
        </pc:sldMkLst>
      </pc:sldChg>
      <pc:sldChg chg="addSp modSp add">
        <pc:chgData name="Carlos Alberto Jara García" userId="14f27ca67b5b2891" providerId="LiveId" clId="{071A47D1-BF50-4E75-8228-C02FCCBE09E1}" dt="2019-10-14T09:06:05.092" v="775" actId="1076"/>
        <pc:sldMkLst>
          <pc:docMk/>
          <pc:sldMk cId="1365667424" sldId="362"/>
        </pc:sldMkLst>
        <pc:spChg chg="mod">
          <ac:chgData name="Carlos Alberto Jara García" userId="14f27ca67b5b2891" providerId="LiveId" clId="{071A47D1-BF50-4E75-8228-C02FCCBE09E1}" dt="2019-10-14T09:05:51.237" v="771" actId="6549"/>
          <ac:spMkLst>
            <pc:docMk/>
            <pc:sldMk cId="1365667424" sldId="362"/>
            <ac:spMk id="80" creationId="{00000000-0000-0000-0000-000000000000}"/>
          </ac:spMkLst>
        </pc:spChg>
        <pc:picChg chg="add mod">
          <ac:chgData name="Carlos Alberto Jara García" userId="14f27ca67b5b2891" providerId="LiveId" clId="{071A47D1-BF50-4E75-8228-C02FCCBE09E1}" dt="2019-10-14T09:06:05.092" v="775" actId="1076"/>
          <ac:picMkLst>
            <pc:docMk/>
            <pc:sldMk cId="1365667424" sldId="362"/>
            <ac:picMk id="2" creationId="{1ADAA502-947E-4008-97E4-4BF38820CFD6}"/>
          </ac:picMkLst>
        </pc:picChg>
      </pc:sldChg>
      <pc:sldMasterChg chg="delSldLayout">
        <pc:chgData name="Carlos Alberto Jara García" userId="14f27ca67b5b2891" providerId="LiveId" clId="{071A47D1-BF50-4E75-8228-C02FCCBE09E1}" dt="2019-10-14T08:23:42.107" v="378" actId="47"/>
        <pc:sldMasterMkLst>
          <pc:docMk/>
          <pc:sldMasterMk cId="3209693378" sldId="2147483659"/>
        </pc:sldMasterMkLst>
        <pc:sldLayoutChg chg="del">
          <pc:chgData name="Carlos Alberto Jara García" userId="14f27ca67b5b2891" providerId="LiveId" clId="{071A47D1-BF50-4E75-8228-C02FCCBE09E1}" dt="2019-10-14T08:23:42.107" v="378" actId="47"/>
          <pc:sldLayoutMkLst>
            <pc:docMk/>
            <pc:sldMasterMk cId="3209693378" sldId="2147483659"/>
            <pc:sldLayoutMk cId="2911260841" sldId="2147483667"/>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4435304" cy="355681"/>
          </a:xfrm>
          <a:prstGeom prst="rect">
            <a:avLst/>
          </a:prstGeom>
          <a:noFill/>
          <a:ln>
            <a:noFill/>
          </a:ln>
        </p:spPr>
        <p:txBody>
          <a:bodyPr spcFirstLastPara="1" wrap="square" lIns="96300" tIns="48150" rIns="96300" bIns="48150"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5797022" y="0"/>
            <a:ext cx="4435304" cy="355681"/>
          </a:xfrm>
          <a:prstGeom prst="rect">
            <a:avLst/>
          </a:prstGeom>
          <a:noFill/>
          <a:ln>
            <a:noFill/>
          </a:ln>
        </p:spPr>
        <p:txBody>
          <a:bodyPr spcFirstLastPara="1" wrap="square" lIns="96300" tIns="48150" rIns="96300" bIns="4815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1020715" y="3371809"/>
            <a:ext cx="8193183" cy="3194520"/>
          </a:xfrm>
          <a:prstGeom prst="rect">
            <a:avLst/>
          </a:prstGeom>
          <a:noFill/>
          <a:ln>
            <a:noFill/>
          </a:ln>
        </p:spPr>
        <p:txBody>
          <a:bodyPr spcFirstLastPara="1" wrap="square" lIns="96300" tIns="48150" rIns="96300" bIns="48150"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6742518"/>
            <a:ext cx="4435304" cy="355680"/>
          </a:xfrm>
          <a:prstGeom prst="rect">
            <a:avLst/>
          </a:prstGeom>
          <a:noFill/>
          <a:ln>
            <a:noFill/>
          </a:ln>
        </p:spPr>
        <p:txBody>
          <a:bodyPr spcFirstLastPara="1" wrap="square" lIns="96300" tIns="48150" rIns="96300" bIns="48150"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5797022" y="6742518"/>
            <a:ext cx="4435304" cy="355680"/>
          </a:xfrm>
          <a:prstGeom prst="rect">
            <a:avLst/>
          </a:prstGeom>
          <a:noFill/>
          <a:ln>
            <a:noFill/>
          </a:ln>
        </p:spPr>
        <p:txBody>
          <a:bodyPr spcFirstLastPara="1" wrap="square" lIns="96300" tIns="48150" rIns="96300" bIns="48150" anchor="b" anchorCtr="0">
            <a:noAutofit/>
          </a:bodyPr>
          <a:lstStyle/>
          <a:p>
            <a:pPr marL="0" marR="0" lvl="0" indent="0" algn="r" rtl="0">
              <a:spcBef>
                <a:spcPts val="0"/>
              </a:spcBef>
              <a:spcAft>
                <a:spcPts val="0"/>
              </a:spcAft>
              <a:buNone/>
            </a:pPr>
            <a:fld id="{00000000-1234-1234-1234-123412341234}" type="slidenum">
              <a:rPr lang="es-PE" sz="1200" b="0" i="0" u="none" strike="noStrike" cap="none">
                <a:solidFill>
                  <a:schemeClr val="dk1"/>
                </a:solidFill>
                <a:latin typeface="Arial"/>
                <a:ea typeface="Arial"/>
                <a:cs typeface="Arial"/>
                <a:sym typeface="Arial"/>
              </a:rPr>
              <a:t>‹Nº›</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6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6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6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6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6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6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6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6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6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63" name="Google Shape;63;p1: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2196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p74: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918" name="Google Shape;918;p74: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1" name="Google Shape;71;p4: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418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7220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6309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62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7607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7830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Diapositiva de título">
    <p:spTree>
      <p:nvGrpSpPr>
        <p:cNvPr id="1" name=""/>
        <p:cNvGrpSpPr/>
        <p:nvPr/>
      </p:nvGrpSpPr>
      <p:grpSpPr>
        <a:xfrm>
          <a:off x="0" y="0"/>
          <a:ext cx="0" cy="0"/>
          <a:chOff x="0" y="0"/>
          <a:chExt cx="0" cy="0"/>
        </a:xfrm>
      </p:grpSpPr>
      <p:sp>
        <p:nvSpPr>
          <p:cNvPr id="2" name="Holder 2"/>
          <p:cNvSpPr>
            <a:spLocks noGrp="1"/>
          </p:cNvSpPr>
          <p:nvPr>
            <p:ph type="ctrTitle"/>
          </p:nvPr>
        </p:nvSpPr>
        <p:spPr>
          <a:xfrm>
            <a:off x="764739" y="600001"/>
            <a:ext cx="8528923" cy="430887"/>
          </a:xfrm>
          <a:prstGeom prst="rect">
            <a:avLst/>
          </a:prstGeom>
        </p:spPr>
        <p:txBody>
          <a:bodyPr wrap="square" lIns="0" tIns="0" rIns="0" bIns="0">
            <a:spAutoFit/>
          </a:bodyPr>
          <a:lstStyle>
            <a:lvl1pPr>
              <a:defRPr b="0" i="0">
                <a:solidFill>
                  <a:schemeClr val="tx1"/>
                </a:solidFill>
              </a:defRPr>
            </a:lvl1pPr>
          </a:lstStyle>
          <a:p>
            <a:r>
              <a:rPr lang="es-ES"/>
              <a:t>Haga clic para modificar el estilo de título del patrón</a:t>
            </a:r>
            <a:endParaRPr/>
          </a:p>
        </p:txBody>
      </p:sp>
      <p:sp>
        <p:nvSpPr>
          <p:cNvPr id="3" name="Holder 3"/>
          <p:cNvSpPr>
            <a:spLocks noGrp="1"/>
          </p:cNvSpPr>
          <p:nvPr>
            <p:ph type="subTitle" idx="4"/>
          </p:nvPr>
        </p:nvSpPr>
        <p:spPr>
          <a:xfrm>
            <a:off x="1508760" y="4352544"/>
            <a:ext cx="7040880" cy="369332"/>
          </a:xfrm>
          <a:prstGeom prst="rect">
            <a:avLst/>
          </a:prstGeom>
        </p:spPr>
        <p:txBody>
          <a:bodyPr wrap="square" lIns="0" tIns="0" rIns="0" bIns="0">
            <a:spAutoFit/>
          </a:bodyPr>
          <a:lstStyle>
            <a:lvl1pPr>
              <a:defRPr/>
            </a:lvl1pPr>
          </a:lstStyle>
          <a:p>
            <a:r>
              <a:rPr lang="es-ES"/>
              <a:t>Haga clic para modificar el estilo de subtítulo del patrón</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354598133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Holder 2"/>
          <p:cNvSpPr>
            <a:spLocks noGrp="1"/>
          </p:cNvSpPr>
          <p:nvPr>
            <p:ph type="title"/>
          </p:nvPr>
        </p:nvSpPr>
        <p:spPr>
          <a:xfrm>
            <a:off x="7797905" y="470371"/>
            <a:ext cx="1226184" cy="2661626"/>
          </a:xfrm>
        </p:spPr>
        <p:txBody>
          <a:bodyPr lIns="0" tIns="0" rIns="0" bIns="0"/>
          <a:lstStyle>
            <a:lvl1pPr>
              <a:defRPr sz="2471" b="1" i="0">
                <a:solidFill>
                  <a:srgbClr val="FF0000"/>
                </a:solidFill>
                <a:latin typeface="Calibri"/>
                <a:cs typeface="Calibri"/>
              </a:defRPr>
            </a:lvl1pPr>
          </a:lstStyle>
          <a:p>
            <a:r>
              <a:rPr lang="es-ES"/>
              <a:t>Haga clic para modificar el estilo de título del patrón</a:t>
            </a:r>
            <a:endParaRPr/>
          </a:p>
        </p:txBody>
      </p:sp>
      <p:sp>
        <p:nvSpPr>
          <p:cNvPr id="3" name="Holder 3"/>
          <p:cNvSpPr>
            <a:spLocks noGrp="1"/>
          </p:cNvSpPr>
          <p:nvPr>
            <p:ph type="body" idx="1"/>
          </p:nvPr>
        </p:nvSpPr>
        <p:spPr>
          <a:xfrm>
            <a:off x="708282" y="1607316"/>
            <a:ext cx="8641841" cy="325923"/>
          </a:xfrm>
        </p:spPr>
        <p:txBody>
          <a:bodyPr lIns="0" tIns="0" rIns="0" bIns="0"/>
          <a:lstStyle>
            <a:lvl1pPr>
              <a:defRPr sz="2118" b="0" i="0">
                <a:solidFill>
                  <a:srgbClr val="002060"/>
                </a:solidFill>
                <a:latin typeface="Calibri"/>
                <a:cs typeface="Calibri"/>
              </a:defRPr>
            </a:lvl1pPr>
          </a:lstStyle>
          <a:p>
            <a:pPr lvl="0"/>
            <a:r>
              <a:rPr lang="es-ES"/>
              <a:t>Haga clic para modificar los estilos de texto del patrón</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134728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Dos objetos">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7201" y="457201"/>
            <a:ext cx="9144000" cy="6857999"/>
          </a:xfrm>
          <a:prstGeom prst="rect">
            <a:avLst/>
          </a:prstGeom>
          <a:blipFill>
            <a:blip r:embed="rId2" cstate="print"/>
            <a:stretch>
              <a:fillRect/>
            </a:stretch>
          </a:blipFill>
        </p:spPr>
        <p:txBody>
          <a:bodyPr wrap="square" lIns="0" tIns="0" rIns="0" bIns="0" rtlCol="0"/>
          <a:lstStyle/>
          <a:p>
            <a:endParaRPr sz="1235"/>
          </a:p>
        </p:txBody>
      </p:sp>
      <p:sp>
        <p:nvSpPr>
          <p:cNvPr id="2" name="Holder 2"/>
          <p:cNvSpPr>
            <a:spLocks noGrp="1"/>
          </p:cNvSpPr>
          <p:nvPr>
            <p:ph type="title"/>
          </p:nvPr>
        </p:nvSpPr>
        <p:spPr>
          <a:xfrm>
            <a:off x="7797905" y="470371"/>
            <a:ext cx="1226184" cy="2661626"/>
          </a:xfrm>
        </p:spPr>
        <p:txBody>
          <a:bodyPr lIns="0" tIns="0" rIns="0" bIns="0"/>
          <a:lstStyle>
            <a:lvl1pPr>
              <a:defRPr sz="2471" b="1" i="0">
                <a:solidFill>
                  <a:srgbClr val="FF0000"/>
                </a:solidFill>
                <a:latin typeface="Calibri"/>
                <a:cs typeface="Calibri"/>
              </a:defRPr>
            </a:lvl1pPr>
          </a:lstStyle>
          <a:p>
            <a:r>
              <a:rPr lang="es-ES"/>
              <a:t>Haga clic para modificar el estilo de título del patrón</a:t>
            </a:r>
            <a:endParaRPr/>
          </a:p>
        </p:txBody>
      </p:sp>
      <p:sp>
        <p:nvSpPr>
          <p:cNvPr id="3" name="Holder 3"/>
          <p:cNvSpPr>
            <a:spLocks noGrp="1"/>
          </p:cNvSpPr>
          <p:nvPr>
            <p:ph sz="half" idx="2"/>
          </p:nvPr>
        </p:nvSpPr>
        <p:spPr>
          <a:xfrm>
            <a:off x="641157" y="2750850"/>
            <a:ext cx="4067175" cy="380104"/>
          </a:xfrm>
          <a:prstGeom prst="rect">
            <a:avLst/>
          </a:prstGeom>
        </p:spPr>
        <p:txBody>
          <a:bodyPr wrap="square" lIns="0" tIns="0" rIns="0" bIns="0">
            <a:spAutoFit/>
          </a:bodyPr>
          <a:lstStyle>
            <a:lvl1pPr>
              <a:defRPr sz="1235" b="1" i="0">
                <a:solidFill>
                  <a:srgbClr val="0070C0"/>
                </a:solidFill>
                <a:latin typeface="Consolas"/>
                <a:cs typeface="Consolas"/>
              </a:defRPr>
            </a:lvl1pPr>
          </a:lstStyle>
          <a:p>
            <a:pPr lvl="0"/>
            <a:r>
              <a:rPr lang="es-ES" dirty="0"/>
              <a:t>Haga clic para modificar los estilos de texto del patrón</a:t>
            </a:r>
          </a:p>
        </p:txBody>
      </p:sp>
      <p:sp>
        <p:nvSpPr>
          <p:cNvPr id="4" name="Holder 4"/>
          <p:cNvSpPr>
            <a:spLocks noGrp="1"/>
          </p:cNvSpPr>
          <p:nvPr>
            <p:ph sz="half" idx="3"/>
          </p:nvPr>
        </p:nvSpPr>
        <p:spPr>
          <a:xfrm>
            <a:off x="5180076" y="1787652"/>
            <a:ext cx="4375404" cy="738664"/>
          </a:xfrm>
          <a:prstGeom prst="rect">
            <a:avLst/>
          </a:prstGeom>
        </p:spPr>
        <p:txBody>
          <a:bodyPr wrap="square" lIns="0" tIns="0" rIns="0" bIns="0">
            <a:spAutoFit/>
          </a:bodyPr>
          <a:lstStyle>
            <a:lvl1pPr>
              <a:defRPr/>
            </a:lvl1pPr>
          </a:lstStyle>
          <a:p>
            <a:pPr lvl="0"/>
            <a:r>
              <a:rPr lang="es-ES" dirty="0"/>
              <a:t>Haga clic para modificar los estilos de texto del patrón</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404800918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Solo el título">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797905" y="470371"/>
            <a:ext cx="1226184" cy="2661626"/>
          </a:xfrm>
        </p:spPr>
        <p:txBody>
          <a:bodyPr lIns="0" tIns="0" rIns="0" bIns="0"/>
          <a:lstStyle>
            <a:lvl1pPr>
              <a:defRPr sz="2471" b="1" i="0">
                <a:solidFill>
                  <a:srgbClr val="FF0000"/>
                </a:solidFill>
                <a:latin typeface="Calibri"/>
                <a:cs typeface="Calibri"/>
              </a:defRPr>
            </a:lvl1pPr>
          </a:lstStyle>
          <a:p>
            <a:r>
              <a:rPr lang="es-ES"/>
              <a:t>Haga clic para modificar el estilo de título del patrón</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21194116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En blanco">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7201" y="457201"/>
            <a:ext cx="9144000" cy="6857999"/>
          </a:xfrm>
          <a:prstGeom prst="rect">
            <a:avLst/>
          </a:prstGeom>
          <a:blipFill>
            <a:blip r:embed="rId2" cstate="print"/>
            <a:stretch>
              <a:fillRect/>
            </a:stretch>
          </a:blipFill>
        </p:spPr>
        <p:txBody>
          <a:bodyPr wrap="square" lIns="0" tIns="0" rIns="0" bIns="0" rtlCol="0"/>
          <a:lstStyle/>
          <a:p>
            <a:endParaRPr sz="1235"/>
          </a:p>
        </p:txBody>
      </p:sp>
      <p:sp>
        <p:nvSpPr>
          <p:cNvPr id="17" name="bk object 17"/>
          <p:cNvSpPr/>
          <p:nvPr/>
        </p:nvSpPr>
        <p:spPr>
          <a:xfrm>
            <a:off x="4233764" y="3055623"/>
            <a:ext cx="1670686" cy="1668780"/>
          </a:xfrm>
          <a:custGeom>
            <a:avLst/>
            <a:gdLst/>
            <a:ahLst/>
            <a:cxnLst/>
            <a:rect l="l" t="t" r="r" b="b"/>
            <a:pathLst>
              <a:path w="1670685" h="1668779">
                <a:moveTo>
                  <a:pt x="318425" y="184403"/>
                </a:moveTo>
                <a:lnTo>
                  <a:pt x="255051" y="231221"/>
                </a:lnTo>
                <a:lnTo>
                  <a:pt x="222701" y="263133"/>
                </a:lnTo>
                <a:lnTo>
                  <a:pt x="190726" y="299618"/>
                </a:lnTo>
                <a:lnTo>
                  <a:pt x="159739" y="339852"/>
                </a:lnTo>
                <a:lnTo>
                  <a:pt x="130351" y="383011"/>
                </a:lnTo>
                <a:lnTo>
                  <a:pt x="103177" y="428274"/>
                </a:lnTo>
                <a:lnTo>
                  <a:pt x="78828" y="474817"/>
                </a:lnTo>
                <a:lnTo>
                  <a:pt x="57917" y="521817"/>
                </a:lnTo>
                <a:lnTo>
                  <a:pt x="41057" y="568451"/>
                </a:lnTo>
                <a:lnTo>
                  <a:pt x="28140" y="613832"/>
                </a:lnTo>
                <a:lnTo>
                  <a:pt x="17605" y="660604"/>
                </a:lnTo>
                <a:lnTo>
                  <a:pt x="9482" y="708445"/>
                </a:lnTo>
                <a:lnTo>
                  <a:pt x="3804" y="757032"/>
                </a:lnTo>
                <a:lnTo>
                  <a:pt x="602" y="806043"/>
                </a:lnTo>
                <a:lnTo>
                  <a:pt x="24" y="847020"/>
                </a:lnTo>
                <a:lnTo>
                  <a:pt x="0" y="857545"/>
                </a:lnTo>
                <a:lnTo>
                  <a:pt x="1756" y="904043"/>
                </a:lnTo>
                <a:lnTo>
                  <a:pt x="6175" y="952387"/>
                </a:lnTo>
                <a:lnTo>
                  <a:pt x="13197" y="999863"/>
                </a:lnTo>
                <a:lnTo>
                  <a:pt x="22854" y="1046148"/>
                </a:lnTo>
                <a:lnTo>
                  <a:pt x="35178" y="1090920"/>
                </a:lnTo>
                <a:lnTo>
                  <a:pt x="50201" y="1133855"/>
                </a:lnTo>
                <a:lnTo>
                  <a:pt x="68029" y="1176702"/>
                </a:lnTo>
                <a:lnTo>
                  <a:pt x="87556" y="1217801"/>
                </a:lnTo>
                <a:lnTo>
                  <a:pt x="108710" y="1257151"/>
                </a:lnTo>
                <a:lnTo>
                  <a:pt x="131422" y="1294751"/>
                </a:lnTo>
                <a:lnTo>
                  <a:pt x="155620" y="1330600"/>
                </a:lnTo>
                <a:lnTo>
                  <a:pt x="181232" y="1364697"/>
                </a:lnTo>
                <a:lnTo>
                  <a:pt x="208189" y="1397040"/>
                </a:lnTo>
                <a:lnTo>
                  <a:pt x="236418" y="1427628"/>
                </a:lnTo>
                <a:lnTo>
                  <a:pt x="265850" y="1456459"/>
                </a:lnTo>
                <a:lnTo>
                  <a:pt x="296412" y="1483534"/>
                </a:lnTo>
                <a:lnTo>
                  <a:pt x="328034" y="1508849"/>
                </a:lnTo>
                <a:lnTo>
                  <a:pt x="360645" y="1532405"/>
                </a:lnTo>
                <a:lnTo>
                  <a:pt x="394173" y="1554200"/>
                </a:lnTo>
                <a:lnTo>
                  <a:pt x="428549" y="1574232"/>
                </a:lnTo>
                <a:lnTo>
                  <a:pt x="463700" y="1592501"/>
                </a:lnTo>
                <a:lnTo>
                  <a:pt x="499555" y="1609005"/>
                </a:lnTo>
                <a:lnTo>
                  <a:pt x="536045" y="1623743"/>
                </a:lnTo>
                <a:lnTo>
                  <a:pt x="573097" y="1636713"/>
                </a:lnTo>
                <a:lnTo>
                  <a:pt x="610641" y="1647915"/>
                </a:lnTo>
                <a:lnTo>
                  <a:pt x="648605" y="1657347"/>
                </a:lnTo>
                <a:lnTo>
                  <a:pt x="686919" y="1665008"/>
                </a:lnTo>
                <a:lnTo>
                  <a:pt x="711637" y="1668779"/>
                </a:lnTo>
                <a:lnTo>
                  <a:pt x="959888" y="1668779"/>
                </a:lnTo>
                <a:lnTo>
                  <a:pt x="997492" y="1662389"/>
                </a:lnTo>
                <a:lnTo>
                  <a:pt x="1035756" y="1654054"/>
                </a:lnTo>
                <a:lnTo>
                  <a:pt x="1073659" y="1643937"/>
                </a:lnTo>
                <a:lnTo>
                  <a:pt x="1111131" y="1632034"/>
                </a:lnTo>
                <a:lnTo>
                  <a:pt x="1148100" y="1618346"/>
                </a:lnTo>
                <a:lnTo>
                  <a:pt x="1184495" y="1602870"/>
                </a:lnTo>
                <a:lnTo>
                  <a:pt x="1220246" y="1585606"/>
                </a:lnTo>
                <a:lnTo>
                  <a:pt x="1255280" y="1566552"/>
                </a:lnTo>
                <a:lnTo>
                  <a:pt x="1289528" y="1545708"/>
                </a:lnTo>
                <a:lnTo>
                  <a:pt x="1322918" y="1523071"/>
                </a:lnTo>
                <a:lnTo>
                  <a:pt x="1355380" y="1498641"/>
                </a:lnTo>
                <a:lnTo>
                  <a:pt x="1386841" y="1472416"/>
                </a:lnTo>
                <a:lnTo>
                  <a:pt x="1417231" y="1444396"/>
                </a:lnTo>
                <a:lnTo>
                  <a:pt x="1446480" y="1414578"/>
                </a:lnTo>
                <a:lnTo>
                  <a:pt x="1474515" y="1382962"/>
                </a:lnTo>
                <a:lnTo>
                  <a:pt x="1501267" y="1349546"/>
                </a:lnTo>
                <a:lnTo>
                  <a:pt x="1526664" y="1314330"/>
                </a:lnTo>
                <a:lnTo>
                  <a:pt x="1549777" y="1278635"/>
                </a:lnTo>
                <a:lnTo>
                  <a:pt x="839633" y="1278635"/>
                </a:lnTo>
                <a:lnTo>
                  <a:pt x="791758" y="1276431"/>
                </a:lnTo>
                <a:lnTo>
                  <a:pt x="745214" y="1271361"/>
                </a:lnTo>
                <a:lnTo>
                  <a:pt x="700057" y="1263530"/>
                </a:lnTo>
                <a:lnTo>
                  <a:pt x="656344" y="1253040"/>
                </a:lnTo>
                <a:lnTo>
                  <a:pt x="614130" y="1239995"/>
                </a:lnTo>
                <a:lnTo>
                  <a:pt x="573473" y="1224498"/>
                </a:lnTo>
                <a:lnTo>
                  <a:pt x="534427" y="1206653"/>
                </a:lnTo>
                <a:lnTo>
                  <a:pt x="497049" y="1186564"/>
                </a:lnTo>
                <a:lnTo>
                  <a:pt x="461396" y="1164334"/>
                </a:lnTo>
                <a:lnTo>
                  <a:pt x="427524" y="1140066"/>
                </a:lnTo>
                <a:lnTo>
                  <a:pt x="395488" y="1113863"/>
                </a:lnTo>
                <a:lnTo>
                  <a:pt x="365345" y="1085830"/>
                </a:lnTo>
                <a:lnTo>
                  <a:pt x="337151" y="1056069"/>
                </a:lnTo>
                <a:lnTo>
                  <a:pt x="310963" y="1024684"/>
                </a:lnTo>
                <a:lnTo>
                  <a:pt x="286836" y="991779"/>
                </a:lnTo>
                <a:lnTo>
                  <a:pt x="264826" y="957456"/>
                </a:lnTo>
                <a:lnTo>
                  <a:pt x="244990" y="921820"/>
                </a:lnTo>
                <a:lnTo>
                  <a:pt x="227384" y="884973"/>
                </a:lnTo>
                <a:lnTo>
                  <a:pt x="212064" y="847020"/>
                </a:lnTo>
                <a:lnTo>
                  <a:pt x="199087" y="808063"/>
                </a:lnTo>
                <a:lnTo>
                  <a:pt x="188507" y="768207"/>
                </a:lnTo>
                <a:lnTo>
                  <a:pt x="180383" y="727553"/>
                </a:lnTo>
                <a:lnTo>
                  <a:pt x="174769" y="686207"/>
                </a:lnTo>
                <a:lnTo>
                  <a:pt x="171722" y="644271"/>
                </a:lnTo>
                <a:lnTo>
                  <a:pt x="171298" y="601849"/>
                </a:lnTo>
                <a:lnTo>
                  <a:pt x="173553" y="559044"/>
                </a:lnTo>
                <a:lnTo>
                  <a:pt x="178544" y="515960"/>
                </a:lnTo>
                <a:lnTo>
                  <a:pt x="186327" y="472700"/>
                </a:lnTo>
                <a:lnTo>
                  <a:pt x="196957" y="429368"/>
                </a:lnTo>
                <a:lnTo>
                  <a:pt x="210491" y="386066"/>
                </a:lnTo>
                <a:lnTo>
                  <a:pt x="226985" y="342900"/>
                </a:lnTo>
                <a:lnTo>
                  <a:pt x="248988" y="298203"/>
                </a:lnTo>
                <a:lnTo>
                  <a:pt x="272705" y="259651"/>
                </a:lnTo>
                <a:lnTo>
                  <a:pt x="296422" y="223099"/>
                </a:lnTo>
                <a:lnTo>
                  <a:pt x="318425" y="184403"/>
                </a:lnTo>
                <a:close/>
              </a:path>
              <a:path w="1670685" h="1668779">
                <a:moveTo>
                  <a:pt x="838109" y="0"/>
                </a:moveTo>
                <a:lnTo>
                  <a:pt x="801366" y="16582"/>
                </a:lnTo>
                <a:lnTo>
                  <a:pt x="766189" y="38076"/>
                </a:lnTo>
                <a:lnTo>
                  <a:pt x="732862" y="64106"/>
                </a:lnTo>
                <a:lnTo>
                  <a:pt x="701664" y="94297"/>
                </a:lnTo>
                <a:lnTo>
                  <a:pt x="672876" y="128274"/>
                </a:lnTo>
                <a:lnTo>
                  <a:pt x="646782" y="165663"/>
                </a:lnTo>
                <a:lnTo>
                  <a:pt x="623661" y="206088"/>
                </a:lnTo>
                <a:lnTo>
                  <a:pt x="603794" y="249173"/>
                </a:lnTo>
                <a:lnTo>
                  <a:pt x="587464" y="294545"/>
                </a:lnTo>
                <a:lnTo>
                  <a:pt x="574951" y="341828"/>
                </a:lnTo>
                <a:lnTo>
                  <a:pt x="566537" y="390647"/>
                </a:lnTo>
                <a:lnTo>
                  <a:pt x="562519" y="440435"/>
                </a:lnTo>
                <a:lnTo>
                  <a:pt x="562531" y="442886"/>
                </a:lnTo>
                <a:lnTo>
                  <a:pt x="563131" y="491391"/>
                </a:lnTo>
                <a:lnTo>
                  <a:pt x="568701" y="542567"/>
                </a:lnTo>
                <a:lnTo>
                  <a:pt x="579494" y="593779"/>
                </a:lnTo>
                <a:lnTo>
                  <a:pt x="595793" y="644651"/>
                </a:lnTo>
                <a:lnTo>
                  <a:pt x="612338" y="682922"/>
                </a:lnTo>
                <a:lnTo>
                  <a:pt x="631750" y="717710"/>
                </a:lnTo>
                <a:lnTo>
                  <a:pt x="653449" y="749532"/>
                </a:lnTo>
                <a:lnTo>
                  <a:pt x="701396" y="806357"/>
                </a:lnTo>
                <a:lnTo>
                  <a:pt x="776009" y="882322"/>
                </a:lnTo>
                <a:lnTo>
                  <a:pt x="799284" y="907245"/>
                </a:lnTo>
                <a:lnTo>
                  <a:pt x="839967" y="959606"/>
                </a:lnTo>
                <a:lnTo>
                  <a:pt x="868973" y="1018777"/>
                </a:lnTo>
                <a:lnTo>
                  <a:pt x="881671" y="1088907"/>
                </a:lnTo>
                <a:lnTo>
                  <a:pt x="880459" y="1129377"/>
                </a:lnTo>
                <a:lnTo>
                  <a:pt x="873434" y="1174143"/>
                </a:lnTo>
                <a:lnTo>
                  <a:pt x="860019" y="1223723"/>
                </a:lnTo>
                <a:lnTo>
                  <a:pt x="839633" y="1278635"/>
                </a:lnTo>
                <a:lnTo>
                  <a:pt x="1549777" y="1278635"/>
                </a:lnTo>
                <a:lnTo>
                  <a:pt x="1550634" y="1277312"/>
                </a:lnTo>
                <a:lnTo>
                  <a:pt x="1551315" y="1276136"/>
                </a:lnTo>
                <a:lnTo>
                  <a:pt x="903641" y="1276136"/>
                </a:lnTo>
                <a:lnTo>
                  <a:pt x="868589" y="1275588"/>
                </a:lnTo>
                <a:lnTo>
                  <a:pt x="911456" y="1241206"/>
                </a:lnTo>
                <a:lnTo>
                  <a:pt x="944521" y="1215237"/>
                </a:lnTo>
                <a:lnTo>
                  <a:pt x="972611" y="1190000"/>
                </a:lnTo>
                <a:lnTo>
                  <a:pt x="1000555" y="1157813"/>
                </a:lnTo>
                <a:lnTo>
                  <a:pt x="1033181" y="1110995"/>
                </a:lnTo>
                <a:lnTo>
                  <a:pt x="1057928" y="1068146"/>
                </a:lnTo>
                <a:lnTo>
                  <a:pt x="1078127" y="1023023"/>
                </a:lnTo>
                <a:lnTo>
                  <a:pt x="1093764" y="976072"/>
                </a:lnTo>
                <a:lnTo>
                  <a:pt x="1104826" y="927740"/>
                </a:lnTo>
                <a:lnTo>
                  <a:pt x="1111299" y="878474"/>
                </a:lnTo>
                <a:lnTo>
                  <a:pt x="1113169" y="828720"/>
                </a:lnTo>
                <a:lnTo>
                  <a:pt x="1110420" y="778908"/>
                </a:lnTo>
                <a:lnTo>
                  <a:pt x="1103045" y="729535"/>
                </a:lnTo>
                <a:lnTo>
                  <a:pt x="1091023" y="680997"/>
                </a:lnTo>
                <a:lnTo>
                  <a:pt x="1074344" y="633758"/>
                </a:lnTo>
                <a:lnTo>
                  <a:pt x="1052993" y="588263"/>
                </a:lnTo>
                <a:lnTo>
                  <a:pt x="1024432" y="541792"/>
                </a:lnTo>
                <a:lnTo>
                  <a:pt x="994947" y="503432"/>
                </a:lnTo>
                <a:lnTo>
                  <a:pt x="965170" y="471143"/>
                </a:lnTo>
                <a:lnTo>
                  <a:pt x="935731" y="442886"/>
                </a:lnTo>
                <a:lnTo>
                  <a:pt x="907261" y="416623"/>
                </a:lnTo>
                <a:lnTo>
                  <a:pt x="880391" y="390314"/>
                </a:lnTo>
                <a:lnTo>
                  <a:pt x="833976" y="329403"/>
                </a:lnTo>
                <a:lnTo>
                  <a:pt x="815693" y="290722"/>
                </a:lnTo>
                <a:lnTo>
                  <a:pt x="801533" y="243839"/>
                </a:lnTo>
                <a:lnTo>
                  <a:pt x="792170" y="182197"/>
                </a:lnTo>
                <a:lnTo>
                  <a:pt x="794657" y="132551"/>
                </a:lnTo>
                <a:lnTo>
                  <a:pt x="805483" y="89342"/>
                </a:lnTo>
                <a:lnTo>
                  <a:pt x="821138" y="47012"/>
                </a:lnTo>
                <a:lnTo>
                  <a:pt x="838109" y="0"/>
                </a:lnTo>
                <a:close/>
              </a:path>
              <a:path w="1670685" h="1668779">
                <a:moveTo>
                  <a:pt x="1347125" y="176783"/>
                </a:moveTo>
                <a:lnTo>
                  <a:pt x="1367818" y="213193"/>
                </a:lnTo>
                <a:lnTo>
                  <a:pt x="1390369" y="247459"/>
                </a:lnTo>
                <a:lnTo>
                  <a:pt x="1413776" y="283725"/>
                </a:lnTo>
                <a:lnTo>
                  <a:pt x="1437041" y="326135"/>
                </a:lnTo>
                <a:lnTo>
                  <a:pt x="1457938" y="374542"/>
                </a:lnTo>
                <a:lnTo>
                  <a:pt x="1474719" y="422657"/>
                </a:lnTo>
                <a:lnTo>
                  <a:pt x="1487537" y="470387"/>
                </a:lnTo>
                <a:lnTo>
                  <a:pt x="1496550" y="517640"/>
                </a:lnTo>
                <a:lnTo>
                  <a:pt x="1501911" y="564324"/>
                </a:lnTo>
                <a:lnTo>
                  <a:pt x="1503776" y="610346"/>
                </a:lnTo>
                <a:lnTo>
                  <a:pt x="1502301" y="655614"/>
                </a:lnTo>
                <a:lnTo>
                  <a:pt x="1497641" y="700035"/>
                </a:lnTo>
                <a:lnTo>
                  <a:pt x="1489952" y="743517"/>
                </a:lnTo>
                <a:lnTo>
                  <a:pt x="1479387" y="785969"/>
                </a:lnTo>
                <a:lnTo>
                  <a:pt x="1466104" y="827296"/>
                </a:lnTo>
                <a:lnTo>
                  <a:pt x="1450257" y="867407"/>
                </a:lnTo>
                <a:lnTo>
                  <a:pt x="1432001" y="906210"/>
                </a:lnTo>
                <a:lnTo>
                  <a:pt x="1411492" y="943612"/>
                </a:lnTo>
                <a:lnTo>
                  <a:pt x="1388885" y="979521"/>
                </a:lnTo>
                <a:lnTo>
                  <a:pt x="1364335" y="1013844"/>
                </a:lnTo>
                <a:lnTo>
                  <a:pt x="1337998" y="1046489"/>
                </a:lnTo>
                <a:lnTo>
                  <a:pt x="1310029" y="1077363"/>
                </a:lnTo>
                <a:lnTo>
                  <a:pt x="1280584" y="1106375"/>
                </a:lnTo>
                <a:lnTo>
                  <a:pt x="1249817" y="1133431"/>
                </a:lnTo>
                <a:lnTo>
                  <a:pt x="1217884" y="1158440"/>
                </a:lnTo>
                <a:lnTo>
                  <a:pt x="1184940" y="1181309"/>
                </a:lnTo>
                <a:lnTo>
                  <a:pt x="1151141" y="1201946"/>
                </a:lnTo>
                <a:lnTo>
                  <a:pt x="1116642" y="1220258"/>
                </a:lnTo>
                <a:lnTo>
                  <a:pt x="1081598" y="1236153"/>
                </a:lnTo>
                <a:lnTo>
                  <a:pt x="1010496" y="1260321"/>
                </a:lnTo>
                <a:lnTo>
                  <a:pt x="939079" y="1273713"/>
                </a:lnTo>
                <a:lnTo>
                  <a:pt x="903641" y="1276136"/>
                </a:lnTo>
                <a:lnTo>
                  <a:pt x="1551315" y="1276136"/>
                </a:lnTo>
                <a:lnTo>
                  <a:pt x="1573108" y="1238490"/>
                </a:lnTo>
                <a:lnTo>
                  <a:pt x="1594013" y="1197864"/>
                </a:lnTo>
                <a:lnTo>
                  <a:pt x="1614251" y="1152455"/>
                </a:lnTo>
                <a:lnTo>
                  <a:pt x="1631542" y="1106060"/>
                </a:lnTo>
                <a:lnTo>
                  <a:pt x="1645904" y="1058835"/>
                </a:lnTo>
                <a:lnTo>
                  <a:pt x="1657354" y="1010935"/>
                </a:lnTo>
                <a:lnTo>
                  <a:pt x="1665912" y="962518"/>
                </a:lnTo>
                <a:lnTo>
                  <a:pt x="1670213" y="925595"/>
                </a:lnTo>
                <a:lnTo>
                  <a:pt x="1670213" y="755110"/>
                </a:lnTo>
                <a:lnTo>
                  <a:pt x="1657500" y="669888"/>
                </a:lnTo>
                <a:lnTo>
                  <a:pt x="1646305" y="622220"/>
                </a:lnTo>
                <a:lnTo>
                  <a:pt x="1632360" y="575285"/>
                </a:lnTo>
                <a:lnTo>
                  <a:pt x="1615683" y="529238"/>
                </a:lnTo>
                <a:lnTo>
                  <a:pt x="1596290" y="484236"/>
                </a:lnTo>
                <a:lnTo>
                  <a:pt x="1574201" y="440435"/>
                </a:lnTo>
                <a:lnTo>
                  <a:pt x="1552317" y="401097"/>
                </a:lnTo>
                <a:lnTo>
                  <a:pt x="1527148" y="361188"/>
                </a:lnTo>
                <a:lnTo>
                  <a:pt x="1501121" y="324707"/>
                </a:lnTo>
                <a:lnTo>
                  <a:pt x="1446376" y="263270"/>
                </a:lnTo>
                <a:lnTo>
                  <a:pt x="1417229" y="233171"/>
                </a:lnTo>
                <a:lnTo>
                  <a:pt x="1400703" y="217717"/>
                </a:lnTo>
                <a:lnTo>
                  <a:pt x="1384463" y="202120"/>
                </a:lnTo>
                <a:lnTo>
                  <a:pt x="1367080" y="187952"/>
                </a:lnTo>
                <a:lnTo>
                  <a:pt x="1347125" y="176783"/>
                </a:lnTo>
                <a:close/>
              </a:path>
            </a:pathLst>
          </a:custGeom>
          <a:solidFill>
            <a:srgbClr val="FEFEFE"/>
          </a:solidFill>
        </p:spPr>
        <p:txBody>
          <a:bodyPr wrap="square" lIns="0" tIns="0" rIns="0" bIns="0" rtlCol="0"/>
          <a:lstStyle/>
          <a:p>
            <a:endParaRPr sz="1235"/>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394766311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apositiva de título" type="title">
  <p:cSld name="1_Diapositiva de título">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754380" y="2620987"/>
            <a:ext cx="8549640" cy="769401"/>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rgbClr val="00B050"/>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4F6228"/>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4F6228"/>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4F6228"/>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4F6228"/>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4F6228"/>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4F6228"/>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4F6228"/>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4F6228"/>
                </a:solidFill>
                <a:latin typeface="Arial"/>
                <a:ea typeface="Arial"/>
                <a:cs typeface="Arial"/>
                <a:sym typeface="Arial"/>
              </a:defRPr>
            </a:lvl9pPr>
          </a:lstStyle>
          <a:p>
            <a:endParaRPr/>
          </a:p>
        </p:txBody>
      </p:sp>
      <p:sp>
        <p:nvSpPr>
          <p:cNvPr id="18" name="Google Shape;18;p2"/>
          <p:cNvSpPr txBox="1">
            <a:spLocks noGrp="1"/>
          </p:cNvSpPr>
          <p:nvPr>
            <p:ph type="subTitle" idx="1"/>
          </p:nvPr>
        </p:nvSpPr>
        <p:spPr>
          <a:xfrm>
            <a:off x="1508760" y="4291017"/>
            <a:ext cx="7040880" cy="36929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784938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y objetos">
  <p:cSld name="1_Título y objetos">
    <p:spTree>
      <p:nvGrpSpPr>
        <p:cNvPr id="1" name="Shape 19"/>
        <p:cNvGrpSpPr/>
        <p:nvPr/>
      </p:nvGrpSpPr>
      <p:grpSpPr>
        <a:xfrm>
          <a:off x="0" y="0"/>
          <a:ext cx="0" cy="0"/>
          <a:chOff x="0" y="0"/>
          <a:chExt cx="0" cy="0"/>
        </a:xfrm>
      </p:grpSpPr>
      <p:sp>
        <p:nvSpPr>
          <p:cNvPr id="21" name="Google Shape;21;p3"/>
          <p:cNvSpPr txBox="1">
            <a:spLocks noGrp="1"/>
          </p:cNvSpPr>
          <p:nvPr>
            <p:ph type="body" idx="1"/>
          </p:nvPr>
        </p:nvSpPr>
        <p:spPr>
          <a:xfrm>
            <a:off x="356235" y="1376343"/>
            <a:ext cx="9424800" cy="461624"/>
          </a:xfrm>
          <a:prstGeom prst="rect">
            <a:avLst/>
          </a:prstGeom>
          <a:noFill/>
          <a:ln>
            <a:noFill/>
          </a:ln>
        </p:spPr>
        <p:txBody>
          <a:bodyPr spcFirstLastPara="1" wrap="square" lIns="91425" tIns="45700" rIns="91425" bIns="45700" anchor="t" anchorCtr="0"/>
          <a:lstStyle>
            <a:lvl1pPr marL="457200" marR="0" lvl="0"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title"/>
          </p:nvPr>
        </p:nvSpPr>
        <p:spPr>
          <a:xfrm>
            <a:off x="356236" y="282254"/>
            <a:ext cx="9426258" cy="64629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3600" b="0" i="0" u="none" strike="noStrike" cap="none">
                <a:solidFill>
                  <a:srgbClr val="4F6228"/>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4F6228"/>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4F6228"/>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4F6228"/>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4F6228"/>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4F6228"/>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4F6228"/>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4F6228"/>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4F6228"/>
                </a:solidFill>
                <a:latin typeface="Arial"/>
                <a:ea typeface="Arial"/>
                <a:cs typeface="Arial"/>
                <a:sym typeface="Arial"/>
              </a:defRPr>
            </a:lvl9pPr>
          </a:lstStyle>
          <a:p>
            <a:endParaRPr/>
          </a:p>
        </p:txBody>
      </p:sp>
    </p:spTree>
    <p:extLst>
      <p:ext uri="{BB962C8B-B14F-4D97-AF65-F5344CB8AC3E}">
        <p14:creationId xmlns:p14="http://schemas.microsoft.com/office/powerpoint/2010/main" val="3144295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7201" y="457200"/>
            <a:ext cx="9142476" cy="1092708"/>
          </a:xfrm>
          <a:prstGeom prst="rect">
            <a:avLst/>
          </a:prstGeom>
          <a:blipFill>
            <a:blip r:embed="rId9" cstate="print"/>
            <a:stretch>
              <a:fillRect/>
            </a:stretch>
          </a:blipFill>
        </p:spPr>
        <p:txBody>
          <a:bodyPr wrap="square" lIns="0" tIns="0" rIns="0" bIns="0" rtlCol="0"/>
          <a:lstStyle/>
          <a:p>
            <a:endParaRPr sz="1235"/>
          </a:p>
        </p:txBody>
      </p:sp>
      <p:sp>
        <p:nvSpPr>
          <p:cNvPr id="2" name="Holder 2"/>
          <p:cNvSpPr>
            <a:spLocks noGrp="1"/>
          </p:cNvSpPr>
          <p:nvPr>
            <p:ph type="title"/>
          </p:nvPr>
        </p:nvSpPr>
        <p:spPr>
          <a:xfrm>
            <a:off x="7797905" y="470373"/>
            <a:ext cx="1226184" cy="430887"/>
          </a:xfrm>
          <a:prstGeom prst="rect">
            <a:avLst/>
          </a:prstGeom>
        </p:spPr>
        <p:txBody>
          <a:bodyPr wrap="square" lIns="0" tIns="0" rIns="0" bIns="0">
            <a:spAutoFit/>
          </a:bodyPr>
          <a:lstStyle>
            <a:lvl1pPr>
              <a:defRPr sz="2800" b="1" i="0">
                <a:solidFill>
                  <a:srgbClr val="FF0000"/>
                </a:solidFill>
                <a:latin typeface="Calibri"/>
                <a:cs typeface="Calibri"/>
              </a:defRPr>
            </a:lvl1pPr>
          </a:lstStyle>
          <a:p>
            <a:endParaRPr/>
          </a:p>
        </p:txBody>
      </p:sp>
      <p:sp>
        <p:nvSpPr>
          <p:cNvPr id="3" name="Holder 3"/>
          <p:cNvSpPr>
            <a:spLocks noGrp="1"/>
          </p:cNvSpPr>
          <p:nvPr>
            <p:ph type="body" idx="1"/>
          </p:nvPr>
        </p:nvSpPr>
        <p:spPr>
          <a:xfrm>
            <a:off x="708282" y="1607313"/>
            <a:ext cx="8641841" cy="369332"/>
          </a:xfrm>
          <a:prstGeom prst="rect">
            <a:avLst/>
          </a:prstGeom>
        </p:spPr>
        <p:txBody>
          <a:bodyPr wrap="square" lIns="0" tIns="0" rIns="0" bIns="0">
            <a:spAutoFit/>
          </a:bodyPr>
          <a:lstStyle>
            <a:lvl1pPr>
              <a:defRPr sz="2400" b="0" i="0">
                <a:solidFill>
                  <a:srgbClr val="002060"/>
                </a:solidFill>
                <a:latin typeface="Calibri"/>
                <a:cs typeface="Calibri"/>
              </a:defRPr>
            </a:lvl1pPr>
          </a:lstStyle>
          <a:p>
            <a:endParaRPr/>
          </a:p>
        </p:txBody>
      </p:sp>
      <p:sp>
        <p:nvSpPr>
          <p:cNvPr id="4" name="Holder 4"/>
          <p:cNvSpPr>
            <a:spLocks noGrp="1"/>
          </p:cNvSpPr>
          <p:nvPr>
            <p:ph type="ftr" sz="quarter" idx="5"/>
          </p:nvPr>
        </p:nvSpPr>
        <p:spPr>
          <a:xfrm>
            <a:off x="3419856" y="7228334"/>
            <a:ext cx="3218688" cy="31393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4"/>
            <a:ext cx="2313432" cy="31393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10/21/2019</a:t>
            </a:fld>
            <a:endParaRPr lang="en-US"/>
          </a:p>
        </p:txBody>
      </p:sp>
      <p:sp>
        <p:nvSpPr>
          <p:cNvPr id="6" name="Holder 6"/>
          <p:cNvSpPr>
            <a:spLocks noGrp="1"/>
          </p:cNvSpPr>
          <p:nvPr>
            <p:ph type="sldNum" sz="quarter" idx="7"/>
          </p:nvPr>
        </p:nvSpPr>
        <p:spPr>
          <a:xfrm>
            <a:off x="7242048" y="7228334"/>
            <a:ext cx="2313432" cy="31393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3209693378"/>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Lst>
  <p:hf sldNum="0" hdr="0" ftr="0" dt="0"/>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03433" eaLnBrk="1" hangingPunct="1">
        <a:defRPr>
          <a:latin typeface="+mn-lt"/>
          <a:ea typeface="+mn-ea"/>
          <a:cs typeface="+mn-cs"/>
        </a:defRPr>
      </a:lvl2pPr>
      <a:lvl3pPr marL="806867" eaLnBrk="1" hangingPunct="1">
        <a:defRPr>
          <a:latin typeface="+mn-lt"/>
          <a:ea typeface="+mn-ea"/>
          <a:cs typeface="+mn-cs"/>
        </a:defRPr>
      </a:lvl3pPr>
      <a:lvl4pPr marL="1210300" eaLnBrk="1" hangingPunct="1">
        <a:defRPr>
          <a:latin typeface="+mn-lt"/>
          <a:ea typeface="+mn-ea"/>
          <a:cs typeface="+mn-cs"/>
        </a:defRPr>
      </a:lvl4pPr>
      <a:lvl5pPr marL="1613733" eaLnBrk="1" hangingPunct="1">
        <a:defRPr>
          <a:latin typeface="+mn-lt"/>
          <a:ea typeface="+mn-ea"/>
          <a:cs typeface="+mn-cs"/>
        </a:defRPr>
      </a:lvl5pPr>
      <a:lvl6pPr marL="2017166" eaLnBrk="1" hangingPunct="1">
        <a:defRPr>
          <a:latin typeface="+mn-lt"/>
          <a:ea typeface="+mn-ea"/>
          <a:cs typeface="+mn-cs"/>
        </a:defRPr>
      </a:lvl6pPr>
      <a:lvl7pPr marL="2420600" eaLnBrk="1" hangingPunct="1">
        <a:defRPr>
          <a:latin typeface="+mn-lt"/>
          <a:ea typeface="+mn-ea"/>
          <a:cs typeface="+mn-cs"/>
        </a:defRPr>
      </a:lvl7pPr>
      <a:lvl8pPr marL="2824033" eaLnBrk="1" hangingPunct="1">
        <a:defRPr>
          <a:latin typeface="+mn-lt"/>
          <a:ea typeface="+mn-ea"/>
          <a:cs typeface="+mn-cs"/>
        </a:defRPr>
      </a:lvl8pPr>
      <a:lvl9pPr marL="3227466" eaLnBrk="1" hangingPunct="1">
        <a:defRPr>
          <a:latin typeface="+mn-lt"/>
          <a:ea typeface="+mn-ea"/>
          <a:cs typeface="+mn-cs"/>
        </a:defRPr>
      </a:lvl9pPr>
    </p:bodyStyle>
    <p:otherStyle>
      <a:lvl1pPr marL="0" eaLnBrk="1" hangingPunct="1">
        <a:defRPr>
          <a:latin typeface="+mn-lt"/>
          <a:ea typeface="+mn-ea"/>
          <a:cs typeface="+mn-cs"/>
        </a:defRPr>
      </a:lvl1pPr>
      <a:lvl2pPr marL="403433" eaLnBrk="1" hangingPunct="1">
        <a:defRPr>
          <a:latin typeface="+mn-lt"/>
          <a:ea typeface="+mn-ea"/>
          <a:cs typeface="+mn-cs"/>
        </a:defRPr>
      </a:lvl2pPr>
      <a:lvl3pPr marL="806867" eaLnBrk="1" hangingPunct="1">
        <a:defRPr>
          <a:latin typeface="+mn-lt"/>
          <a:ea typeface="+mn-ea"/>
          <a:cs typeface="+mn-cs"/>
        </a:defRPr>
      </a:lvl3pPr>
      <a:lvl4pPr marL="1210300" eaLnBrk="1" hangingPunct="1">
        <a:defRPr>
          <a:latin typeface="+mn-lt"/>
          <a:ea typeface="+mn-ea"/>
          <a:cs typeface="+mn-cs"/>
        </a:defRPr>
      </a:lvl4pPr>
      <a:lvl5pPr marL="1613733" eaLnBrk="1" hangingPunct="1">
        <a:defRPr>
          <a:latin typeface="+mn-lt"/>
          <a:ea typeface="+mn-ea"/>
          <a:cs typeface="+mn-cs"/>
        </a:defRPr>
      </a:lvl5pPr>
      <a:lvl6pPr marL="2017166" eaLnBrk="1" hangingPunct="1">
        <a:defRPr>
          <a:latin typeface="+mn-lt"/>
          <a:ea typeface="+mn-ea"/>
          <a:cs typeface="+mn-cs"/>
        </a:defRPr>
      </a:lvl6pPr>
      <a:lvl7pPr marL="2420600" eaLnBrk="1" hangingPunct="1">
        <a:defRPr>
          <a:latin typeface="+mn-lt"/>
          <a:ea typeface="+mn-ea"/>
          <a:cs typeface="+mn-cs"/>
        </a:defRPr>
      </a:lvl7pPr>
      <a:lvl8pPr marL="2824033" eaLnBrk="1" hangingPunct="1">
        <a:defRPr>
          <a:latin typeface="+mn-lt"/>
          <a:ea typeface="+mn-ea"/>
          <a:cs typeface="+mn-cs"/>
        </a:defRPr>
      </a:lvl8pPr>
      <a:lvl9pPr marL="3227466"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0" name="1 Título">
            <a:extLst>
              <a:ext uri="{FF2B5EF4-FFF2-40B4-BE49-F238E27FC236}">
                <a16:creationId xmlns:a16="http://schemas.microsoft.com/office/drawing/2014/main" id="{D33E4B9C-1BE3-4B9E-A90F-61199559C9E9}"/>
              </a:ext>
            </a:extLst>
          </p:cNvPr>
          <p:cNvSpPr>
            <a:spLocks noGrp="1"/>
          </p:cNvSpPr>
          <p:nvPr/>
        </p:nvSpPr>
        <p:spPr bwMode="auto">
          <a:xfrm>
            <a:off x="1816620" y="4188572"/>
            <a:ext cx="5867400" cy="89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rgbClr val="FF0000"/>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l"/>
            <a:r>
              <a:rPr lang="es-PE" dirty="0"/>
              <a:t>Unidad 2 – Semana 11</a:t>
            </a:r>
            <a:endParaRPr lang="es-PE" sz="1400" dirty="0">
              <a:solidFill>
                <a:schemeClr val="tx1">
                  <a:lumMod val="65000"/>
                  <a:lumOff val="35000"/>
                </a:schemeClr>
              </a:solidFill>
            </a:endParaRPr>
          </a:p>
        </p:txBody>
      </p:sp>
      <p:sp>
        <p:nvSpPr>
          <p:cNvPr id="11" name="1 Título">
            <a:extLst>
              <a:ext uri="{FF2B5EF4-FFF2-40B4-BE49-F238E27FC236}">
                <a16:creationId xmlns:a16="http://schemas.microsoft.com/office/drawing/2014/main" id="{D297867F-2856-4F58-B469-F30F3AF841B1}"/>
              </a:ext>
            </a:extLst>
          </p:cNvPr>
          <p:cNvSpPr>
            <a:spLocks noGrp="1"/>
          </p:cNvSpPr>
          <p:nvPr/>
        </p:nvSpPr>
        <p:spPr bwMode="auto">
          <a:xfrm>
            <a:off x="1524000" y="2590803"/>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rgbClr val="FF0000"/>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s-PE" sz="6000" dirty="0"/>
              <a:t>Algoritmos y Estructura de Datos</a:t>
            </a:r>
          </a:p>
        </p:txBody>
      </p:sp>
      <p:sp>
        <p:nvSpPr>
          <p:cNvPr id="12" name="Rectángulo 3">
            <a:extLst>
              <a:ext uri="{FF2B5EF4-FFF2-40B4-BE49-F238E27FC236}">
                <a16:creationId xmlns:a16="http://schemas.microsoft.com/office/drawing/2014/main" id="{DA1FD186-1E20-41A0-9FFF-2C9616D374AF}"/>
              </a:ext>
            </a:extLst>
          </p:cNvPr>
          <p:cNvSpPr/>
          <p:nvPr/>
        </p:nvSpPr>
        <p:spPr>
          <a:xfrm>
            <a:off x="1816620" y="4979143"/>
            <a:ext cx="4572000" cy="1635704"/>
          </a:xfrm>
          <a:prstGeom prst="rect">
            <a:avLst/>
          </a:prstGeom>
        </p:spPr>
        <p:txBody>
          <a:bodyPr>
            <a:spAutoFit/>
          </a:bodyPr>
          <a:lstStyle>
            <a:defPPr>
              <a:defRPr lang="es-E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s-PE" b="1" dirty="0">
                <a:solidFill>
                  <a:schemeClr val="tx1">
                    <a:lumMod val="65000"/>
                    <a:lumOff val="35000"/>
                  </a:schemeClr>
                </a:solidFill>
              </a:rPr>
              <a:t>Docentes:</a:t>
            </a:r>
          </a:p>
          <a:p>
            <a:pPr marL="285750" indent="-285750">
              <a:buFont typeface="Wingdings" panose="05000000000000000000" pitchFamily="2" charset="2"/>
              <a:buChar char="Ø"/>
            </a:pPr>
            <a:r>
              <a:rPr lang="es-PE" dirty="0">
                <a:solidFill>
                  <a:schemeClr val="tx1">
                    <a:lumMod val="65000"/>
                    <a:lumOff val="35000"/>
                  </a:schemeClr>
                </a:solidFill>
              </a:rPr>
              <a:t>Canaval </a:t>
            </a:r>
            <a:r>
              <a:rPr lang="es-PE" dirty="0" err="1">
                <a:solidFill>
                  <a:schemeClr val="tx1">
                    <a:lumMod val="65000"/>
                    <a:lumOff val="35000"/>
                  </a:schemeClr>
                </a:solidFill>
              </a:rPr>
              <a:t>Sanchez</a:t>
            </a:r>
            <a:r>
              <a:rPr lang="es-PE" dirty="0">
                <a:solidFill>
                  <a:schemeClr val="tx1">
                    <a:lumMod val="65000"/>
                    <a:lumOff val="35000"/>
                  </a:schemeClr>
                </a:solidFill>
              </a:rPr>
              <a:t>, Luis Martin</a:t>
            </a:r>
          </a:p>
          <a:p>
            <a:pPr marL="285750" indent="-285750">
              <a:buFont typeface="Wingdings" panose="05000000000000000000" pitchFamily="2" charset="2"/>
              <a:buChar char="Ø"/>
            </a:pPr>
            <a:r>
              <a:rPr lang="es-PE" dirty="0">
                <a:solidFill>
                  <a:schemeClr val="tx1">
                    <a:lumMod val="65000"/>
                    <a:lumOff val="35000"/>
                  </a:schemeClr>
                </a:solidFill>
              </a:rPr>
              <a:t>Jara García, Carlos Alberto</a:t>
            </a:r>
          </a:p>
          <a:p>
            <a:pPr marL="285750" indent="-285750">
              <a:buFont typeface="Wingdings" panose="05000000000000000000" pitchFamily="2" charset="2"/>
              <a:buChar char="Ø"/>
            </a:pPr>
            <a:r>
              <a:rPr lang="es-PE" dirty="0">
                <a:solidFill>
                  <a:schemeClr val="tx1">
                    <a:lumMod val="65000"/>
                    <a:lumOff val="35000"/>
                  </a:schemeClr>
                </a:solidFill>
              </a:rPr>
              <a:t>Mendiolaza Cornejo, Edson Duilio</a:t>
            </a:r>
          </a:p>
          <a:p>
            <a:pPr marL="285750" indent="-285750">
              <a:buFont typeface="Wingdings" panose="05000000000000000000" pitchFamily="2" charset="2"/>
              <a:buChar char="Ø"/>
            </a:pPr>
            <a:r>
              <a:rPr lang="es-PE" dirty="0" err="1">
                <a:solidFill>
                  <a:schemeClr val="tx1">
                    <a:lumMod val="65000"/>
                    <a:lumOff val="35000"/>
                  </a:schemeClr>
                </a:solidFill>
              </a:rPr>
              <a:t>Namay</a:t>
            </a:r>
            <a:r>
              <a:rPr lang="es-PE" dirty="0">
                <a:solidFill>
                  <a:schemeClr val="tx1">
                    <a:lumMod val="65000"/>
                    <a:lumOff val="35000"/>
                  </a:schemeClr>
                </a:solidFill>
              </a:rPr>
              <a:t> Zevallos, Wilder </a:t>
            </a:r>
            <a:r>
              <a:rPr lang="es-PE" dirty="0" err="1">
                <a:solidFill>
                  <a:schemeClr val="tx1">
                    <a:lumMod val="65000"/>
                    <a:lumOff val="35000"/>
                  </a:schemeClr>
                </a:solidFill>
              </a:rPr>
              <a:t>Adan</a:t>
            </a:r>
            <a:endParaRPr lang="es-P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342900" indent="-342900" algn="just"/>
            <a:r>
              <a:rPr lang="es-PE" dirty="0"/>
              <a:t>Elaborar un algoritmo para obtener el nodo cuyo valor es el mínimo del árbol. </a:t>
            </a:r>
          </a:p>
          <a:p>
            <a:pPr marL="342900" indent="-342900" algn="just"/>
            <a:r>
              <a:rPr lang="es-PE" dirty="0"/>
              <a:t>Elaborar un algoritmo para obtener el nodo cuyo valor es el  máximo del árbol.</a:t>
            </a:r>
          </a:p>
          <a:p>
            <a:pPr marL="342900" indent="-342900" algn="just"/>
            <a:r>
              <a:rPr lang="es-PE" dirty="0"/>
              <a:t>Elaborar un algoritmo para obtener el nodo sucesor y el predecesor dado un nodo seleccionado del árbol.</a:t>
            </a:r>
          </a:p>
          <a:p>
            <a:pPr marL="342900" indent="-342900" algn="just"/>
            <a:r>
              <a:rPr lang="es-PE" dirty="0"/>
              <a:t>Elaborar un algoritmo para devolver el número de nodos por nivel del árbol.</a:t>
            </a:r>
          </a:p>
          <a:p>
            <a:pPr marL="457200" lvl="1" indent="0" algn="just">
              <a:buNone/>
            </a:pPr>
            <a:endParaRPr lang="es-PE" dirty="0"/>
          </a:p>
          <a:p>
            <a:pPr marL="457200" lvl="1" indent="0" algn="just">
              <a:buNone/>
            </a:pPr>
            <a:r>
              <a:rPr lang="es-PE" dirty="0"/>
              <a:t>		</a:t>
            </a:r>
          </a:p>
          <a:p>
            <a:pPr marL="342900" indent="-342900" algn="just"/>
            <a:endParaRPr lang="es-PE" dirty="0"/>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Ejercicios</a:t>
            </a:r>
            <a:endParaRPr sz="4400" b="1" dirty="0">
              <a:solidFill>
                <a:schemeClr val="bg1"/>
              </a:solidFill>
              <a:latin typeface="+mj-lt"/>
            </a:endParaRPr>
          </a:p>
        </p:txBody>
      </p:sp>
    </p:spTree>
    <p:extLst>
      <p:ext uri="{BB962C8B-B14F-4D97-AF65-F5344CB8AC3E}">
        <p14:creationId xmlns:p14="http://schemas.microsoft.com/office/powerpoint/2010/main" val="497975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342900" indent="-342900" algn="just"/>
            <a:r>
              <a:rPr lang="es-PE" dirty="0"/>
              <a:t>Dado el siguiente árbol binario de búsqueda:</a:t>
            </a:r>
          </a:p>
          <a:p>
            <a:pPr marL="342900" indent="-342900" algn="just"/>
            <a:endParaRPr lang="es-PE" dirty="0"/>
          </a:p>
          <a:p>
            <a:pPr marL="342900" indent="-342900" algn="just"/>
            <a:endParaRPr lang="es-PE" dirty="0"/>
          </a:p>
          <a:p>
            <a:pPr marL="342900" indent="-342900" algn="just"/>
            <a:endParaRPr lang="es-PE" dirty="0"/>
          </a:p>
          <a:p>
            <a:pPr marL="342900" indent="-342900" algn="just"/>
            <a:endParaRPr lang="es-PE" dirty="0"/>
          </a:p>
          <a:p>
            <a:pPr marL="342900" indent="-342900" algn="just"/>
            <a:endParaRPr lang="es-PE" dirty="0"/>
          </a:p>
          <a:p>
            <a:pPr marL="342900" indent="-342900" algn="just"/>
            <a:endParaRPr lang="es-PE" dirty="0"/>
          </a:p>
          <a:p>
            <a:pPr marL="342900" indent="-342900" algn="just"/>
            <a:endParaRPr lang="es-PE" dirty="0"/>
          </a:p>
          <a:p>
            <a:pPr marL="342900" indent="-342900" algn="just"/>
            <a:endParaRPr lang="es-PE" dirty="0"/>
          </a:p>
          <a:p>
            <a:pPr marL="342900" indent="-342900" algn="just"/>
            <a:endParaRPr lang="es-PE" dirty="0"/>
          </a:p>
          <a:p>
            <a:pPr marL="342900" indent="-342900" algn="just"/>
            <a:r>
              <a:rPr lang="es-PE" dirty="0"/>
              <a:t>Elaborar un algoritmo para eliminar un nodo del árbol. ¿Qué pasaría si se eliminaría el 15, 2, 18, 13?</a:t>
            </a:r>
          </a:p>
          <a:p>
            <a:pPr marL="457200" lvl="1" indent="0" algn="just">
              <a:buNone/>
            </a:pPr>
            <a:r>
              <a:rPr lang="es-PE" dirty="0"/>
              <a:t>		</a:t>
            </a:r>
          </a:p>
          <a:p>
            <a:pPr marL="342900" indent="-342900" algn="just"/>
            <a:endParaRPr lang="es-PE" dirty="0"/>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Ejercicios</a:t>
            </a:r>
            <a:endParaRPr sz="4400" b="1" dirty="0">
              <a:solidFill>
                <a:schemeClr val="bg1"/>
              </a:solidFill>
              <a:latin typeface="+mj-lt"/>
            </a:endParaRPr>
          </a:p>
        </p:txBody>
      </p:sp>
      <p:pic>
        <p:nvPicPr>
          <p:cNvPr id="2" name="Imagen 1">
            <a:extLst>
              <a:ext uri="{FF2B5EF4-FFF2-40B4-BE49-F238E27FC236}">
                <a16:creationId xmlns:a16="http://schemas.microsoft.com/office/drawing/2014/main" id="{79CC48CE-1107-4854-BA3C-0C8FAD466036}"/>
              </a:ext>
            </a:extLst>
          </p:cNvPr>
          <p:cNvPicPr>
            <a:picLocks noChangeAspect="1"/>
          </p:cNvPicPr>
          <p:nvPr/>
        </p:nvPicPr>
        <p:blipFill>
          <a:blip r:embed="rId3"/>
          <a:stretch>
            <a:fillRect/>
          </a:stretch>
        </p:blipFill>
        <p:spPr>
          <a:xfrm>
            <a:off x="2793574" y="2336047"/>
            <a:ext cx="4550121" cy="3100306"/>
          </a:xfrm>
          <a:prstGeom prst="rect">
            <a:avLst/>
          </a:prstGeom>
        </p:spPr>
      </p:pic>
    </p:spTree>
    <p:extLst>
      <p:ext uri="{BB962C8B-B14F-4D97-AF65-F5344CB8AC3E}">
        <p14:creationId xmlns:p14="http://schemas.microsoft.com/office/powerpoint/2010/main" val="158797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469900" marR="5080" indent="-457200" algn="just">
              <a:spcBef>
                <a:spcPts val="670"/>
              </a:spcBef>
              <a:buClr>
                <a:srgbClr val="1F497D"/>
              </a:buClr>
              <a:buSzPct val="69642"/>
              <a:buFont typeface="Wingdings" pitchFamily="2" charset="2"/>
              <a:buChar char="q"/>
              <a:tabLst>
                <a:tab pos="355600" algn="l"/>
              </a:tabLst>
            </a:pPr>
            <a:r>
              <a:rPr lang="en-US" spc="-10" dirty="0">
                <a:solidFill>
                  <a:srgbClr val="002060"/>
                </a:solidFill>
                <a:cs typeface="Calibri"/>
              </a:rPr>
              <a:t>Sedgewick, R., et. al. (2011) Algorithms, Fourth Edition. Pearson.</a:t>
            </a:r>
          </a:p>
          <a:p>
            <a:pPr marL="469900" marR="5080" indent="-457200" algn="just">
              <a:spcBef>
                <a:spcPts val="670"/>
              </a:spcBef>
              <a:buClr>
                <a:srgbClr val="1F497D"/>
              </a:buClr>
              <a:buSzPct val="69642"/>
              <a:buFont typeface="Wingdings" pitchFamily="2" charset="2"/>
              <a:buChar char="q"/>
              <a:tabLst>
                <a:tab pos="355600" algn="l"/>
              </a:tabLst>
            </a:pPr>
            <a:r>
              <a:rPr lang="en-US" spc="-10" dirty="0" err="1">
                <a:solidFill>
                  <a:srgbClr val="002060"/>
                </a:solidFill>
                <a:cs typeface="Calibri"/>
              </a:rPr>
              <a:t>Cormen</a:t>
            </a:r>
            <a:r>
              <a:rPr lang="en-US" spc="-10" dirty="0">
                <a:solidFill>
                  <a:srgbClr val="002060"/>
                </a:solidFill>
                <a:cs typeface="Calibri"/>
              </a:rPr>
              <a:t>, H., et. al. (2009) Introduction to Algorithms, MIT Press.</a:t>
            </a:r>
          </a:p>
          <a:p>
            <a:pPr marL="469900" marR="5080" indent="-457200" algn="just">
              <a:spcBef>
                <a:spcPts val="670"/>
              </a:spcBef>
              <a:buClr>
                <a:srgbClr val="1F497D"/>
              </a:buClr>
              <a:buSzPct val="69642"/>
              <a:buFont typeface="Wingdings" pitchFamily="2" charset="2"/>
              <a:buChar char="q"/>
              <a:tabLst>
                <a:tab pos="355600" algn="l"/>
              </a:tabLst>
            </a:pPr>
            <a:r>
              <a:rPr lang="en-US" spc="-10" dirty="0">
                <a:solidFill>
                  <a:srgbClr val="002060"/>
                </a:solidFill>
                <a:cs typeface="Calibri"/>
              </a:rPr>
              <a:t>Allen, Mark (2014) Data Structures and Algorithms Analysis in C++, Fourth Edition. Pearson.</a:t>
            </a:r>
          </a:p>
          <a:p>
            <a:pPr marL="365760" indent="-256032" algn="just">
              <a:buClrTx/>
              <a:buFont typeface="Georgia"/>
              <a:buChar char="•"/>
              <a:defRPr/>
            </a:pPr>
            <a:endParaRPr lang="es-PE" dirty="0">
              <a:solidFill>
                <a:schemeClr val="tx1"/>
              </a:solidFill>
              <a:latin typeface="Courier New" pitchFamily="49" charset="0"/>
              <a:cs typeface="Courier New" pitchFamily="49" charset="0"/>
            </a:endParaRPr>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Referencias</a:t>
            </a:r>
            <a:endParaRPr sz="4400" b="1" dirty="0">
              <a:solidFill>
                <a:schemeClr val="bg1"/>
              </a:solidFill>
              <a:latin typeface="+mj-lt"/>
            </a:endParaRPr>
          </a:p>
        </p:txBody>
      </p:sp>
    </p:spTree>
    <p:extLst>
      <p:ext uri="{BB962C8B-B14F-4D97-AF65-F5344CB8AC3E}">
        <p14:creationId xmlns:p14="http://schemas.microsoft.com/office/powerpoint/2010/main" val="3072012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3" name="object 2">
            <a:extLst>
              <a:ext uri="{FF2B5EF4-FFF2-40B4-BE49-F238E27FC236}">
                <a16:creationId xmlns:a16="http://schemas.microsoft.com/office/drawing/2014/main" id="{4C2F689E-FB5E-4F6A-8D9D-93C4F2B24917}"/>
              </a:ext>
            </a:extLst>
          </p:cNvPr>
          <p:cNvSpPr txBox="1"/>
          <p:nvPr/>
        </p:nvSpPr>
        <p:spPr>
          <a:xfrm>
            <a:off x="4004564" y="4835144"/>
            <a:ext cx="212026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Calibri"/>
                <a:cs typeface="Calibri"/>
              </a:rPr>
              <a:t>EXIGETE</a:t>
            </a:r>
            <a:r>
              <a:rPr sz="2400" spc="-45" dirty="0">
                <a:solidFill>
                  <a:srgbClr val="FFFFFF"/>
                </a:solidFill>
                <a:latin typeface="Calibri"/>
                <a:cs typeface="Calibri"/>
              </a:rPr>
              <a:t> </a:t>
            </a:r>
            <a:r>
              <a:rPr sz="2400" spc="-30" dirty="0">
                <a:solidFill>
                  <a:srgbClr val="FFFFFF"/>
                </a:solidFill>
                <a:latin typeface="Calibri"/>
                <a:cs typeface="Calibri"/>
              </a:rPr>
              <a:t>INNOVA</a:t>
            </a:r>
            <a:endParaRPr sz="240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14493777-51FA-4114-BE81-104EE3C714FA}"/>
              </a:ext>
            </a:extLst>
          </p:cNvPr>
          <p:cNvSpPr txBox="1"/>
          <p:nvPr/>
        </p:nvSpPr>
        <p:spPr>
          <a:xfrm>
            <a:off x="1191023" y="2197029"/>
            <a:ext cx="3292475" cy="635000"/>
          </a:xfrm>
          <a:prstGeom prst="rect">
            <a:avLst/>
          </a:prstGeom>
        </p:spPr>
        <p:txBody>
          <a:bodyPr vert="horz" wrap="square" lIns="0" tIns="12065" rIns="0" bIns="0" rtlCol="0">
            <a:spAutoFit/>
          </a:bodyPr>
          <a:lstStyle/>
          <a:p>
            <a:pPr marL="12700">
              <a:spcBef>
                <a:spcPts val="95"/>
              </a:spcBef>
            </a:pPr>
            <a:r>
              <a:rPr sz="4000" b="1" spc="-15" dirty="0">
                <a:solidFill>
                  <a:srgbClr val="FF0000"/>
                </a:solidFill>
                <a:latin typeface="Calibri"/>
                <a:cs typeface="Calibri"/>
              </a:rPr>
              <a:t>Logro </a:t>
            </a:r>
            <a:r>
              <a:rPr sz="4000" b="1" spc="-5" dirty="0">
                <a:solidFill>
                  <a:srgbClr val="FF0000"/>
                </a:solidFill>
                <a:latin typeface="Calibri"/>
                <a:cs typeface="Calibri"/>
              </a:rPr>
              <a:t>de</a:t>
            </a:r>
            <a:r>
              <a:rPr sz="4000" b="1" spc="-30" dirty="0">
                <a:solidFill>
                  <a:srgbClr val="FF0000"/>
                </a:solidFill>
                <a:latin typeface="Calibri"/>
                <a:cs typeface="Calibri"/>
              </a:rPr>
              <a:t> </a:t>
            </a:r>
            <a:r>
              <a:rPr sz="4000" b="1" spc="-5" dirty="0">
                <a:solidFill>
                  <a:srgbClr val="FF0000"/>
                </a:solidFill>
                <a:latin typeface="Calibri"/>
                <a:cs typeface="Calibri"/>
              </a:rPr>
              <a:t>sesión</a:t>
            </a:r>
            <a:endParaRPr sz="4000" dirty="0">
              <a:latin typeface="Calibri"/>
              <a:cs typeface="Calibri"/>
            </a:endParaRPr>
          </a:p>
        </p:txBody>
      </p:sp>
      <p:sp>
        <p:nvSpPr>
          <p:cNvPr id="6" name="object 4">
            <a:extLst>
              <a:ext uri="{FF2B5EF4-FFF2-40B4-BE49-F238E27FC236}">
                <a16:creationId xmlns:a16="http://schemas.microsoft.com/office/drawing/2014/main" id="{1860675B-6502-44C0-A373-037E3959E7C8}"/>
              </a:ext>
            </a:extLst>
          </p:cNvPr>
          <p:cNvSpPr txBox="1"/>
          <p:nvPr/>
        </p:nvSpPr>
        <p:spPr>
          <a:xfrm>
            <a:off x="1674179" y="3512232"/>
            <a:ext cx="7370445" cy="2475037"/>
          </a:xfrm>
          <a:prstGeom prst="rect">
            <a:avLst/>
          </a:prstGeom>
        </p:spPr>
        <p:txBody>
          <a:bodyPr vert="horz" wrap="square" lIns="0" tIns="12700" rIns="0" bIns="0" rtlCol="0">
            <a:spAutoFit/>
          </a:bodyPr>
          <a:lstStyle/>
          <a:p>
            <a:pPr marL="12700" marR="5080" algn="just">
              <a:spcBef>
                <a:spcPts val="100"/>
              </a:spcBef>
              <a:tabLst>
                <a:tab pos="356235" algn="l"/>
              </a:tabLst>
            </a:pPr>
            <a:r>
              <a:rPr sz="3200" spc="-5" dirty="0">
                <a:solidFill>
                  <a:srgbClr val="254061"/>
                </a:solidFill>
                <a:latin typeface="Calibri"/>
                <a:cs typeface="Calibri"/>
              </a:rPr>
              <a:t>Al </a:t>
            </a:r>
            <a:r>
              <a:rPr sz="3200" spc="-10" dirty="0">
                <a:solidFill>
                  <a:srgbClr val="254061"/>
                </a:solidFill>
                <a:latin typeface="Calibri"/>
                <a:cs typeface="Calibri"/>
              </a:rPr>
              <a:t>finalizar </a:t>
            </a:r>
            <a:r>
              <a:rPr sz="3200" spc="-5" dirty="0">
                <a:solidFill>
                  <a:srgbClr val="254061"/>
                </a:solidFill>
                <a:latin typeface="Calibri"/>
                <a:cs typeface="Calibri"/>
              </a:rPr>
              <a:t>la sesión, </a:t>
            </a:r>
            <a:r>
              <a:rPr sz="3200" dirty="0">
                <a:solidFill>
                  <a:srgbClr val="254061"/>
                </a:solidFill>
                <a:latin typeface="Calibri"/>
                <a:cs typeface="Calibri"/>
              </a:rPr>
              <a:t>el </a:t>
            </a:r>
            <a:r>
              <a:rPr sz="3200" spc="-10" dirty="0" err="1">
                <a:solidFill>
                  <a:srgbClr val="254061"/>
                </a:solidFill>
                <a:latin typeface="Calibri"/>
                <a:cs typeface="Calibri"/>
              </a:rPr>
              <a:t>estudiante</a:t>
            </a:r>
            <a:r>
              <a:rPr sz="3200" spc="-10" dirty="0">
                <a:solidFill>
                  <a:srgbClr val="254061"/>
                </a:solidFill>
                <a:latin typeface="Calibri"/>
                <a:cs typeface="Calibri"/>
              </a:rPr>
              <a:t> </a:t>
            </a:r>
            <a:r>
              <a:rPr lang="es-PE" sz="3200" spc="-10" dirty="0">
                <a:solidFill>
                  <a:srgbClr val="254061"/>
                </a:solidFill>
                <a:cs typeface="Calibri"/>
              </a:rPr>
              <a:t>el estudiante diseña árboles binarios de búsqueda para el almacenamiento y recuperación de datos tomando en cuenta el tiempo de acceso. </a:t>
            </a:r>
            <a:endParaRPr sz="3200" dirty="0">
              <a:latin typeface="Calibri"/>
              <a:cs typeface="Calibri"/>
            </a:endParaRPr>
          </a:p>
        </p:txBody>
      </p:sp>
    </p:spTree>
    <p:extLst>
      <p:ext uri="{BB962C8B-B14F-4D97-AF65-F5344CB8AC3E}">
        <p14:creationId xmlns:p14="http://schemas.microsoft.com/office/powerpoint/2010/main" val="3869416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0DF47B73-72AA-493C-9044-AE3B95E3A7F2}"/>
              </a:ext>
            </a:extLst>
          </p:cNvPr>
          <p:cNvSpPr txBox="1"/>
          <p:nvPr/>
        </p:nvSpPr>
        <p:spPr>
          <a:xfrm>
            <a:off x="1295403" y="3723527"/>
            <a:ext cx="4819015" cy="948978"/>
          </a:xfrm>
          <a:prstGeom prst="rect">
            <a:avLst/>
          </a:prstGeom>
        </p:spPr>
        <p:txBody>
          <a:bodyPr vert="horz" wrap="square" lIns="0" tIns="88900" rIns="0" bIns="0" rtlCol="0">
            <a:spAutoFit/>
          </a:bodyPr>
          <a:lstStyle/>
          <a:p>
            <a:pPr marL="12700">
              <a:spcBef>
                <a:spcPts val="700"/>
              </a:spcBef>
              <a:tabLst>
                <a:tab pos="354965" algn="l"/>
                <a:tab pos="355600" algn="l"/>
              </a:tabLst>
            </a:pPr>
            <a:r>
              <a:rPr lang="en-US" sz="2500" b="1" spc="-10" dirty="0" err="1">
                <a:solidFill>
                  <a:schemeClr val="tx1">
                    <a:lumMod val="75000"/>
                    <a:lumOff val="25000"/>
                  </a:schemeClr>
                </a:solidFill>
                <a:latin typeface="Calibri"/>
                <a:cs typeface="Calibri"/>
              </a:rPr>
              <a:t>Contenido</a:t>
            </a:r>
            <a:r>
              <a:rPr lang="en-US" sz="2500" spc="-10" dirty="0">
                <a:solidFill>
                  <a:schemeClr val="tx1">
                    <a:lumMod val="75000"/>
                    <a:lumOff val="25000"/>
                  </a:schemeClr>
                </a:solidFill>
                <a:latin typeface="Calibri"/>
                <a:cs typeface="Calibri"/>
              </a:rPr>
              <a:t>:</a:t>
            </a:r>
          </a:p>
          <a:p>
            <a:pPr marL="355600" indent="-342900">
              <a:spcBef>
                <a:spcPts val="700"/>
              </a:spcBef>
              <a:buFont typeface="Wingdings" pitchFamily="2" charset="2"/>
              <a:buChar char="Ø"/>
              <a:tabLst>
                <a:tab pos="354965" algn="l"/>
                <a:tab pos="355600" algn="l"/>
              </a:tabLst>
            </a:pPr>
            <a:r>
              <a:rPr lang="es-PE" sz="2500" dirty="0">
                <a:solidFill>
                  <a:schemeClr val="tx1">
                    <a:lumMod val="75000"/>
                    <a:lumOff val="25000"/>
                  </a:schemeClr>
                </a:solidFill>
                <a:cs typeface="Calibri"/>
              </a:rPr>
              <a:t>Arboles binarios de búsqueda</a:t>
            </a:r>
          </a:p>
        </p:txBody>
      </p:sp>
      <p:sp>
        <p:nvSpPr>
          <p:cNvPr id="6" name="Subtítulo 2">
            <a:extLst>
              <a:ext uri="{FF2B5EF4-FFF2-40B4-BE49-F238E27FC236}">
                <a16:creationId xmlns:a16="http://schemas.microsoft.com/office/drawing/2014/main" id="{C53EA39C-50ED-48C1-90D3-A16927C39B16}"/>
              </a:ext>
            </a:extLst>
          </p:cNvPr>
          <p:cNvSpPr txBox="1">
            <a:spLocks/>
          </p:cNvSpPr>
          <p:nvPr/>
        </p:nvSpPr>
        <p:spPr>
          <a:xfrm>
            <a:off x="1051340" y="2379409"/>
            <a:ext cx="8586646" cy="1042987"/>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PE" sz="4000" b="1" spc="-5" dirty="0">
                <a:solidFill>
                  <a:srgbClr val="FF0000"/>
                </a:solidFill>
                <a:latin typeface="Calibri"/>
                <a:ea typeface="+mn-ea"/>
                <a:cs typeface="Calibri"/>
              </a:rPr>
              <a:t>Tema : Arboles binarios de búsqueda</a:t>
            </a:r>
          </a:p>
        </p:txBody>
      </p:sp>
    </p:spTree>
    <p:extLst>
      <p:ext uri="{BB962C8B-B14F-4D97-AF65-F5344CB8AC3E}">
        <p14:creationId xmlns:p14="http://schemas.microsoft.com/office/powerpoint/2010/main" val="2140179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ctrTitle"/>
          </p:nvPr>
        </p:nvSpPr>
        <p:spPr>
          <a:xfrm>
            <a:off x="1295400" y="2739519"/>
            <a:ext cx="7772400" cy="769441"/>
          </a:xfrm>
          <a:prstGeom prst="rect">
            <a:avLst/>
          </a:prstGeom>
          <a:noFill/>
          <a:ln>
            <a:noFill/>
          </a:ln>
        </p:spPr>
        <p:txBody>
          <a:bodyPr spcFirstLastPara="1" wrap="square" lIns="91425" tIns="45700" rIns="91425" bIns="45700" anchor="ctr" anchorCtr="0">
            <a:noAutofit/>
          </a:bodyPr>
          <a:lstStyle/>
          <a:p>
            <a:r>
              <a:rPr lang="es-PE" dirty="0"/>
              <a:t>Árbol binario de búsqueda</a:t>
            </a:r>
            <a:endParaRPr dirty="0"/>
          </a:p>
        </p:txBody>
      </p:sp>
      <p:pic>
        <p:nvPicPr>
          <p:cNvPr id="2" name="Imagen 1">
            <a:extLst>
              <a:ext uri="{FF2B5EF4-FFF2-40B4-BE49-F238E27FC236}">
                <a16:creationId xmlns:a16="http://schemas.microsoft.com/office/drawing/2014/main" id="{8AA54BE6-7B7F-49E9-96D3-C968209A78F9}"/>
              </a:ext>
            </a:extLst>
          </p:cNvPr>
          <p:cNvPicPr>
            <a:picLocks noChangeAspect="1"/>
          </p:cNvPicPr>
          <p:nvPr/>
        </p:nvPicPr>
        <p:blipFill>
          <a:blip r:embed="rId3"/>
          <a:stretch>
            <a:fillRect/>
          </a:stretch>
        </p:blipFill>
        <p:spPr>
          <a:xfrm>
            <a:off x="2510657" y="3886200"/>
            <a:ext cx="5582169" cy="258685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342900" indent="-342900" algn="just"/>
            <a:r>
              <a:rPr lang="es-PE" dirty="0"/>
              <a:t>Caso particular de árboles binarios en los que existe un ordenamiento de los nodos según el siguiente criterio:</a:t>
            </a:r>
          </a:p>
          <a:p>
            <a:pPr marL="342900" indent="-342900" algn="just"/>
            <a:endParaRPr lang="es-PE" dirty="0"/>
          </a:p>
          <a:p>
            <a:pPr marL="800100" lvl="1" indent="-342900" algn="just"/>
            <a:r>
              <a:rPr lang="es-PE" dirty="0"/>
              <a:t>El valor de la raíz es </a:t>
            </a:r>
            <a:r>
              <a:rPr lang="es-PE" b="1" dirty="0"/>
              <a:t>mayor</a:t>
            </a:r>
            <a:r>
              <a:rPr lang="es-PE" dirty="0"/>
              <a:t> que todos los nodos que están a la </a:t>
            </a:r>
            <a:r>
              <a:rPr lang="es-PE" b="1" dirty="0"/>
              <a:t>izquierda</a:t>
            </a:r>
            <a:r>
              <a:rPr lang="es-PE" dirty="0"/>
              <a:t> de él y es </a:t>
            </a:r>
            <a:r>
              <a:rPr lang="es-PE" b="1" dirty="0"/>
              <a:t>menor</a:t>
            </a:r>
            <a:r>
              <a:rPr lang="es-PE" dirty="0"/>
              <a:t> a todos los nodos que están a la derecha.</a:t>
            </a:r>
          </a:p>
          <a:p>
            <a:pPr marL="800100" lvl="1" indent="-342900" algn="just"/>
            <a:endParaRPr lang="es-PE" dirty="0"/>
          </a:p>
          <a:p>
            <a:pPr marL="800100" lvl="1" indent="-342900" algn="just"/>
            <a:r>
              <a:rPr lang="es-PE" dirty="0"/>
              <a:t>El caso de la igualdad se deja a criterio de la implementación (si se permite nodos repetidos </a:t>
            </a:r>
            <a:r>
              <a:rPr lang="es-PE" dirty="0" err="1"/>
              <a:t>ó</a:t>
            </a:r>
            <a:r>
              <a:rPr lang="es-PE" dirty="0"/>
              <a:t> no)</a:t>
            </a:r>
          </a:p>
          <a:p>
            <a:pPr marL="342900" indent="-342900" algn="just"/>
            <a:endParaRPr lang="es-PE" dirty="0"/>
          </a:p>
          <a:p>
            <a:pPr marL="342900" indent="-342900" algn="just"/>
            <a:r>
              <a:rPr lang="es-PE" dirty="0"/>
              <a:t>La principal aplicación es para la búsqueda de información.</a:t>
            </a:r>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err="1">
                <a:solidFill>
                  <a:schemeClr val="bg1"/>
                </a:solidFill>
                <a:latin typeface="+mj-lt"/>
              </a:rPr>
              <a:t>Arbol</a:t>
            </a:r>
            <a:r>
              <a:rPr lang="es-PE" sz="4400" b="1" dirty="0">
                <a:solidFill>
                  <a:schemeClr val="bg1"/>
                </a:solidFill>
                <a:latin typeface="+mj-lt"/>
              </a:rPr>
              <a:t> binario de búsqueda</a:t>
            </a:r>
            <a:endParaRPr sz="4400" b="1" dirty="0">
              <a:solidFill>
                <a:schemeClr val="bg1"/>
              </a:solidFill>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342900" indent="-342900" algn="just"/>
            <a:r>
              <a:rPr lang="es-PE" dirty="0"/>
              <a:t>Por ejemplo:</a:t>
            </a:r>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err="1">
                <a:solidFill>
                  <a:schemeClr val="bg1"/>
                </a:solidFill>
                <a:latin typeface="+mj-lt"/>
              </a:rPr>
              <a:t>Arbol</a:t>
            </a:r>
            <a:r>
              <a:rPr lang="es-PE" sz="4400" b="1" dirty="0">
                <a:solidFill>
                  <a:schemeClr val="bg1"/>
                </a:solidFill>
                <a:latin typeface="+mj-lt"/>
              </a:rPr>
              <a:t> binario de búsqueda</a:t>
            </a:r>
            <a:endParaRPr sz="4400" b="1" dirty="0">
              <a:solidFill>
                <a:schemeClr val="bg1"/>
              </a:solidFill>
              <a:latin typeface="+mj-lt"/>
            </a:endParaRPr>
          </a:p>
        </p:txBody>
      </p:sp>
      <p:graphicFrame>
        <p:nvGraphicFramePr>
          <p:cNvPr id="4" name="Object 4">
            <a:extLst>
              <a:ext uri="{FF2B5EF4-FFF2-40B4-BE49-F238E27FC236}">
                <a16:creationId xmlns:a16="http://schemas.microsoft.com/office/drawing/2014/main" id="{C4DDB652-2480-45E2-9199-38F0F8C9EC63}"/>
              </a:ext>
            </a:extLst>
          </p:cNvPr>
          <p:cNvGraphicFramePr>
            <a:graphicFrameLocks noChangeAspect="1"/>
          </p:cNvGraphicFramePr>
          <p:nvPr>
            <p:extLst>
              <p:ext uri="{D42A27DB-BD31-4B8C-83A1-F6EECF244321}">
                <p14:modId xmlns:p14="http://schemas.microsoft.com/office/powerpoint/2010/main" val="339245768"/>
              </p:ext>
            </p:extLst>
          </p:nvPr>
        </p:nvGraphicFramePr>
        <p:xfrm>
          <a:off x="1088971" y="2564551"/>
          <a:ext cx="4964988" cy="4832706"/>
        </p:xfrm>
        <a:graphic>
          <a:graphicData uri="http://schemas.openxmlformats.org/presentationml/2006/ole">
            <mc:AlternateContent xmlns:mc="http://schemas.openxmlformats.org/markup-compatibility/2006">
              <mc:Choice xmlns:v="urn:schemas-microsoft-com:vml" Requires="v">
                <p:oleObj spid="_x0000_s1040" name="Imagen de mapa de bits" r:id="rId4" imgW="5361905" imgH="5219048" progId="Paint.Picture">
                  <p:embed/>
                </p:oleObj>
              </mc:Choice>
              <mc:Fallback>
                <p:oleObj name="Imagen de mapa de bits" r:id="rId4" imgW="5361905" imgH="5219048" progId="Paint.Picture">
                  <p:embed/>
                  <p:pic>
                    <p:nvPicPr>
                      <p:cNvPr id="21508" name="Object 4">
                        <a:extLst>
                          <a:ext uri="{FF2B5EF4-FFF2-40B4-BE49-F238E27FC236}">
                            <a16:creationId xmlns:a16="http://schemas.microsoft.com/office/drawing/2014/main" id="{1D31BC15-27C9-4C24-9EB2-A7E295E4C2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971" y="2564551"/>
                        <a:ext cx="4964988" cy="4832706"/>
                      </a:xfrm>
                      <a:prstGeom prst="rect">
                        <a:avLst/>
                      </a:prstGeom>
                      <a:noFill/>
                      <a:ln>
                        <a:noFill/>
                      </a:ln>
                      <a:effectLst/>
                    </p:spPr>
                  </p:pic>
                </p:oleObj>
              </mc:Fallback>
            </mc:AlternateContent>
          </a:graphicData>
        </a:graphic>
      </p:graphicFrame>
      <p:sp>
        <p:nvSpPr>
          <p:cNvPr id="5" name="Rectangle 5">
            <a:extLst>
              <a:ext uri="{FF2B5EF4-FFF2-40B4-BE49-F238E27FC236}">
                <a16:creationId xmlns:a16="http://schemas.microsoft.com/office/drawing/2014/main" id="{CCD5412F-4E0C-4D9F-B302-BC8469051870}"/>
              </a:ext>
            </a:extLst>
          </p:cNvPr>
          <p:cNvSpPr>
            <a:spLocks noChangeArrowheads="1"/>
          </p:cNvSpPr>
          <p:nvPr/>
        </p:nvSpPr>
        <p:spPr bwMode="auto">
          <a:xfrm>
            <a:off x="6603120" y="2154946"/>
            <a:ext cx="2798763"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b="1" i="1">
                <a:solidFill>
                  <a:schemeClr val="tx2"/>
                </a:solidFill>
                <a:latin typeface="Times New Roman" panose="02020603050405020304" pitchFamily="18" charset="0"/>
              </a:defRPr>
            </a:lvl1pPr>
            <a:lvl2pPr marL="742950" indent="-285750" algn="ctr">
              <a:defRPr sz="2800" b="1" i="1">
                <a:solidFill>
                  <a:schemeClr val="tx2"/>
                </a:solidFill>
                <a:latin typeface="Times New Roman" panose="02020603050405020304" pitchFamily="18" charset="0"/>
              </a:defRPr>
            </a:lvl2pPr>
            <a:lvl3pPr marL="1143000" indent="-228600" algn="ctr">
              <a:defRPr sz="2800" b="1" i="1">
                <a:solidFill>
                  <a:schemeClr val="tx2"/>
                </a:solidFill>
                <a:latin typeface="Times New Roman" panose="02020603050405020304" pitchFamily="18" charset="0"/>
              </a:defRPr>
            </a:lvl3pPr>
            <a:lvl4pPr marL="1600200" indent="-228600" algn="ctr">
              <a:defRPr sz="2800" b="1" i="1">
                <a:solidFill>
                  <a:schemeClr val="tx2"/>
                </a:solidFill>
                <a:latin typeface="Times New Roman" panose="02020603050405020304" pitchFamily="18" charset="0"/>
              </a:defRPr>
            </a:lvl4pPr>
            <a:lvl5pPr marL="2057400" indent="-228600" algn="ctr">
              <a:defRPr sz="2800" b="1" i="1">
                <a:solidFill>
                  <a:schemeClr val="tx2"/>
                </a:solidFill>
                <a:latin typeface="Times New Roman" panose="02020603050405020304" pitchFamily="18" charset="0"/>
              </a:defRPr>
            </a:lvl5pPr>
            <a:lvl6pPr marL="2514600" indent="-228600" algn="ctr" eaLnBrk="0" fontAlgn="base" hangingPunct="0">
              <a:spcBef>
                <a:spcPct val="0"/>
              </a:spcBef>
              <a:spcAft>
                <a:spcPct val="0"/>
              </a:spcAft>
              <a:defRPr sz="2800" b="1" i="1">
                <a:solidFill>
                  <a:schemeClr val="tx2"/>
                </a:solidFill>
                <a:latin typeface="Times New Roman" panose="02020603050405020304" pitchFamily="18" charset="0"/>
              </a:defRPr>
            </a:lvl6pPr>
            <a:lvl7pPr marL="2971800" indent="-228600" algn="ctr" eaLnBrk="0" fontAlgn="base" hangingPunct="0">
              <a:spcBef>
                <a:spcPct val="0"/>
              </a:spcBef>
              <a:spcAft>
                <a:spcPct val="0"/>
              </a:spcAft>
              <a:defRPr sz="2800" b="1" i="1">
                <a:solidFill>
                  <a:schemeClr val="tx2"/>
                </a:solidFill>
                <a:latin typeface="Times New Roman" panose="02020603050405020304" pitchFamily="18" charset="0"/>
              </a:defRPr>
            </a:lvl7pPr>
            <a:lvl8pPr marL="3429000" indent="-228600" algn="ctr" eaLnBrk="0" fontAlgn="base" hangingPunct="0">
              <a:spcBef>
                <a:spcPct val="0"/>
              </a:spcBef>
              <a:spcAft>
                <a:spcPct val="0"/>
              </a:spcAft>
              <a:defRPr sz="2800" b="1" i="1">
                <a:solidFill>
                  <a:schemeClr val="tx2"/>
                </a:solidFill>
                <a:latin typeface="Times New Roman" panose="02020603050405020304" pitchFamily="18" charset="0"/>
              </a:defRPr>
            </a:lvl8pPr>
            <a:lvl9pPr marL="3886200" indent="-228600" algn="ctr" eaLnBrk="0" fontAlgn="base" hangingPunct="0">
              <a:spcBef>
                <a:spcPct val="0"/>
              </a:spcBef>
              <a:spcAft>
                <a:spcPct val="0"/>
              </a:spcAft>
              <a:defRPr sz="2800" b="1" i="1">
                <a:solidFill>
                  <a:schemeClr val="tx2"/>
                </a:solidFill>
                <a:latin typeface="Times New Roman" panose="02020603050405020304" pitchFamily="18" charset="0"/>
              </a:defRPr>
            </a:lvl9pPr>
          </a:lstStyle>
          <a:p>
            <a:pPr algn="l" eaLnBrk="1" hangingPunct="1"/>
            <a:r>
              <a:rPr lang="es-ES" altLang="es-PE" b="0" i="0" dirty="0">
                <a:solidFill>
                  <a:schemeClr val="tx1"/>
                </a:solidFill>
              </a:rPr>
              <a:t>Cuál sería el procedimiento para:</a:t>
            </a:r>
          </a:p>
          <a:p>
            <a:pPr algn="l" eaLnBrk="1" hangingPunct="1"/>
            <a:endParaRPr lang="es-ES" altLang="es-PE" b="0" i="0" dirty="0">
              <a:solidFill>
                <a:schemeClr val="tx1"/>
              </a:solidFill>
            </a:endParaRPr>
          </a:p>
          <a:p>
            <a:pPr algn="l" eaLnBrk="1" hangingPunct="1"/>
            <a:r>
              <a:rPr lang="es-ES" altLang="es-PE" i="0" dirty="0">
                <a:solidFill>
                  <a:schemeClr val="tx1"/>
                </a:solidFill>
              </a:rPr>
              <a:t>Buscar</a:t>
            </a:r>
            <a:r>
              <a:rPr lang="es-ES" altLang="es-PE" b="0" i="0" dirty="0">
                <a:solidFill>
                  <a:schemeClr val="tx1"/>
                </a:solidFill>
              </a:rPr>
              <a:t> el 24</a:t>
            </a:r>
          </a:p>
          <a:p>
            <a:pPr algn="l" eaLnBrk="1" hangingPunct="1"/>
            <a:endParaRPr lang="es-ES" altLang="es-PE" b="0" i="0" dirty="0">
              <a:solidFill>
                <a:schemeClr val="tx1"/>
              </a:solidFill>
            </a:endParaRPr>
          </a:p>
          <a:p>
            <a:pPr algn="l" eaLnBrk="1" hangingPunct="1"/>
            <a:r>
              <a:rPr lang="es-ES" altLang="es-PE" i="0" dirty="0">
                <a:solidFill>
                  <a:schemeClr val="tx1"/>
                </a:solidFill>
              </a:rPr>
              <a:t>Insertar</a:t>
            </a:r>
            <a:r>
              <a:rPr lang="es-ES" altLang="es-PE" b="0" i="0" dirty="0">
                <a:solidFill>
                  <a:schemeClr val="tx1"/>
                </a:solidFill>
              </a:rPr>
              <a:t> el 36</a:t>
            </a:r>
          </a:p>
          <a:p>
            <a:pPr eaLnBrk="1" hangingPunct="1"/>
            <a:endParaRPr lang="es-PE" altLang="es-PE" b="0" i="0" dirty="0"/>
          </a:p>
        </p:txBody>
      </p:sp>
    </p:spTree>
    <p:extLst>
      <p:ext uri="{BB962C8B-B14F-4D97-AF65-F5344CB8AC3E}">
        <p14:creationId xmlns:p14="http://schemas.microsoft.com/office/powerpoint/2010/main" val="3020050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342900" indent="-342900" algn="just"/>
            <a:r>
              <a:rPr lang="es-PE" dirty="0"/>
              <a:t>Implementación:</a:t>
            </a:r>
          </a:p>
          <a:p>
            <a:pPr marL="342900" indent="-342900" algn="just"/>
            <a:endParaRPr lang="es-PE" dirty="0"/>
          </a:p>
          <a:p>
            <a:pPr marL="342900" indent="-342900" algn="just"/>
            <a:endParaRPr lang="es-PE" dirty="0"/>
          </a:p>
          <a:p>
            <a:pPr marL="342900" indent="-342900" algn="just"/>
            <a:endParaRPr lang="es-PE" dirty="0"/>
          </a:p>
          <a:p>
            <a:pPr marL="342900" indent="-342900" algn="just"/>
            <a:endParaRPr lang="es-PE" dirty="0"/>
          </a:p>
          <a:p>
            <a:pPr marL="342900" indent="-342900" algn="just"/>
            <a:endParaRPr lang="es-PE" dirty="0"/>
          </a:p>
          <a:p>
            <a:pPr marL="342900" indent="-342900" algn="just"/>
            <a:endParaRPr lang="es-PE" dirty="0"/>
          </a:p>
          <a:p>
            <a:pPr marL="342900" indent="-342900" algn="just"/>
            <a:endParaRPr lang="es-PE" dirty="0"/>
          </a:p>
          <a:p>
            <a:pPr marL="342900" indent="-342900" algn="just"/>
            <a:endParaRPr lang="es-PE" dirty="0"/>
          </a:p>
          <a:p>
            <a:pPr marL="342900" indent="-342900" algn="just"/>
            <a:endParaRPr lang="es-PE" dirty="0"/>
          </a:p>
          <a:p>
            <a:pPr marL="342900" indent="-342900" algn="just"/>
            <a:endParaRPr lang="es-PE" dirty="0"/>
          </a:p>
          <a:p>
            <a:pPr marL="342900" indent="-342900" algn="just"/>
            <a:endParaRPr lang="es-PE" dirty="0"/>
          </a:p>
          <a:p>
            <a:pPr marL="342900" indent="-342900" algn="just"/>
            <a:r>
              <a:rPr lang="es-PE" sz="2000" dirty="0"/>
              <a:t>Es muy parecida a la operación de buscar de </a:t>
            </a:r>
            <a:r>
              <a:rPr lang="es-PE" sz="2000" dirty="0" err="1"/>
              <a:t>ArbolBin</a:t>
            </a:r>
            <a:r>
              <a:rPr lang="es-PE" sz="2000" dirty="0"/>
              <a:t> pero con la importante diferencia de que cuando el elemento es comparado con la raíz y no es encontrado la búsqueda continúa </a:t>
            </a:r>
            <a:r>
              <a:rPr lang="es-PE" sz="2000" b="1" dirty="0"/>
              <a:t>sólo por una de las ramas del árbol</a:t>
            </a:r>
            <a:r>
              <a:rPr lang="es-PE" sz="2000" dirty="0"/>
              <a:t>.</a:t>
            </a:r>
          </a:p>
          <a:p>
            <a:pPr marL="342900" indent="-342900" algn="just"/>
            <a:endParaRPr lang="es-PE" dirty="0"/>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err="1">
                <a:solidFill>
                  <a:schemeClr val="bg1"/>
                </a:solidFill>
                <a:latin typeface="+mj-lt"/>
              </a:rPr>
              <a:t>Arbol</a:t>
            </a:r>
            <a:r>
              <a:rPr lang="es-PE" sz="4400" b="1" dirty="0">
                <a:solidFill>
                  <a:schemeClr val="bg1"/>
                </a:solidFill>
                <a:latin typeface="+mj-lt"/>
              </a:rPr>
              <a:t> binario de búsqueda</a:t>
            </a:r>
            <a:endParaRPr sz="4400" b="1" dirty="0">
              <a:solidFill>
                <a:schemeClr val="bg1"/>
              </a:solidFill>
              <a:latin typeface="+mj-lt"/>
            </a:endParaRPr>
          </a:p>
        </p:txBody>
      </p:sp>
      <p:pic>
        <p:nvPicPr>
          <p:cNvPr id="2" name="Imagen 1">
            <a:extLst>
              <a:ext uri="{FF2B5EF4-FFF2-40B4-BE49-F238E27FC236}">
                <a16:creationId xmlns:a16="http://schemas.microsoft.com/office/drawing/2014/main" id="{EBD41540-CD59-4A01-A522-3F65E8D3C4AE}"/>
              </a:ext>
            </a:extLst>
          </p:cNvPr>
          <p:cNvPicPr>
            <a:picLocks noChangeAspect="1"/>
          </p:cNvPicPr>
          <p:nvPr/>
        </p:nvPicPr>
        <p:blipFill rotWithShape="1">
          <a:blip r:embed="rId3"/>
          <a:srcRect l="10136" t="27411" r="63740" b="37788"/>
          <a:stretch/>
        </p:blipFill>
        <p:spPr>
          <a:xfrm>
            <a:off x="1897117" y="2585362"/>
            <a:ext cx="5670331" cy="3765100"/>
          </a:xfrm>
          <a:prstGeom prst="rect">
            <a:avLst/>
          </a:prstGeom>
        </p:spPr>
      </p:pic>
    </p:spTree>
    <p:extLst>
      <p:ext uri="{BB962C8B-B14F-4D97-AF65-F5344CB8AC3E}">
        <p14:creationId xmlns:p14="http://schemas.microsoft.com/office/powerpoint/2010/main" val="97106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342900" indent="-342900" algn="just"/>
            <a:r>
              <a:rPr lang="es-PE" dirty="0"/>
              <a:t>Implementación:</a:t>
            </a:r>
          </a:p>
          <a:p>
            <a:pPr marL="342900" indent="-342900" algn="just"/>
            <a:endParaRPr lang="es-PE" dirty="0"/>
          </a:p>
          <a:p>
            <a:pPr marL="342900" indent="-342900" algn="just"/>
            <a:endParaRPr lang="es-PE" dirty="0"/>
          </a:p>
          <a:p>
            <a:pPr marL="342900" indent="-342900" algn="just"/>
            <a:endParaRPr lang="es-PE" dirty="0"/>
          </a:p>
          <a:p>
            <a:pPr marL="342900" indent="-342900" algn="just"/>
            <a:endParaRPr lang="es-PE" dirty="0"/>
          </a:p>
          <a:p>
            <a:pPr marL="342900" indent="-342900" algn="just"/>
            <a:endParaRPr lang="es-PE" dirty="0"/>
          </a:p>
          <a:p>
            <a:pPr marL="342900" indent="-342900" algn="just"/>
            <a:endParaRPr lang="es-PE" dirty="0"/>
          </a:p>
          <a:p>
            <a:pPr marL="342900" indent="-342900" algn="just"/>
            <a:endParaRPr lang="es-PE" dirty="0"/>
          </a:p>
          <a:p>
            <a:pPr marL="342900" indent="-342900" algn="just"/>
            <a:endParaRPr lang="es-PE" dirty="0"/>
          </a:p>
          <a:p>
            <a:pPr marL="342900" indent="-342900" algn="just"/>
            <a:endParaRPr lang="es-PE" dirty="0"/>
          </a:p>
          <a:p>
            <a:pPr marL="342900" indent="-342900" algn="just"/>
            <a:endParaRPr lang="es-PE" dirty="0"/>
          </a:p>
          <a:p>
            <a:pPr marL="342900" indent="-342900" algn="just"/>
            <a:endParaRPr lang="es-PE" dirty="0"/>
          </a:p>
          <a:p>
            <a:pPr marL="342900" indent="-342900" algn="just"/>
            <a:r>
              <a:rPr lang="es-PE" sz="2000" dirty="0"/>
              <a:t>Para adicionar se realiza un proceso similar al de la Búsqueda, sólo que en el momento en que se llegue al árbol vacío, ese es el lugar donde debe ser añadido (creando una hoja con la información del nuevo nodo). En este caso se ha considerado además que si el dato ya está, no se adiciona al árbol.</a:t>
            </a:r>
          </a:p>
          <a:p>
            <a:pPr marL="342900" indent="-342900" algn="just"/>
            <a:endParaRPr lang="es-PE" dirty="0"/>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err="1">
                <a:solidFill>
                  <a:schemeClr val="bg1"/>
                </a:solidFill>
                <a:latin typeface="+mj-lt"/>
              </a:rPr>
              <a:t>Arbol</a:t>
            </a:r>
            <a:r>
              <a:rPr lang="es-PE" sz="4400" b="1" dirty="0">
                <a:solidFill>
                  <a:schemeClr val="bg1"/>
                </a:solidFill>
                <a:latin typeface="+mj-lt"/>
              </a:rPr>
              <a:t> binario de búsqueda</a:t>
            </a:r>
            <a:endParaRPr sz="4400" b="1" dirty="0">
              <a:solidFill>
                <a:schemeClr val="bg1"/>
              </a:solidFill>
              <a:latin typeface="+mj-lt"/>
            </a:endParaRPr>
          </a:p>
        </p:txBody>
      </p:sp>
      <p:pic>
        <p:nvPicPr>
          <p:cNvPr id="3" name="Imagen 2">
            <a:extLst>
              <a:ext uri="{FF2B5EF4-FFF2-40B4-BE49-F238E27FC236}">
                <a16:creationId xmlns:a16="http://schemas.microsoft.com/office/drawing/2014/main" id="{8241BE39-5441-4CA4-9634-57B68409CC08}"/>
              </a:ext>
            </a:extLst>
          </p:cNvPr>
          <p:cNvPicPr>
            <a:picLocks noChangeAspect="1"/>
          </p:cNvPicPr>
          <p:nvPr/>
        </p:nvPicPr>
        <p:blipFill rotWithShape="1">
          <a:blip r:embed="rId3"/>
          <a:srcRect l="10762" t="33513" r="63637" b="26547"/>
          <a:stretch/>
        </p:blipFill>
        <p:spPr>
          <a:xfrm>
            <a:off x="2659117" y="2396359"/>
            <a:ext cx="4593020" cy="4030610"/>
          </a:xfrm>
          <a:prstGeom prst="rect">
            <a:avLst/>
          </a:prstGeom>
        </p:spPr>
      </p:pic>
    </p:spTree>
    <p:extLst>
      <p:ext uri="{BB962C8B-B14F-4D97-AF65-F5344CB8AC3E}">
        <p14:creationId xmlns:p14="http://schemas.microsoft.com/office/powerpoint/2010/main" val="3945385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342900" indent="-342900" algn="just"/>
            <a:r>
              <a:rPr lang="es-PE" dirty="0"/>
              <a:t>Para el conjunto de datos {1,4,5,10,16,17,21}, dibujar el árbol binario de búsqueda de nivel 2,3,4,5 y 6</a:t>
            </a:r>
          </a:p>
          <a:p>
            <a:pPr marL="342900" indent="-342900" algn="just"/>
            <a:r>
              <a:rPr lang="es-PE" dirty="0"/>
              <a:t>Dado el siguiente árbol binario de búsqueda:</a:t>
            </a:r>
          </a:p>
          <a:p>
            <a:pPr marL="342900" indent="-342900" algn="just"/>
            <a:endParaRPr lang="es-PE" dirty="0"/>
          </a:p>
          <a:p>
            <a:pPr marL="342900" indent="-342900" algn="just"/>
            <a:endParaRPr lang="es-PE" dirty="0"/>
          </a:p>
          <a:p>
            <a:pPr marL="342900" indent="-342900" algn="just"/>
            <a:endParaRPr lang="es-PE" dirty="0"/>
          </a:p>
          <a:p>
            <a:pPr marL="342900" indent="-342900" algn="just"/>
            <a:endParaRPr lang="es-PE" dirty="0"/>
          </a:p>
          <a:p>
            <a:pPr marL="342900" indent="-342900" algn="just"/>
            <a:endParaRPr lang="es-PE" dirty="0"/>
          </a:p>
          <a:p>
            <a:pPr marL="342900" indent="-342900" algn="just"/>
            <a:endParaRPr lang="es-PE" dirty="0"/>
          </a:p>
          <a:p>
            <a:pPr marL="342900" indent="-342900" algn="just"/>
            <a:endParaRPr lang="es-PE" dirty="0"/>
          </a:p>
          <a:p>
            <a:pPr marL="342900" indent="-342900" algn="just"/>
            <a:endParaRPr lang="es-PE" dirty="0"/>
          </a:p>
          <a:p>
            <a:pPr marL="342900" indent="-342900" algn="just"/>
            <a:endParaRPr lang="es-PE" dirty="0"/>
          </a:p>
          <a:p>
            <a:pPr marL="342900" indent="-342900" algn="just"/>
            <a:endParaRPr lang="es-PE" dirty="0"/>
          </a:p>
          <a:p>
            <a:pPr marL="457200" lvl="1" indent="0" algn="just">
              <a:buNone/>
            </a:pPr>
            <a:endParaRPr lang="es-PE" dirty="0"/>
          </a:p>
          <a:p>
            <a:pPr marL="457200" lvl="1" indent="0" algn="just">
              <a:buNone/>
            </a:pPr>
            <a:r>
              <a:rPr lang="es-PE" dirty="0"/>
              <a:t>		</a:t>
            </a:r>
          </a:p>
          <a:p>
            <a:pPr marL="342900" indent="-342900" algn="just"/>
            <a:endParaRPr lang="es-PE" dirty="0"/>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Ejercicios</a:t>
            </a:r>
            <a:endParaRPr sz="4400" b="1" dirty="0">
              <a:solidFill>
                <a:schemeClr val="bg1"/>
              </a:solidFill>
              <a:latin typeface="+mj-lt"/>
            </a:endParaRPr>
          </a:p>
        </p:txBody>
      </p:sp>
      <p:pic>
        <p:nvPicPr>
          <p:cNvPr id="7" name="Imagen 6">
            <a:extLst>
              <a:ext uri="{FF2B5EF4-FFF2-40B4-BE49-F238E27FC236}">
                <a16:creationId xmlns:a16="http://schemas.microsoft.com/office/drawing/2014/main" id="{C2CD255D-C4BA-4447-A1CD-B7F2A6866C51}"/>
              </a:ext>
            </a:extLst>
          </p:cNvPr>
          <p:cNvPicPr>
            <a:picLocks noChangeAspect="1"/>
          </p:cNvPicPr>
          <p:nvPr/>
        </p:nvPicPr>
        <p:blipFill>
          <a:blip r:embed="rId3"/>
          <a:stretch>
            <a:fillRect/>
          </a:stretch>
        </p:blipFill>
        <p:spPr>
          <a:xfrm>
            <a:off x="2578586" y="3450144"/>
            <a:ext cx="4901227" cy="3339538"/>
          </a:xfrm>
          <a:prstGeom prst="rect">
            <a:avLst/>
          </a:prstGeom>
        </p:spPr>
      </p:pic>
    </p:spTree>
    <p:extLst>
      <p:ext uri="{BB962C8B-B14F-4D97-AF65-F5344CB8AC3E}">
        <p14:creationId xmlns:p14="http://schemas.microsoft.com/office/powerpoint/2010/main" val="115930517"/>
      </p:ext>
    </p:extLst>
  </p:cSld>
  <p:clrMapOvr>
    <a:masterClrMapping/>
  </p:clrMapOvr>
</p:sld>
</file>

<file path=ppt/theme/theme1.xml><?xml version="1.0" encoding="utf-8"?>
<a:theme xmlns:a="http://schemas.openxmlformats.org/drawingml/2006/main" name="TemaUP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aUPC" id="{C8935246-E869-4C91-9023-DD22030C43DD}" vid="{208FA3EC-9C78-4DFE-BE65-2C3C90721272}"/>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TemaUPC</Template>
  <TotalTime>3460</TotalTime>
  <Words>484</Words>
  <Application>Microsoft Office PowerPoint</Application>
  <PresentationFormat>Personalizado</PresentationFormat>
  <Paragraphs>96</Paragraphs>
  <Slides>13</Slides>
  <Notes>11</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13</vt:i4>
      </vt:variant>
    </vt:vector>
  </HeadingPairs>
  <TitlesOfParts>
    <vt:vector size="22" baseType="lpstr">
      <vt:lpstr>Consolas</vt:lpstr>
      <vt:lpstr>Calibri</vt:lpstr>
      <vt:lpstr>Arial</vt:lpstr>
      <vt:lpstr>Courier New</vt:lpstr>
      <vt:lpstr>Wingdings</vt:lpstr>
      <vt:lpstr>Georgia</vt:lpstr>
      <vt:lpstr>Times New Roman</vt:lpstr>
      <vt:lpstr>TemaUPC</vt:lpstr>
      <vt:lpstr>Imagen de mapa de bits</vt:lpstr>
      <vt:lpstr>Presentación de PowerPoint</vt:lpstr>
      <vt:lpstr>Presentación de PowerPoint</vt:lpstr>
      <vt:lpstr>Presentación de PowerPoint</vt:lpstr>
      <vt:lpstr>Árbol binario de búsqueda</vt:lpstr>
      <vt:lpstr>Arbol binario de búsqueda</vt:lpstr>
      <vt:lpstr>Arbol binario de búsqueda</vt:lpstr>
      <vt:lpstr>Arbol binario de búsqueda</vt:lpstr>
      <vt:lpstr>Arbol binario de búsqueda</vt:lpstr>
      <vt:lpstr>Ejercicios</vt:lpstr>
      <vt:lpstr>Ejercicios</vt:lpstr>
      <vt:lpstr>Ejercicios</vt:lpstr>
      <vt:lpstr>Referencias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Tablas de Hash</dc:title>
  <cp:lastModifiedBy>PCSICJAR (JARA GARCIA, CARLOS ALBERTO)</cp:lastModifiedBy>
  <cp:revision>135</cp:revision>
  <dcterms:modified xsi:type="dcterms:W3CDTF">2019-10-21T08:04:26Z</dcterms:modified>
</cp:coreProperties>
</file>