
<file path=[Content_Types].xml><?xml version="1.0" encoding="utf-8"?>
<Types xmlns="http://schemas.openxmlformats.org/package/2006/content-types">
  <Default Extension="bin" ContentType="application/vnd.openxmlformats-officedocument.oleObject"/>
  <Default Extension="emf" ContentType="image/x-emf"/>
  <Default Extension="fntdata" ContentType="application/x-fontdata"/>
  <Default Extension="jpg" ContentType="image/jp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2"/>
  </p:notesMasterIdLst>
  <p:sldIdLst>
    <p:sldId id="256" r:id="rId2"/>
    <p:sldId id="328" r:id="rId3"/>
    <p:sldId id="329" r:id="rId4"/>
    <p:sldId id="257" r:id="rId5"/>
    <p:sldId id="258" r:id="rId6"/>
    <p:sldId id="367" r:id="rId7"/>
    <p:sldId id="368" r:id="rId8"/>
    <p:sldId id="369" r:id="rId9"/>
    <p:sldId id="370" r:id="rId10"/>
    <p:sldId id="371" r:id="rId11"/>
    <p:sldId id="372" r:id="rId12"/>
    <p:sldId id="373" r:id="rId13"/>
    <p:sldId id="374" r:id="rId14"/>
    <p:sldId id="375" r:id="rId15"/>
    <p:sldId id="376" r:id="rId16"/>
    <p:sldId id="377" r:id="rId17"/>
    <p:sldId id="378" r:id="rId18"/>
    <p:sldId id="379" r:id="rId19"/>
    <p:sldId id="380" r:id="rId20"/>
    <p:sldId id="381" r:id="rId21"/>
    <p:sldId id="382" r:id="rId22"/>
    <p:sldId id="383" r:id="rId23"/>
    <p:sldId id="384" r:id="rId24"/>
    <p:sldId id="385" r:id="rId25"/>
    <p:sldId id="386" r:id="rId26"/>
    <p:sldId id="387" r:id="rId27"/>
    <p:sldId id="388" r:id="rId28"/>
    <p:sldId id="389" r:id="rId29"/>
    <p:sldId id="359" r:id="rId30"/>
    <p:sldId id="327" r:id="rId31"/>
  </p:sldIdLst>
  <p:sldSz cx="10058400" cy="7772400"/>
  <p:notesSz cx="10234613" cy="7099300"/>
  <p:embeddedFontLst>
    <p:embeddedFont>
      <p:font typeface="Calibri" panose="020F0502020204030204" pitchFamily="34" charset="0"/>
      <p:regular r:id="rId33"/>
      <p:bold r:id="rId34"/>
      <p:italic r:id="rId35"/>
      <p:boldItalic r:id="rId36"/>
    </p:embeddedFont>
    <p:embeddedFont>
      <p:font typeface="Consolas" panose="020B0609020204030204" pitchFamily="49" charset="0"/>
      <p:regular r:id="rId37"/>
      <p:bold r:id="rId38"/>
      <p:italic r:id="rId39"/>
      <p:boldItalic r:id="rId40"/>
    </p:embeddedFont>
    <p:embeddedFont>
      <p:font typeface="Georgia" panose="02040502050405020303" pitchFamily="18" charset="0"/>
      <p:regular r:id="rId41"/>
      <p:bold r:id="rId42"/>
      <p:italic r:id="rId43"/>
      <p:boldItalic r:id="rId44"/>
    </p:embeddedFont>
  </p:embeddedFontLst>
  <p:defaultTextStyle>
    <a:defPPr>
      <a:defRPr lang="en-US"/>
    </a:defPPr>
    <a:lvl1pPr marL="0" algn="l" defTabSz="1018824" rtl="0" eaLnBrk="1" latinLnBrk="0" hangingPunct="1">
      <a:defRPr sz="2006" kern="1200">
        <a:solidFill>
          <a:schemeClr val="tx1"/>
        </a:solidFill>
        <a:latin typeface="+mn-lt"/>
        <a:ea typeface="+mn-ea"/>
        <a:cs typeface="+mn-cs"/>
      </a:defRPr>
    </a:lvl1pPr>
    <a:lvl2pPr marL="509412" algn="l" defTabSz="1018824" rtl="0" eaLnBrk="1" latinLnBrk="0" hangingPunct="1">
      <a:defRPr sz="2006" kern="1200">
        <a:solidFill>
          <a:schemeClr val="tx1"/>
        </a:solidFill>
        <a:latin typeface="+mn-lt"/>
        <a:ea typeface="+mn-ea"/>
        <a:cs typeface="+mn-cs"/>
      </a:defRPr>
    </a:lvl2pPr>
    <a:lvl3pPr marL="1018824" algn="l" defTabSz="1018824" rtl="0" eaLnBrk="1" latinLnBrk="0" hangingPunct="1">
      <a:defRPr sz="2006" kern="1200">
        <a:solidFill>
          <a:schemeClr val="tx1"/>
        </a:solidFill>
        <a:latin typeface="+mn-lt"/>
        <a:ea typeface="+mn-ea"/>
        <a:cs typeface="+mn-cs"/>
      </a:defRPr>
    </a:lvl3pPr>
    <a:lvl4pPr marL="1528237" algn="l" defTabSz="1018824" rtl="0" eaLnBrk="1" latinLnBrk="0" hangingPunct="1">
      <a:defRPr sz="2006" kern="1200">
        <a:solidFill>
          <a:schemeClr val="tx1"/>
        </a:solidFill>
        <a:latin typeface="+mn-lt"/>
        <a:ea typeface="+mn-ea"/>
        <a:cs typeface="+mn-cs"/>
      </a:defRPr>
    </a:lvl4pPr>
    <a:lvl5pPr marL="2037649" algn="l" defTabSz="1018824" rtl="0" eaLnBrk="1" latinLnBrk="0" hangingPunct="1">
      <a:defRPr sz="2006" kern="1200">
        <a:solidFill>
          <a:schemeClr val="tx1"/>
        </a:solidFill>
        <a:latin typeface="+mn-lt"/>
        <a:ea typeface="+mn-ea"/>
        <a:cs typeface="+mn-cs"/>
      </a:defRPr>
    </a:lvl5pPr>
    <a:lvl6pPr marL="2547061" algn="l" defTabSz="1018824" rtl="0" eaLnBrk="1" latinLnBrk="0" hangingPunct="1">
      <a:defRPr sz="2006" kern="1200">
        <a:solidFill>
          <a:schemeClr val="tx1"/>
        </a:solidFill>
        <a:latin typeface="+mn-lt"/>
        <a:ea typeface="+mn-ea"/>
        <a:cs typeface="+mn-cs"/>
      </a:defRPr>
    </a:lvl6pPr>
    <a:lvl7pPr marL="3056473" algn="l" defTabSz="1018824" rtl="0" eaLnBrk="1" latinLnBrk="0" hangingPunct="1">
      <a:defRPr sz="2006" kern="1200">
        <a:solidFill>
          <a:schemeClr val="tx1"/>
        </a:solidFill>
        <a:latin typeface="+mn-lt"/>
        <a:ea typeface="+mn-ea"/>
        <a:cs typeface="+mn-cs"/>
      </a:defRPr>
    </a:lvl7pPr>
    <a:lvl8pPr marL="3565886" algn="l" defTabSz="1018824" rtl="0" eaLnBrk="1" latinLnBrk="0" hangingPunct="1">
      <a:defRPr sz="2006" kern="1200">
        <a:solidFill>
          <a:schemeClr val="tx1"/>
        </a:solidFill>
        <a:latin typeface="+mn-lt"/>
        <a:ea typeface="+mn-ea"/>
        <a:cs typeface="+mn-cs"/>
      </a:defRPr>
    </a:lvl8pPr>
    <a:lvl9pPr marL="4075298" algn="l" defTabSz="1018824" rtl="0" eaLnBrk="1" latinLnBrk="0" hangingPunct="1">
      <a:defRPr sz="2006"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48" userDrawn="1">
          <p15:clr>
            <a:srgbClr val="A4A3A4"/>
          </p15:clr>
        </p15:guide>
        <p15:guide id="2" pos="3168" userDrawn="1">
          <p15:clr>
            <a:srgbClr val="A4A3A4"/>
          </p15:clr>
        </p15:guide>
      </p15:sldGuideLst>
    </p:ext>
    <p:ext uri="{2D200454-40CA-4A62-9FC3-DE9A4176ACB9}">
      <p15:notesGuideLst xmlns:p15="http://schemas.microsoft.com/office/powerpoint/2012/main">
        <p15:guide id="1" orient="horz" pos="2235" userDrawn="1">
          <p15:clr>
            <a:srgbClr val="A4A3A4"/>
          </p15:clr>
        </p15:guide>
        <p15:guide id="2" pos="3225"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6063C53-4807-460D-8954-2804CF3A9786}">
  <a:tblStyle styleId="{16063C53-4807-460D-8954-2804CF3A9786}" styleName="Table_0">
    <a:wholeTbl>
      <a:tcTxStyle b="off" i="off">
        <a:font>
          <a:latin typeface="Calibri"/>
          <a:ea typeface="Calibri"/>
          <a:cs typeface="Calibri"/>
        </a:font>
        <a:schemeClr val="dk1"/>
      </a:tcTxStyle>
      <a:tcStyle>
        <a:tcBdr>
          <a:left>
            <a:ln w="12700" cap="flat" cmpd="sng">
              <a:solidFill>
                <a:schemeClr val="accent5"/>
              </a:solidFill>
              <a:prstDash val="solid"/>
              <a:round/>
              <a:headEnd type="none" w="sm" len="sm"/>
              <a:tailEnd type="none" w="sm" len="sm"/>
            </a:ln>
          </a:left>
          <a:right>
            <a:ln w="12700" cap="flat" cmpd="sng">
              <a:solidFill>
                <a:schemeClr val="accent5"/>
              </a:solidFill>
              <a:prstDash val="solid"/>
              <a:round/>
              <a:headEnd type="none" w="sm" len="sm"/>
              <a:tailEnd type="none" w="sm" len="sm"/>
            </a:ln>
          </a:right>
          <a:top>
            <a:ln w="12700" cap="flat" cmpd="sng">
              <a:solidFill>
                <a:schemeClr val="accent5"/>
              </a:solidFill>
              <a:prstDash val="solid"/>
              <a:round/>
              <a:headEnd type="none" w="sm" len="sm"/>
              <a:tailEnd type="none" w="sm" len="sm"/>
            </a:ln>
          </a:top>
          <a:bottom>
            <a:ln w="12700" cap="flat" cmpd="sng">
              <a:solidFill>
                <a:schemeClr val="accent5"/>
              </a:solidFill>
              <a:prstDash val="solid"/>
              <a:round/>
              <a:headEnd type="none" w="sm" len="sm"/>
              <a:tailEnd type="none" w="sm" len="sm"/>
            </a:ln>
          </a:bottom>
          <a:insideH>
            <a:ln w="12700" cap="flat" cmpd="sng">
              <a:solidFill>
                <a:schemeClr val="accent5"/>
              </a:solidFill>
              <a:prstDash val="solid"/>
              <a:round/>
              <a:headEnd type="none" w="sm" len="sm"/>
              <a:tailEnd type="none" w="sm" len="sm"/>
            </a:ln>
          </a:insideH>
          <a:insideV>
            <a:ln w="12700" cap="flat" cmpd="sng">
              <a:solidFill>
                <a:schemeClr val="accent5"/>
              </a:solidFill>
              <a:prstDash val="solid"/>
              <a:round/>
              <a:headEnd type="none" w="sm" len="sm"/>
              <a:tailEnd type="none" w="sm" len="sm"/>
            </a:ln>
          </a:insideV>
        </a:tcBdr>
        <a:fill>
          <a:solidFill>
            <a:srgbClr val="FFFFFF">
              <a:alpha val="0"/>
            </a:srgbClr>
          </a:solidFill>
        </a:fill>
      </a:tcStyle>
    </a:wholeTbl>
    <a:band1H>
      <a:tcTxStyle/>
      <a:tcStyle>
        <a:tcBdr/>
        <a:fill>
          <a:solidFill>
            <a:schemeClr val="accent5">
              <a:alpha val="20000"/>
            </a:schemeClr>
          </a:solidFill>
        </a:fill>
      </a:tcStyle>
    </a:band1H>
    <a:band2H>
      <a:tcTxStyle/>
      <a:tcStyle>
        <a:tcBdr/>
      </a:tcStyle>
    </a:band2H>
    <a:band1V>
      <a:tcTxStyle/>
      <a:tcStyle>
        <a:tcBdr/>
        <a:fill>
          <a:solidFill>
            <a:schemeClr val="accent5">
              <a:alpha val="20000"/>
            </a:schemeClr>
          </a:solidFill>
        </a:fill>
      </a:tcStyle>
    </a:band1V>
    <a:band2V>
      <a:tcTxStyle/>
      <a:tcStyle>
        <a:tcBdr/>
      </a:tcStyle>
    </a:band2V>
    <a:lastCol>
      <a:tcTxStyle b="on" i="off"/>
      <a:tcStyle>
        <a:tcBdr/>
      </a:tcStyle>
    </a:lastCol>
    <a:firstCol>
      <a:tcTxStyle b="on" i="off"/>
      <a:tcStyle>
        <a:tcBdr/>
      </a:tcStyle>
    </a:firstCol>
    <a:lastRow>
      <a:tcTxStyle b="on" i="off"/>
      <a:tcStyle>
        <a:tcBdr>
          <a:top>
            <a:ln w="50800" cap="flat" cmpd="sng">
              <a:solidFill>
                <a:schemeClr val="accent5"/>
              </a:solidFill>
              <a:prstDash val="solid"/>
              <a:round/>
              <a:headEnd type="none" w="sm" len="sm"/>
              <a:tailEnd type="none" w="sm" len="sm"/>
            </a:ln>
          </a:top>
        </a:tcBdr>
        <a:fill>
          <a:solidFill>
            <a:srgbClr val="FFFFFF">
              <a:alpha val="0"/>
            </a:srgbClr>
          </a:solidFill>
        </a:fill>
      </a:tcStyle>
    </a:lastRow>
    <a:seCell>
      <a:tcTxStyle/>
      <a:tcStyle>
        <a:tcBdr/>
      </a:tcStyle>
    </a:seCell>
    <a:swCell>
      <a:tcTxStyle/>
      <a:tcStyle>
        <a:tcBdr/>
      </a:tcStyle>
    </a:swCell>
    <a:firstRow>
      <a:tcTxStyle b="on" i="off"/>
      <a:tcStyle>
        <a:tcBdr>
          <a:bottom>
            <a:ln w="25400" cap="flat" cmpd="sng">
              <a:solidFill>
                <a:schemeClr val="accent5"/>
              </a:solidFill>
              <a:prstDash val="solid"/>
              <a:round/>
              <a:headEnd type="none" w="sm" len="sm"/>
              <a:tailEnd type="none" w="sm" len="sm"/>
            </a:ln>
          </a:bottom>
        </a:tcBdr>
        <a:fill>
          <a:solidFill>
            <a:srgbClr val="FFFFFF">
              <a:alpha val="0"/>
            </a:srgbClr>
          </a:solidFill>
        </a:fill>
      </a:tcStyle>
    </a:firstRow>
    <a:neCell>
      <a:tcTxStyle/>
      <a:tcStyle>
        <a:tcBdr/>
      </a:tcStyle>
    </a:neCell>
    <a:nwCell>
      <a:tcTxStyle/>
      <a:tcStyle>
        <a:tcBdr/>
      </a:tcStyle>
    </a:nwCell>
  </a:tblStyle>
  <a:tblStyle styleId="{69533F31-3E50-4F19-A0EE-40618981B36A}" styleName="Table_1">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a:tcStyle>
        <a:tcBdr/>
        <a:fill>
          <a:solidFill>
            <a:srgbClr val="CFD7E7"/>
          </a:solidFill>
        </a:fill>
      </a:tcStyle>
    </a:band1H>
    <a:band2H>
      <a:tcTxStyle/>
      <a:tcStyle>
        <a:tcBdr/>
      </a:tcStyle>
    </a:band2H>
    <a:band1V>
      <a:tcTxStyle/>
      <a:tcStyle>
        <a:tcBdr/>
        <a:fill>
          <a:solidFill>
            <a:srgbClr val="CFD7E7"/>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5746EDBD-F8EC-47E2-822C-D59B96702F28}" styleName="Table_2">
    <a:wholeTbl>
      <a:tcTxStyle b="off" i="off">
        <a:font>
          <a:latin typeface="Calibri"/>
          <a:ea typeface="Calibri"/>
          <a:cs typeface="Calibri"/>
        </a:font>
        <a:schemeClr val="dk1"/>
      </a:tcTxStyle>
      <a:tcStyle>
        <a:tcBdr>
          <a:left>
            <a:ln w="12700" cap="flat" cmpd="sng">
              <a:solidFill>
                <a:schemeClr val="accent6"/>
              </a:solidFill>
              <a:prstDash val="solid"/>
              <a:round/>
              <a:headEnd type="none" w="sm" len="sm"/>
              <a:tailEnd type="none" w="sm" len="sm"/>
            </a:ln>
          </a:left>
          <a:right>
            <a:ln w="12700" cap="flat" cmpd="sng">
              <a:solidFill>
                <a:schemeClr val="accent6"/>
              </a:solidFill>
              <a:prstDash val="solid"/>
              <a:round/>
              <a:headEnd type="none" w="sm" len="sm"/>
              <a:tailEnd type="none" w="sm" len="sm"/>
            </a:ln>
          </a:right>
          <a:top>
            <a:ln w="12700" cap="flat" cmpd="sng">
              <a:solidFill>
                <a:schemeClr val="accent6"/>
              </a:solidFill>
              <a:prstDash val="solid"/>
              <a:round/>
              <a:headEnd type="none" w="sm" len="sm"/>
              <a:tailEnd type="none" w="sm" len="sm"/>
            </a:ln>
          </a:top>
          <a:bottom>
            <a:ln w="12700" cap="flat" cmpd="sng">
              <a:solidFill>
                <a:schemeClr val="accent6"/>
              </a:solidFill>
              <a:prstDash val="solid"/>
              <a:round/>
              <a:headEnd type="none" w="sm" len="sm"/>
              <a:tailEnd type="none" w="sm" len="sm"/>
            </a:ln>
          </a:bottom>
          <a:insideH>
            <a:ln w="12700" cap="flat" cmpd="sng">
              <a:solidFill>
                <a:schemeClr val="accent6"/>
              </a:solidFill>
              <a:prstDash val="solid"/>
              <a:round/>
              <a:headEnd type="none" w="sm" len="sm"/>
              <a:tailEnd type="none" w="sm" len="sm"/>
            </a:ln>
          </a:insideH>
          <a:insideV>
            <a:ln w="12700" cap="flat" cmpd="sng">
              <a:solidFill>
                <a:schemeClr val="accent6"/>
              </a:solidFill>
              <a:prstDash val="solid"/>
              <a:round/>
              <a:headEnd type="none" w="sm" len="sm"/>
              <a:tailEnd type="none" w="sm" len="sm"/>
            </a:ln>
          </a:insideV>
        </a:tcBdr>
        <a:fill>
          <a:solidFill>
            <a:srgbClr val="FFFFFF">
              <a:alpha val="0"/>
            </a:srgbClr>
          </a:solidFill>
        </a:fill>
      </a:tcStyle>
    </a:wholeTbl>
    <a:band1H>
      <a:tcTxStyle/>
      <a:tcStyle>
        <a:tcBdr/>
        <a:fill>
          <a:solidFill>
            <a:schemeClr val="accent6">
              <a:alpha val="20000"/>
            </a:schemeClr>
          </a:solidFill>
        </a:fill>
      </a:tcStyle>
    </a:band1H>
    <a:band2H>
      <a:tcTxStyle/>
      <a:tcStyle>
        <a:tcBdr/>
      </a:tcStyle>
    </a:band2H>
    <a:band1V>
      <a:tcTxStyle/>
      <a:tcStyle>
        <a:tcBdr/>
        <a:fill>
          <a:solidFill>
            <a:schemeClr val="accent6">
              <a:alpha val="20000"/>
            </a:schemeClr>
          </a:solidFill>
        </a:fill>
      </a:tcStyle>
    </a:band1V>
    <a:band2V>
      <a:tcTxStyle/>
      <a:tcStyle>
        <a:tcBdr/>
      </a:tcStyle>
    </a:band2V>
    <a:lastCol>
      <a:tcTxStyle b="on" i="off"/>
      <a:tcStyle>
        <a:tcBdr/>
      </a:tcStyle>
    </a:lastCol>
    <a:firstCol>
      <a:tcTxStyle b="on" i="off"/>
      <a:tcStyle>
        <a:tcBdr/>
      </a:tcStyle>
    </a:firstCol>
    <a:lastRow>
      <a:tcTxStyle b="on" i="off"/>
      <a:tcStyle>
        <a:tcBdr>
          <a:top>
            <a:ln w="50800" cap="flat" cmpd="sng">
              <a:solidFill>
                <a:schemeClr val="accent6"/>
              </a:solidFill>
              <a:prstDash val="solid"/>
              <a:round/>
              <a:headEnd type="none" w="sm" len="sm"/>
              <a:tailEnd type="none" w="sm" len="sm"/>
            </a:ln>
          </a:top>
        </a:tcBdr>
        <a:fill>
          <a:solidFill>
            <a:srgbClr val="FFFFFF">
              <a:alpha val="0"/>
            </a:srgbClr>
          </a:solidFill>
        </a:fill>
      </a:tcStyle>
    </a:lastRow>
    <a:seCell>
      <a:tcTxStyle/>
      <a:tcStyle>
        <a:tcBdr/>
      </a:tcStyle>
    </a:seCell>
    <a:swCell>
      <a:tcTxStyle/>
      <a:tcStyle>
        <a:tcBdr/>
      </a:tcStyle>
    </a:swCell>
    <a:firstRow>
      <a:tcTxStyle b="on" i="off"/>
      <a:tcStyle>
        <a:tcBdr>
          <a:bottom>
            <a:ln w="25400" cap="flat" cmpd="sng">
              <a:solidFill>
                <a:schemeClr val="accent6"/>
              </a:solidFill>
              <a:prstDash val="solid"/>
              <a:round/>
              <a:headEnd type="none" w="sm" len="sm"/>
              <a:tailEnd type="none" w="sm" len="sm"/>
            </a:ln>
          </a:bottom>
        </a:tcBdr>
        <a:fill>
          <a:solidFill>
            <a:srgbClr val="FFFFFF">
              <a:alpha val="0"/>
            </a:srgbClr>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238" autoAdjust="0"/>
  </p:normalViewPr>
  <p:slideViewPr>
    <p:cSldViewPr snapToGrid="0">
      <p:cViewPr varScale="1">
        <p:scale>
          <a:sx n="73" d="100"/>
          <a:sy n="73" d="100"/>
        </p:scale>
        <p:origin x="1454" y="67"/>
      </p:cViewPr>
      <p:guideLst>
        <p:guide orient="horz" pos="2448"/>
        <p:guide pos="3168"/>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235"/>
        <p:guide pos="3225"/>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font" Target="fonts/font10.fntdata"/><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49"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font" Target="fonts/font11.fntdata"/><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rlos Alberto Jara García" userId="14f27ca67b5b2891" providerId="LiveId" clId="{071A47D1-BF50-4E75-8228-C02FCCBE09E1}"/>
    <pc:docChg chg="undo custSel addSld delSld modSld sldOrd">
      <pc:chgData name="Carlos Alberto Jara García" userId="14f27ca67b5b2891" providerId="LiveId" clId="{071A47D1-BF50-4E75-8228-C02FCCBE09E1}" dt="2019-10-17T05:23:51.800" v="793"/>
      <pc:docMkLst>
        <pc:docMk/>
      </pc:docMkLst>
      <pc:sldChg chg="modSp">
        <pc:chgData name="Carlos Alberto Jara García" userId="14f27ca67b5b2891" providerId="LiveId" clId="{071A47D1-BF50-4E75-8228-C02FCCBE09E1}" dt="2019-10-14T07:50:29.503" v="2" actId="20577"/>
        <pc:sldMkLst>
          <pc:docMk/>
          <pc:sldMk cId="0" sldId="256"/>
        </pc:sldMkLst>
        <pc:spChg chg="mod">
          <ac:chgData name="Carlos Alberto Jara García" userId="14f27ca67b5b2891" providerId="LiveId" clId="{071A47D1-BF50-4E75-8228-C02FCCBE09E1}" dt="2019-10-14T07:50:29.503" v="2" actId="20577"/>
          <ac:spMkLst>
            <pc:docMk/>
            <pc:sldMk cId="0" sldId="256"/>
            <ac:spMk id="10" creationId="{D33E4B9C-1BE3-4B9E-A90F-61199559C9E9}"/>
          </ac:spMkLst>
        </pc:spChg>
      </pc:sldChg>
      <pc:sldChg chg="addSp delSp modSp">
        <pc:chgData name="Carlos Alberto Jara García" userId="14f27ca67b5b2891" providerId="LiveId" clId="{071A47D1-BF50-4E75-8228-C02FCCBE09E1}" dt="2019-10-14T09:01:28.110" v="646" actId="1076"/>
        <pc:sldMkLst>
          <pc:docMk/>
          <pc:sldMk cId="0" sldId="257"/>
        </pc:sldMkLst>
        <pc:spChg chg="mod">
          <ac:chgData name="Carlos Alberto Jara García" userId="14f27ca67b5b2891" providerId="LiveId" clId="{071A47D1-BF50-4E75-8228-C02FCCBE09E1}" dt="2019-10-14T08:59:15.532" v="639" actId="20577"/>
          <ac:spMkLst>
            <pc:docMk/>
            <pc:sldMk cId="0" sldId="257"/>
            <ac:spMk id="73" creationId="{00000000-0000-0000-0000-000000000000}"/>
          </ac:spMkLst>
        </pc:spChg>
        <pc:picChg chg="del">
          <ac:chgData name="Carlos Alberto Jara García" userId="14f27ca67b5b2891" providerId="LiveId" clId="{071A47D1-BF50-4E75-8228-C02FCCBE09E1}" dt="2019-10-14T09:00:18.892" v="640" actId="478"/>
          <ac:picMkLst>
            <pc:docMk/>
            <pc:sldMk cId="0" sldId="257"/>
            <ac:picMk id="2" creationId="{7C939849-DB66-41B4-9A4F-F517D96ADD99}"/>
          </ac:picMkLst>
        </pc:picChg>
        <pc:picChg chg="add mod">
          <ac:chgData name="Carlos Alberto Jara García" userId="14f27ca67b5b2891" providerId="LiveId" clId="{071A47D1-BF50-4E75-8228-C02FCCBE09E1}" dt="2019-10-14T09:01:28.110" v="646" actId="1076"/>
          <ac:picMkLst>
            <pc:docMk/>
            <pc:sldMk cId="0" sldId="257"/>
            <ac:picMk id="3074" creationId="{AE67C1D2-8CB0-4F2B-B9D6-27DD4C74BF8D}"/>
          </ac:picMkLst>
        </pc:picChg>
      </pc:sldChg>
      <pc:sldChg chg="addSp delSp modSp ord">
        <pc:chgData name="Carlos Alberto Jara García" userId="14f27ca67b5b2891" providerId="LiveId" clId="{071A47D1-BF50-4E75-8228-C02FCCBE09E1}" dt="2019-10-14T09:22:12.236" v="788" actId="14100"/>
        <pc:sldMkLst>
          <pc:docMk/>
          <pc:sldMk cId="0" sldId="258"/>
        </pc:sldMkLst>
        <pc:spChg chg="mod">
          <ac:chgData name="Carlos Alberto Jara García" userId="14f27ca67b5b2891" providerId="LiveId" clId="{071A47D1-BF50-4E75-8228-C02FCCBE09E1}" dt="2019-10-14T09:01:50.406" v="664" actId="20577"/>
          <ac:spMkLst>
            <pc:docMk/>
            <pc:sldMk cId="0" sldId="258"/>
            <ac:spMk id="79" creationId="{00000000-0000-0000-0000-000000000000}"/>
          </ac:spMkLst>
        </pc:spChg>
        <pc:spChg chg="mod">
          <ac:chgData name="Carlos Alberto Jara García" userId="14f27ca67b5b2891" providerId="LiveId" clId="{071A47D1-BF50-4E75-8228-C02FCCBE09E1}" dt="2019-10-14T09:22:06.068" v="786" actId="404"/>
          <ac:spMkLst>
            <pc:docMk/>
            <pc:sldMk cId="0" sldId="258"/>
            <ac:spMk id="80" creationId="{00000000-0000-0000-0000-000000000000}"/>
          </ac:spMkLst>
        </pc:spChg>
        <pc:picChg chg="del">
          <ac:chgData name="Carlos Alberto Jara García" userId="14f27ca67b5b2891" providerId="LiveId" clId="{071A47D1-BF50-4E75-8228-C02FCCBE09E1}" dt="2019-10-14T08:12:11.145" v="159" actId="478"/>
          <ac:picMkLst>
            <pc:docMk/>
            <pc:sldMk cId="0" sldId="258"/>
            <ac:picMk id="2" creationId="{72C355E7-59E4-486A-9A93-8B86B03B3441}"/>
          </ac:picMkLst>
        </pc:picChg>
        <pc:picChg chg="add mod">
          <ac:chgData name="Carlos Alberto Jara García" userId="14f27ca67b5b2891" providerId="LiveId" clId="{071A47D1-BF50-4E75-8228-C02FCCBE09E1}" dt="2019-10-14T09:22:12.236" v="788" actId="14100"/>
          <ac:picMkLst>
            <pc:docMk/>
            <pc:sldMk cId="0" sldId="258"/>
            <ac:picMk id="3" creationId="{DB1144BC-09E3-4E00-A864-22A26A85A24B}"/>
          </ac:picMkLst>
        </pc:picChg>
        <pc:picChg chg="add del mod">
          <ac:chgData name="Carlos Alberto Jara García" userId="14f27ca67b5b2891" providerId="LiveId" clId="{071A47D1-BF50-4E75-8228-C02FCCBE09E1}" dt="2019-10-14T09:02:14.214" v="666" actId="478"/>
          <ac:picMkLst>
            <pc:docMk/>
            <pc:sldMk cId="0" sldId="258"/>
            <ac:picMk id="5" creationId="{066D170F-E93A-4FD8-B458-7F02B9C8C1C4}"/>
          </ac:picMkLst>
        </pc:picChg>
      </pc:sldChg>
      <pc:sldChg chg="del">
        <pc:chgData name="Carlos Alberto Jara García" userId="14f27ca67b5b2891" providerId="LiveId" clId="{071A47D1-BF50-4E75-8228-C02FCCBE09E1}" dt="2019-10-14T08:23:25.773" v="344" actId="47"/>
        <pc:sldMkLst>
          <pc:docMk/>
          <pc:sldMk cId="0" sldId="281"/>
        </pc:sldMkLst>
      </pc:sldChg>
      <pc:sldChg chg="del">
        <pc:chgData name="Carlos Alberto Jara García" userId="14f27ca67b5b2891" providerId="LiveId" clId="{071A47D1-BF50-4E75-8228-C02FCCBE09E1}" dt="2019-10-14T08:23:25.958" v="345" actId="47"/>
        <pc:sldMkLst>
          <pc:docMk/>
          <pc:sldMk cId="0" sldId="282"/>
        </pc:sldMkLst>
      </pc:sldChg>
      <pc:sldChg chg="del">
        <pc:chgData name="Carlos Alberto Jara García" userId="14f27ca67b5b2891" providerId="LiveId" clId="{071A47D1-BF50-4E75-8228-C02FCCBE09E1}" dt="2019-10-14T08:23:26.146" v="346" actId="47"/>
        <pc:sldMkLst>
          <pc:docMk/>
          <pc:sldMk cId="0" sldId="283"/>
        </pc:sldMkLst>
      </pc:sldChg>
      <pc:sldChg chg="del">
        <pc:chgData name="Carlos Alberto Jara García" userId="14f27ca67b5b2891" providerId="LiveId" clId="{071A47D1-BF50-4E75-8228-C02FCCBE09E1}" dt="2019-10-14T08:23:26.308" v="347" actId="47"/>
        <pc:sldMkLst>
          <pc:docMk/>
          <pc:sldMk cId="0" sldId="284"/>
        </pc:sldMkLst>
      </pc:sldChg>
      <pc:sldChg chg="del">
        <pc:chgData name="Carlos Alberto Jara García" userId="14f27ca67b5b2891" providerId="LiveId" clId="{071A47D1-BF50-4E75-8228-C02FCCBE09E1}" dt="2019-10-14T08:23:26.582" v="348" actId="47"/>
        <pc:sldMkLst>
          <pc:docMk/>
          <pc:sldMk cId="0" sldId="285"/>
        </pc:sldMkLst>
      </pc:sldChg>
      <pc:sldChg chg="del">
        <pc:chgData name="Carlos Alberto Jara García" userId="14f27ca67b5b2891" providerId="LiveId" clId="{071A47D1-BF50-4E75-8228-C02FCCBE09E1}" dt="2019-10-14T08:23:27.878" v="350" actId="47"/>
        <pc:sldMkLst>
          <pc:docMk/>
          <pc:sldMk cId="0" sldId="286"/>
        </pc:sldMkLst>
      </pc:sldChg>
      <pc:sldChg chg="del">
        <pc:chgData name="Carlos Alberto Jara García" userId="14f27ca67b5b2891" providerId="LiveId" clId="{071A47D1-BF50-4E75-8228-C02FCCBE09E1}" dt="2019-10-14T08:23:28.449" v="351" actId="47"/>
        <pc:sldMkLst>
          <pc:docMk/>
          <pc:sldMk cId="0" sldId="287"/>
        </pc:sldMkLst>
      </pc:sldChg>
      <pc:sldChg chg="del">
        <pc:chgData name="Carlos Alberto Jara García" userId="14f27ca67b5b2891" providerId="LiveId" clId="{071A47D1-BF50-4E75-8228-C02FCCBE09E1}" dt="2019-10-14T08:23:29.217" v="352" actId="47"/>
        <pc:sldMkLst>
          <pc:docMk/>
          <pc:sldMk cId="0" sldId="288"/>
        </pc:sldMkLst>
      </pc:sldChg>
      <pc:sldChg chg="del">
        <pc:chgData name="Carlos Alberto Jara García" userId="14f27ca67b5b2891" providerId="LiveId" clId="{071A47D1-BF50-4E75-8228-C02FCCBE09E1}" dt="2019-10-14T08:23:29.592" v="353" actId="47"/>
        <pc:sldMkLst>
          <pc:docMk/>
          <pc:sldMk cId="0" sldId="289"/>
        </pc:sldMkLst>
      </pc:sldChg>
      <pc:sldChg chg="del">
        <pc:chgData name="Carlos Alberto Jara García" userId="14f27ca67b5b2891" providerId="LiveId" clId="{071A47D1-BF50-4E75-8228-C02FCCBE09E1}" dt="2019-10-14T08:23:30.099" v="354" actId="47"/>
        <pc:sldMkLst>
          <pc:docMk/>
          <pc:sldMk cId="0" sldId="290"/>
        </pc:sldMkLst>
      </pc:sldChg>
      <pc:sldChg chg="del">
        <pc:chgData name="Carlos Alberto Jara García" userId="14f27ca67b5b2891" providerId="LiveId" clId="{071A47D1-BF50-4E75-8228-C02FCCBE09E1}" dt="2019-10-14T08:23:30.717" v="355" actId="47"/>
        <pc:sldMkLst>
          <pc:docMk/>
          <pc:sldMk cId="0" sldId="291"/>
        </pc:sldMkLst>
      </pc:sldChg>
      <pc:sldChg chg="del">
        <pc:chgData name="Carlos Alberto Jara García" userId="14f27ca67b5b2891" providerId="LiveId" clId="{071A47D1-BF50-4E75-8228-C02FCCBE09E1}" dt="2019-10-14T08:23:31.606" v="356" actId="47"/>
        <pc:sldMkLst>
          <pc:docMk/>
          <pc:sldMk cId="0" sldId="292"/>
        </pc:sldMkLst>
      </pc:sldChg>
      <pc:sldChg chg="del">
        <pc:chgData name="Carlos Alberto Jara García" userId="14f27ca67b5b2891" providerId="LiveId" clId="{071A47D1-BF50-4E75-8228-C02FCCBE09E1}" dt="2019-10-14T08:23:32.159" v="357" actId="47"/>
        <pc:sldMkLst>
          <pc:docMk/>
          <pc:sldMk cId="0" sldId="293"/>
        </pc:sldMkLst>
      </pc:sldChg>
      <pc:sldChg chg="del">
        <pc:chgData name="Carlos Alberto Jara García" userId="14f27ca67b5b2891" providerId="LiveId" clId="{071A47D1-BF50-4E75-8228-C02FCCBE09E1}" dt="2019-10-14T08:23:32.558" v="358" actId="47"/>
        <pc:sldMkLst>
          <pc:docMk/>
          <pc:sldMk cId="0" sldId="294"/>
        </pc:sldMkLst>
      </pc:sldChg>
      <pc:sldChg chg="del">
        <pc:chgData name="Carlos Alberto Jara García" userId="14f27ca67b5b2891" providerId="LiveId" clId="{071A47D1-BF50-4E75-8228-C02FCCBE09E1}" dt="2019-10-14T08:23:33.328" v="359" actId="47"/>
        <pc:sldMkLst>
          <pc:docMk/>
          <pc:sldMk cId="0" sldId="295"/>
        </pc:sldMkLst>
      </pc:sldChg>
      <pc:sldChg chg="del">
        <pc:chgData name="Carlos Alberto Jara García" userId="14f27ca67b5b2891" providerId="LiveId" clId="{071A47D1-BF50-4E75-8228-C02FCCBE09E1}" dt="2019-10-14T08:23:35.135" v="362" actId="47"/>
        <pc:sldMkLst>
          <pc:docMk/>
          <pc:sldMk cId="0" sldId="296"/>
        </pc:sldMkLst>
      </pc:sldChg>
      <pc:sldChg chg="del">
        <pc:chgData name="Carlos Alberto Jara García" userId="14f27ca67b5b2891" providerId="LiveId" clId="{071A47D1-BF50-4E75-8228-C02FCCBE09E1}" dt="2019-10-14T08:23:35.972" v="363" actId="47"/>
        <pc:sldMkLst>
          <pc:docMk/>
          <pc:sldMk cId="0" sldId="297"/>
        </pc:sldMkLst>
      </pc:sldChg>
      <pc:sldChg chg="del">
        <pc:chgData name="Carlos Alberto Jara García" userId="14f27ca67b5b2891" providerId="LiveId" clId="{071A47D1-BF50-4E75-8228-C02FCCBE09E1}" dt="2019-10-14T08:23:36.146" v="364" actId="47"/>
        <pc:sldMkLst>
          <pc:docMk/>
          <pc:sldMk cId="0" sldId="298"/>
        </pc:sldMkLst>
      </pc:sldChg>
      <pc:sldChg chg="del">
        <pc:chgData name="Carlos Alberto Jara García" userId="14f27ca67b5b2891" providerId="LiveId" clId="{071A47D1-BF50-4E75-8228-C02FCCBE09E1}" dt="2019-10-14T08:23:36.323" v="365" actId="47"/>
        <pc:sldMkLst>
          <pc:docMk/>
          <pc:sldMk cId="0" sldId="299"/>
        </pc:sldMkLst>
      </pc:sldChg>
      <pc:sldChg chg="del">
        <pc:chgData name="Carlos Alberto Jara García" userId="14f27ca67b5b2891" providerId="LiveId" clId="{071A47D1-BF50-4E75-8228-C02FCCBE09E1}" dt="2019-10-14T08:23:37.106" v="366" actId="47"/>
        <pc:sldMkLst>
          <pc:docMk/>
          <pc:sldMk cId="0" sldId="300"/>
        </pc:sldMkLst>
      </pc:sldChg>
      <pc:sldChg chg="del">
        <pc:chgData name="Carlos Alberto Jara García" userId="14f27ca67b5b2891" providerId="LiveId" clId="{071A47D1-BF50-4E75-8228-C02FCCBE09E1}" dt="2019-10-14T08:23:37.322" v="367" actId="47"/>
        <pc:sldMkLst>
          <pc:docMk/>
          <pc:sldMk cId="0" sldId="301"/>
        </pc:sldMkLst>
      </pc:sldChg>
      <pc:sldChg chg="del">
        <pc:chgData name="Carlos Alberto Jara García" userId="14f27ca67b5b2891" providerId="LiveId" clId="{071A47D1-BF50-4E75-8228-C02FCCBE09E1}" dt="2019-10-14T08:23:37.491" v="368" actId="47"/>
        <pc:sldMkLst>
          <pc:docMk/>
          <pc:sldMk cId="0" sldId="302"/>
        </pc:sldMkLst>
      </pc:sldChg>
      <pc:sldChg chg="del">
        <pc:chgData name="Carlos Alberto Jara García" userId="14f27ca67b5b2891" providerId="LiveId" clId="{071A47D1-BF50-4E75-8228-C02FCCBE09E1}" dt="2019-10-14T08:23:38.280" v="369" actId="47"/>
        <pc:sldMkLst>
          <pc:docMk/>
          <pc:sldMk cId="0" sldId="303"/>
        </pc:sldMkLst>
      </pc:sldChg>
      <pc:sldChg chg="del">
        <pc:chgData name="Carlos Alberto Jara García" userId="14f27ca67b5b2891" providerId="LiveId" clId="{071A47D1-BF50-4E75-8228-C02FCCBE09E1}" dt="2019-10-14T08:23:38.465" v="370" actId="47"/>
        <pc:sldMkLst>
          <pc:docMk/>
          <pc:sldMk cId="0" sldId="304"/>
        </pc:sldMkLst>
      </pc:sldChg>
      <pc:sldChg chg="del">
        <pc:chgData name="Carlos Alberto Jara García" userId="14f27ca67b5b2891" providerId="LiveId" clId="{071A47D1-BF50-4E75-8228-C02FCCBE09E1}" dt="2019-10-14T08:23:38.628" v="371" actId="47"/>
        <pc:sldMkLst>
          <pc:docMk/>
          <pc:sldMk cId="0" sldId="305"/>
        </pc:sldMkLst>
      </pc:sldChg>
      <pc:sldChg chg="del">
        <pc:chgData name="Carlos Alberto Jara García" userId="14f27ca67b5b2891" providerId="LiveId" clId="{071A47D1-BF50-4E75-8228-C02FCCBE09E1}" dt="2019-10-14T08:23:39.391" v="372" actId="47"/>
        <pc:sldMkLst>
          <pc:docMk/>
          <pc:sldMk cId="0" sldId="306"/>
        </pc:sldMkLst>
      </pc:sldChg>
      <pc:sldChg chg="del">
        <pc:chgData name="Carlos Alberto Jara García" userId="14f27ca67b5b2891" providerId="LiveId" clId="{071A47D1-BF50-4E75-8228-C02FCCBE09E1}" dt="2019-10-14T08:23:39.808" v="373" actId="47"/>
        <pc:sldMkLst>
          <pc:docMk/>
          <pc:sldMk cId="0" sldId="307"/>
        </pc:sldMkLst>
      </pc:sldChg>
      <pc:sldChg chg="del">
        <pc:chgData name="Carlos Alberto Jara García" userId="14f27ca67b5b2891" providerId="LiveId" clId="{071A47D1-BF50-4E75-8228-C02FCCBE09E1}" dt="2019-10-14T08:23:40.568" v="374" actId="47"/>
        <pc:sldMkLst>
          <pc:docMk/>
          <pc:sldMk cId="0" sldId="308"/>
        </pc:sldMkLst>
      </pc:sldChg>
      <pc:sldChg chg="del">
        <pc:chgData name="Carlos Alberto Jara García" userId="14f27ca67b5b2891" providerId="LiveId" clId="{071A47D1-BF50-4E75-8228-C02FCCBE09E1}" dt="2019-10-14T08:23:41.246" v="375" actId="47"/>
        <pc:sldMkLst>
          <pc:docMk/>
          <pc:sldMk cId="0" sldId="309"/>
        </pc:sldMkLst>
      </pc:sldChg>
      <pc:sldChg chg="del">
        <pc:chgData name="Carlos Alberto Jara García" userId="14f27ca67b5b2891" providerId="LiveId" clId="{071A47D1-BF50-4E75-8228-C02FCCBE09E1}" dt="2019-10-14T08:23:41.436" v="376" actId="47"/>
        <pc:sldMkLst>
          <pc:docMk/>
          <pc:sldMk cId="0" sldId="310"/>
        </pc:sldMkLst>
      </pc:sldChg>
      <pc:sldChg chg="del">
        <pc:chgData name="Carlos Alberto Jara García" userId="14f27ca67b5b2891" providerId="LiveId" clId="{071A47D1-BF50-4E75-8228-C02FCCBE09E1}" dt="2019-10-14T08:23:41.598" v="377" actId="47"/>
        <pc:sldMkLst>
          <pc:docMk/>
          <pc:sldMk cId="0" sldId="311"/>
        </pc:sldMkLst>
      </pc:sldChg>
      <pc:sldChg chg="del">
        <pc:chgData name="Carlos Alberto Jara García" userId="14f27ca67b5b2891" providerId="LiveId" clId="{071A47D1-BF50-4E75-8228-C02FCCBE09E1}" dt="2019-10-14T08:23:42.107" v="378" actId="47"/>
        <pc:sldMkLst>
          <pc:docMk/>
          <pc:sldMk cId="0" sldId="312"/>
        </pc:sldMkLst>
      </pc:sldChg>
      <pc:sldChg chg="del">
        <pc:chgData name="Carlos Alberto Jara García" userId="14f27ca67b5b2891" providerId="LiveId" clId="{071A47D1-BF50-4E75-8228-C02FCCBE09E1}" dt="2019-10-14T08:23:42.648" v="379" actId="47"/>
        <pc:sldMkLst>
          <pc:docMk/>
          <pc:sldMk cId="0" sldId="313"/>
        </pc:sldMkLst>
      </pc:sldChg>
      <pc:sldChg chg="del">
        <pc:chgData name="Carlos Alberto Jara García" userId="14f27ca67b5b2891" providerId="LiveId" clId="{071A47D1-BF50-4E75-8228-C02FCCBE09E1}" dt="2019-10-14T08:23:42.816" v="380" actId="47"/>
        <pc:sldMkLst>
          <pc:docMk/>
          <pc:sldMk cId="0" sldId="314"/>
        </pc:sldMkLst>
      </pc:sldChg>
      <pc:sldChg chg="del">
        <pc:chgData name="Carlos Alberto Jara García" userId="14f27ca67b5b2891" providerId="LiveId" clId="{071A47D1-BF50-4E75-8228-C02FCCBE09E1}" dt="2019-10-14T08:23:42.965" v="381" actId="47"/>
        <pc:sldMkLst>
          <pc:docMk/>
          <pc:sldMk cId="0" sldId="315"/>
        </pc:sldMkLst>
      </pc:sldChg>
      <pc:sldChg chg="del">
        <pc:chgData name="Carlos Alberto Jara García" userId="14f27ca67b5b2891" providerId="LiveId" clId="{071A47D1-BF50-4E75-8228-C02FCCBE09E1}" dt="2019-10-14T08:23:43.110" v="382" actId="47"/>
        <pc:sldMkLst>
          <pc:docMk/>
          <pc:sldMk cId="0" sldId="316"/>
        </pc:sldMkLst>
      </pc:sldChg>
      <pc:sldChg chg="del">
        <pc:chgData name="Carlos Alberto Jara García" userId="14f27ca67b5b2891" providerId="LiveId" clId="{071A47D1-BF50-4E75-8228-C02FCCBE09E1}" dt="2019-10-14T08:23:43.250" v="383" actId="47"/>
        <pc:sldMkLst>
          <pc:docMk/>
          <pc:sldMk cId="0" sldId="317"/>
        </pc:sldMkLst>
      </pc:sldChg>
      <pc:sldChg chg="del">
        <pc:chgData name="Carlos Alberto Jara García" userId="14f27ca67b5b2891" providerId="LiveId" clId="{071A47D1-BF50-4E75-8228-C02FCCBE09E1}" dt="2019-10-14T08:23:43.393" v="384" actId="47"/>
        <pc:sldMkLst>
          <pc:docMk/>
          <pc:sldMk cId="0" sldId="318"/>
        </pc:sldMkLst>
      </pc:sldChg>
      <pc:sldChg chg="del">
        <pc:chgData name="Carlos Alberto Jara García" userId="14f27ca67b5b2891" providerId="LiveId" clId="{071A47D1-BF50-4E75-8228-C02FCCBE09E1}" dt="2019-10-14T08:23:43.534" v="385" actId="47"/>
        <pc:sldMkLst>
          <pc:docMk/>
          <pc:sldMk cId="0" sldId="319"/>
        </pc:sldMkLst>
      </pc:sldChg>
      <pc:sldChg chg="del">
        <pc:chgData name="Carlos Alberto Jara García" userId="14f27ca67b5b2891" providerId="LiveId" clId="{071A47D1-BF50-4E75-8228-C02FCCBE09E1}" dt="2019-10-14T08:23:43.678" v="386" actId="47"/>
        <pc:sldMkLst>
          <pc:docMk/>
          <pc:sldMk cId="0" sldId="320"/>
        </pc:sldMkLst>
      </pc:sldChg>
      <pc:sldChg chg="del">
        <pc:chgData name="Carlos Alberto Jara García" userId="14f27ca67b5b2891" providerId="LiveId" clId="{071A47D1-BF50-4E75-8228-C02FCCBE09E1}" dt="2019-10-14T08:23:43.833" v="387" actId="47"/>
        <pc:sldMkLst>
          <pc:docMk/>
          <pc:sldMk cId="0" sldId="321"/>
        </pc:sldMkLst>
      </pc:sldChg>
      <pc:sldChg chg="del">
        <pc:chgData name="Carlos Alberto Jara García" userId="14f27ca67b5b2891" providerId="LiveId" clId="{071A47D1-BF50-4E75-8228-C02FCCBE09E1}" dt="2019-10-14T08:23:43.985" v="388" actId="47"/>
        <pc:sldMkLst>
          <pc:docMk/>
          <pc:sldMk cId="0" sldId="322"/>
        </pc:sldMkLst>
      </pc:sldChg>
      <pc:sldChg chg="del">
        <pc:chgData name="Carlos Alberto Jara García" userId="14f27ca67b5b2891" providerId="LiveId" clId="{071A47D1-BF50-4E75-8228-C02FCCBE09E1}" dt="2019-10-14T08:23:44.135" v="389" actId="47"/>
        <pc:sldMkLst>
          <pc:docMk/>
          <pc:sldMk cId="0" sldId="323"/>
        </pc:sldMkLst>
      </pc:sldChg>
      <pc:sldChg chg="del">
        <pc:chgData name="Carlos Alberto Jara García" userId="14f27ca67b5b2891" providerId="LiveId" clId="{071A47D1-BF50-4E75-8228-C02FCCBE09E1}" dt="2019-10-14T08:23:44.269" v="390" actId="47"/>
        <pc:sldMkLst>
          <pc:docMk/>
          <pc:sldMk cId="0" sldId="324"/>
        </pc:sldMkLst>
      </pc:sldChg>
      <pc:sldChg chg="del">
        <pc:chgData name="Carlos Alberto Jara García" userId="14f27ca67b5b2891" providerId="LiveId" clId="{071A47D1-BF50-4E75-8228-C02FCCBE09E1}" dt="2019-10-14T08:23:44.753" v="391" actId="47"/>
        <pc:sldMkLst>
          <pc:docMk/>
          <pc:sldMk cId="0" sldId="325"/>
        </pc:sldMkLst>
      </pc:sldChg>
      <pc:sldChg chg="del">
        <pc:chgData name="Carlos Alberto Jara García" userId="14f27ca67b5b2891" providerId="LiveId" clId="{071A47D1-BF50-4E75-8228-C02FCCBE09E1}" dt="2019-10-14T08:23:47.430" v="393" actId="47"/>
        <pc:sldMkLst>
          <pc:docMk/>
          <pc:sldMk cId="0" sldId="326"/>
        </pc:sldMkLst>
      </pc:sldChg>
      <pc:sldChg chg="addSp delSp">
        <pc:chgData name="Carlos Alberto Jara García" userId="14f27ca67b5b2891" providerId="LiveId" clId="{071A47D1-BF50-4E75-8228-C02FCCBE09E1}" dt="2019-10-14T08:35:31.824" v="528"/>
        <pc:sldMkLst>
          <pc:docMk/>
          <pc:sldMk cId="0" sldId="327"/>
        </pc:sldMkLst>
        <pc:spChg chg="add">
          <ac:chgData name="Carlos Alberto Jara García" userId="14f27ca67b5b2891" providerId="LiveId" clId="{071A47D1-BF50-4E75-8228-C02FCCBE09E1}" dt="2019-10-14T08:35:31.824" v="528"/>
          <ac:spMkLst>
            <pc:docMk/>
            <pc:sldMk cId="0" sldId="327"/>
            <ac:spMk id="3" creationId="{4C2F689E-FB5E-4F6A-8D9D-93C4F2B24917}"/>
          </ac:spMkLst>
        </pc:spChg>
        <pc:spChg chg="del">
          <ac:chgData name="Carlos Alberto Jara García" userId="14f27ca67b5b2891" providerId="LiveId" clId="{071A47D1-BF50-4E75-8228-C02FCCBE09E1}" dt="2019-10-14T08:35:21.598" v="527" actId="478"/>
          <ac:spMkLst>
            <pc:docMk/>
            <pc:sldMk cId="0" sldId="327"/>
            <ac:spMk id="920" creationId="{00000000-0000-0000-0000-000000000000}"/>
          </ac:spMkLst>
        </pc:spChg>
      </pc:sldChg>
      <pc:sldChg chg="modSp">
        <pc:chgData name="Carlos Alberto Jara García" userId="14f27ca67b5b2891" providerId="LiveId" clId="{071A47D1-BF50-4E75-8228-C02FCCBE09E1}" dt="2019-10-14T08:09:27.835" v="98" actId="20577"/>
        <pc:sldMkLst>
          <pc:docMk/>
          <pc:sldMk cId="3869416975" sldId="328"/>
        </pc:sldMkLst>
        <pc:spChg chg="mod">
          <ac:chgData name="Carlos Alberto Jara García" userId="14f27ca67b5b2891" providerId="LiveId" clId="{071A47D1-BF50-4E75-8228-C02FCCBE09E1}" dt="2019-10-14T08:09:27.835" v="98" actId="20577"/>
          <ac:spMkLst>
            <pc:docMk/>
            <pc:sldMk cId="3869416975" sldId="328"/>
            <ac:spMk id="6" creationId="{1860675B-6502-44C0-A373-037E3959E7C8}"/>
          </ac:spMkLst>
        </pc:spChg>
      </pc:sldChg>
      <pc:sldChg chg="modSp">
        <pc:chgData name="Carlos Alberto Jara García" userId="14f27ca67b5b2891" providerId="LiveId" clId="{071A47D1-BF50-4E75-8228-C02FCCBE09E1}" dt="2019-10-14T08:45:39.826" v="622" actId="6549"/>
        <pc:sldMkLst>
          <pc:docMk/>
          <pc:sldMk cId="2140179994" sldId="329"/>
        </pc:sldMkLst>
        <pc:spChg chg="mod">
          <ac:chgData name="Carlos Alberto Jara García" userId="14f27ca67b5b2891" providerId="LiveId" clId="{071A47D1-BF50-4E75-8228-C02FCCBE09E1}" dt="2019-10-14T08:45:39.826" v="622" actId="6549"/>
          <ac:spMkLst>
            <pc:docMk/>
            <pc:sldMk cId="2140179994" sldId="329"/>
            <ac:spMk id="5" creationId="{0DF47B73-72AA-493C-9044-AE3B95E3A7F2}"/>
          </ac:spMkLst>
        </pc:spChg>
        <pc:spChg chg="mod">
          <ac:chgData name="Carlos Alberto Jara García" userId="14f27ca67b5b2891" providerId="LiveId" clId="{071A47D1-BF50-4E75-8228-C02FCCBE09E1}" dt="2019-10-14T08:11:23.637" v="146" actId="20577"/>
          <ac:spMkLst>
            <pc:docMk/>
            <pc:sldMk cId="2140179994" sldId="329"/>
            <ac:spMk id="6" creationId="{C53EA39C-50ED-48C1-90D3-A16927C39B16}"/>
          </ac:spMkLst>
        </pc:spChg>
      </pc:sldChg>
      <pc:sldChg chg="addSp modSp ord">
        <pc:chgData name="Carlos Alberto Jara García" userId="14f27ca67b5b2891" providerId="LiveId" clId="{071A47D1-BF50-4E75-8228-C02FCCBE09E1}" dt="2019-10-14T08:29:22.270" v="432"/>
        <pc:sldMkLst>
          <pc:docMk/>
          <pc:sldMk cId="2598739029" sldId="332"/>
        </pc:sldMkLst>
        <pc:spChg chg="add mod">
          <ac:chgData name="Carlos Alberto Jara García" userId="14f27ca67b5b2891" providerId="LiveId" clId="{071A47D1-BF50-4E75-8228-C02FCCBE09E1}" dt="2019-10-14T08:27:57.131" v="430" actId="20577"/>
          <ac:spMkLst>
            <pc:docMk/>
            <pc:sldMk cId="2598739029" sldId="332"/>
            <ac:spMk id="5" creationId="{AA04F167-6ED5-4665-835F-A9966046F01C}"/>
          </ac:spMkLst>
        </pc:spChg>
        <pc:spChg chg="mod">
          <ac:chgData name="Carlos Alberto Jara García" userId="14f27ca67b5b2891" providerId="LiveId" clId="{071A47D1-BF50-4E75-8228-C02FCCBE09E1}" dt="2019-10-14T08:22:39.278" v="331" actId="313"/>
          <ac:spMkLst>
            <pc:docMk/>
            <pc:sldMk cId="2598739029" sldId="332"/>
            <ac:spMk id="79" creationId="{00000000-0000-0000-0000-000000000000}"/>
          </ac:spMkLst>
        </pc:spChg>
        <pc:spChg chg="mod">
          <ac:chgData name="Carlos Alberto Jara García" userId="14f27ca67b5b2891" providerId="LiveId" clId="{071A47D1-BF50-4E75-8228-C02FCCBE09E1}" dt="2019-10-14T08:25:32.942" v="423" actId="20577"/>
          <ac:spMkLst>
            <pc:docMk/>
            <pc:sldMk cId="2598739029" sldId="332"/>
            <ac:spMk id="80" creationId="{00000000-0000-0000-0000-000000000000}"/>
          </ac:spMkLst>
        </pc:spChg>
        <pc:picChg chg="mod">
          <ac:chgData name="Carlos Alberto Jara García" userId="14f27ca67b5b2891" providerId="LiveId" clId="{071A47D1-BF50-4E75-8228-C02FCCBE09E1}" dt="2019-10-14T08:25:38.090" v="425" actId="1076"/>
          <ac:picMkLst>
            <pc:docMk/>
            <pc:sldMk cId="2598739029" sldId="332"/>
            <ac:picMk id="3" creationId="{CCC8F4D0-0C72-48AC-9B10-E9825632F356}"/>
          </ac:picMkLst>
        </pc:picChg>
      </pc:sldChg>
      <pc:sldChg chg="del">
        <pc:chgData name="Carlos Alberto Jara García" userId="14f27ca67b5b2891" providerId="LiveId" clId="{071A47D1-BF50-4E75-8228-C02FCCBE09E1}" dt="2019-10-14T08:23:17.108" v="338" actId="47"/>
        <pc:sldMkLst>
          <pc:docMk/>
          <pc:sldMk cId="225547600" sldId="333"/>
        </pc:sldMkLst>
      </pc:sldChg>
      <pc:sldChg chg="del">
        <pc:chgData name="Carlos Alberto Jara García" userId="14f27ca67b5b2891" providerId="LiveId" clId="{071A47D1-BF50-4E75-8228-C02FCCBE09E1}" dt="2019-10-14T08:23:17.538" v="339" actId="47"/>
        <pc:sldMkLst>
          <pc:docMk/>
          <pc:sldMk cId="356941028" sldId="334"/>
        </pc:sldMkLst>
      </pc:sldChg>
      <pc:sldChg chg="del">
        <pc:chgData name="Carlos Alberto Jara García" userId="14f27ca67b5b2891" providerId="LiveId" clId="{071A47D1-BF50-4E75-8228-C02FCCBE09E1}" dt="2019-10-14T08:23:16.836" v="337" actId="47"/>
        <pc:sldMkLst>
          <pc:docMk/>
          <pc:sldMk cId="1766850719" sldId="335"/>
        </pc:sldMkLst>
      </pc:sldChg>
      <pc:sldChg chg="del">
        <pc:chgData name="Carlos Alberto Jara García" userId="14f27ca67b5b2891" providerId="LiveId" clId="{071A47D1-BF50-4E75-8228-C02FCCBE09E1}" dt="2019-10-14T08:23:18.592" v="340" actId="47"/>
        <pc:sldMkLst>
          <pc:docMk/>
          <pc:sldMk cId="3414201645" sldId="336"/>
        </pc:sldMkLst>
      </pc:sldChg>
      <pc:sldChg chg="del">
        <pc:chgData name="Carlos Alberto Jara García" userId="14f27ca67b5b2891" providerId="LiveId" clId="{071A47D1-BF50-4E75-8228-C02FCCBE09E1}" dt="2019-10-14T08:23:20.217" v="342" actId="47"/>
        <pc:sldMkLst>
          <pc:docMk/>
          <pc:sldMk cId="2687067813" sldId="337"/>
        </pc:sldMkLst>
      </pc:sldChg>
      <pc:sldChg chg="del">
        <pc:chgData name="Carlos Alberto Jara García" userId="14f27ca67b5b2891" providerId="LiveId" clId="{071A47D1-BF50-4E75-8228-C02FCCBE09E1}" dt="2019-10-14T08:23:19.259" v="341" actId="47"/>
        <pc:sldMkLst>
          <pc:docMk/>
          <pc:sldMk cId="2430427035" sldId="338"/>
        </pc:sldMkLst>
      </pc:sldChg>
      <pc:sldChg chg="del">
        <pc:chgData name="Carlos Alberto Jara García" userId="14f27ca67b5b2891" providerId="LiveId" clId="{071A47D1-BF50-4E75-8228-C02FCCBE09E1}" dt="2019-10-14T08:23:22.772" v="343" actId="47"/>
        <pc:sldMkLst>
          <pc:docMk/>
          <pc:sldMk cId="3866782929" sldId="339"/>
        </pc:sldMkLst>
      </pc:sldChg>
      <pc:sldChg chg="addSp delSp modSp">
        <pc:chgData name="Carlos Alberto Jara García" userId="14f27ca67b5b2891" providerId="LiveId" clId="{071A47D1-BF50-4E75-8228-C02FCCBE09E1}" dt="2019-10-14T08:41:28.881" v="618" actId="20577"/>
        <pc:sldMkLst>
          <pc:docMk/>
          <pc:sldMk cId="115930517" sldId="340"/>
        </pc:sldMkLst>
        <pc:spChg chg="add del">
          <ac:chgData name="Carlos Alberto Jara García" userId="14f27ca67b5b2891" providerId="LiveId" clId="{071A47D1-BF50-4E75-8228-C02FCCBE09E1}" dt="2019-10-14T08:38:49.172" v="536"/>
          <ac:spMkLst>
            <pc:docMk/>
            <pc:sldMk cId="115930517" sldId="340"/>
            <ac:spMk id="2" creationId="{D3DC2AA7-B43D-41FA-868E-6DA8B0958BD7}"/>
          </ac:spMkLst>
        </pc:spChg>
        <pc:spChg chg="add del">
          <ac:chgData name="Carlos Alberto Jara García" userId="14f27ca67b5b2891" providerId="LiveId" clId="{071A47D1-BF50-4E75-8228-C02FCCBE09E1}" dt="2019-10-14T08:38:49.172" v="536"/>
          <ac:spMkLst>
            <pc:docMk/>
            <pc:sldMk cId="115930517" sldId="340"/>
            <ac:spMk id="3" creationId="{CF53D4A9-334A-495B-A8C4-3ED4DA55FB64}"/>
          </ac:spMkLst>
        </pc:spChg>
        <pc:spChg chg="add del">
          <ac:chgData name="Carlos Alberto Jara García" userId="14f27ca67b5b2891" providerId="LiveId" clId="{071A47D1-BF50-4E75-8228-C02FCCBE09E1}" dt="2019-10-14T08:38:49.172" v="536"/>
          <ac:spMkLst>
            <pc:docMk/>
            <pc:sldMk cId="115930517" sldId="340"/>
            <ac:spMk id="4" creationId="{1EAE19F6-C545-4804-AD59-126300B30D4C}"/>
          </ac:spMkLst>
        </pc:spChg>
        <pc:spChg chg="add del">
          <ac:chgData name="Carlos Alberto Jara García" userId="14f27ca67b5b2891" providerId="LiveId" clId="{071A47D1-BF50-4E75-8228-C02FCCBE09E1}" dt="2019-10-14T08:38:49.172" v="536"/>
          <ac:spMkLst>
            <pc:docMk/>
            <pc:sldMk cId="115930517" sldId="340"/>
            <ac:spMk id="5" creationId="{DCD61050-E9A7-4F8A-8695-25505CEAA939}"/>
          </ac:spMkLst>
        </pc:spChg>
        <pc:spChg chg="add del">
          <ac:chgData name="Carlos Alberto Jara García" userId="14f27ca67b5b2891" providerId="LiveId" clId="{071A47D1-BF50-4E75-8228-C02FCCBE09E1}" dt="2019-10-14T08:38:49.172" v="536"/>
          <ac:spMkLst>
            <pc:docMk/>
            <pc:sldMk cId="115930517" sldId="340"/>
            <ac:spMk id="6" creationId="{DA5B33AF-9478-4867-BF8A-AC182B52F30F}"/>
          </ac:spMkLst>
        </pc:spChg>
        <pc:spChg chg="add del">
          <ac:chgData name="Carlos Alberto Jara García" userId="14f27ca67b5b2891" providerId="LiveId" clId="{071A47D1-BF50-4E75-8228-C02FCCBE09E1}" dt="2019-10-14T08:38:49.172" v="536"/>
          <ac:spMkLst>
            <pc:docMk/>
            <pc:sldMk cId="115930517" sldId="340"/>
            <ac:spMk id="7" creationId="{1BB34334-BCF2-4C11-9285-DFD230A582AD}"/>
          </ac:spMkLst>
        </pc:spChg>
        <pc:spChg chg="add del">
          <ac:chgData name="Carlos Alberto Jara García" userId="14f27ca67b5b2891" providerId="LiveId" clId="{071A47D1-BF50-4E75-8228-C02FCCBE09E1}" dt="2019-10-14T08:38:49.172" v="536"/>
          <ac:spMkLst>
            <pc:docMk/>
            <pc:sldMk cId="115930517" sldId="340"/>
            <ac:spMk id="8" creationId="{F9C68249-29ED-4436-B458-19E03D5E8600}"/>
          </ac:spMkLst>
        </pc:spChg>
        <pc:spChg chg="mod">
          <ac:chgData name="Carlos Alberto Jara García" userId="14f27ca67b5b2891" providerId="LiveId" clId="{071A47D1-BF50-4E75-8228-C02FCCBE09E1}" dt="2019-10-14T08:41:28.881" v="618" actId="20577"/>
          <ac:spMkLst>
            <pc:docMk/>
            <pc:sldMk cId="115930517" sldId="340"/>
            <ac:spMk id="79" creationId="{00000000-0000-0000-0000-000000000000}"/>
          </ac:spMkLst>
        </pc:spChg>
        <pc:spChg chg="mod">
          <ac:chgData name="Carlos Alberto Jara García" userId="14f27ca67b5b2891" providerId="LiveId" clId="{071A47D1-BF50-4E75-8228-C02FCCBE09E1}" dt="2019-10-14T08:41:05.301" v="593" actId="20577"/>
          <ac:spMkLst>
            <pc:docMk/>
            <pc:sldMk cId="115930517" sldId="340"/>
            <ac:spMk id="80" creationId="{00000000-0000-0000-0000-000000000000}"/>
          </ac:spMkLst>
        </pc:spChg>
        <pc:picChg chg="add mod modCrop">
          <ac:chgData name="Carlos Alberto Jara García" userId="14f27ca67b5b2891" providerId="LiveId" clId="{071A47D1-BF50-4E75-8228-C02FCCBE09E1}" dt="2019-10-14T08:41:16.032" v="617" actId="1037"/>
          <ac:picMkLst>
            <pc:docMk/>
            <pc:sldMk cId="115930517" sldId="340"/>
            <ac:picMk id="9" creationId="{FC38064C-0B7C-46A6-A68C-986B3E2B94C7}"/>
          </ac:picMkLst>
        </pc:picChg>
        <pc:picChg chg="add mod modCrop">
          <ac:chgData name="Carlos Alberto Jara García" userId="14f27ca67b5b2891" providerId="LiveId" clId="{071A47D1-BF50-4E75-8228-C02FCCBE09E1}" dt="2019-10-14T08:41:12.365" v="609" actId="1037"/>
          <ac:picMkLst>
            <pc:docMk/>
            <pc:sldMk cId="115930517" sldId="340"/>
            <ac:picMk id="10" creationId="{A8A9ABA7-697D-4CA9-8637-10A3EE9CCED0}"/>
          </ac:picMkLst>
        </pc:picChg>
        <pc:picChg chg="add del">
          <ac:chgData name="Carlos Alberto Jara García" userId="14f27ca67b5b2891" providerId="LiveId" clId="{071A47D1-BF50-4E75-8228-C02FCCBE09E1}" dt="2019-10-14T08:38:49.172" v="536"/>
          <ac:picMkLst>
            <pc:docMk/>
            <pc:sldMk cId="115930517" sldId="340"/>
            <ac:picMk id="2049" creationId="{A29728B1-0991-401F-BAF4-100DC49702E8}"/>
          </ac:picMkLst>
        </pc:picChg>
        <pc:picChg chg="add del">
          <ac:chgData name="Carlos Alberto Jara García" userId="14f27ca67b5b2891" providerId="LiveId" clId="{071A47D1-BF50-4E75-8228-C02FCCBE09E1}" dt="2019-10-14T08:38:49.172" v="536"/>
          <ac:picMkLst>
            <pc:docMk/>
            <pc:sldMk cId="115930517" sldId="340"/>
            <ac:picMk id="2051" creationId="{B02A0835-987B-4023-AABD-3C9B58B04ACC}"/>
          </ac:picMkLst>
        </pc:picChg>
        <pc:picChg chg="add del mod">
          <ac:chgData name="Carlos Alberto Jara García" userId="14f27ca67b5b2891" providerId="LiveId" clId="{071A47D1-BF50-4E75-8228-C02FCCBE09E1}" dt="2019-10-14T08:39:44.413" v="554" actId="478"/>
          <ac:picMkLst>
            <pc:docMk/>
            <pc:sldMk cId="115930517" sldId="340"/>
            <ac:picMk id="2058" creationId="{3DCD7C43-26EA-4DD8-A73A-78FD15184423}"/>
          </ac:picMkLst>
        </pc:picChg>
      </pc:sldChg>
      <pc:sldChg chg="del">
        <pc:chgData name="Carlos Alberto Jara García" userId="14f27ca67b5b2891" providerId="LiveId" clId="{071A47D1-BF50-4E75-8228-C02FCCBE09E1}" dt="2019-10-14T08:23:27.006" v="349" actId="47"/>
        <pc:sldMkLst>
          <pc:docMk/>
          <pc:sldMk cId="2155968841" sldId="341"/>
        </pc:sldMkLst>
      </pc:sldChg>
      <pc:sldChg chg="del">
        <pc:chgData name="Carlos Alberto Jara García" userId="14f27ca67b5b2891" providerId="LiveId" clId="{071A47D1-BF50-4E75-8228-C02FCCBE09E1}" dt="2019-10-14T08:23:45.185" v="392" actId="47"/>
        <pc:sldMkLst>
          <pc:docMk/>
          <pc:sldMk cId="3688782671" sldId="342"/>
        </pc:sldMkLst>
      </pc:sldChg>
      <pc:sldChg chg="del">
        <pc:chgData name="Carlos Alberto Jara García" userId="14f27ca67b5b2891" providerId="LiveId" clId="{071A47D1-BF50-4E75-8228-C02FCCBE09E1}" dt="2019-10-14T08:23:33.847" v="360" actId="47"/>
        <pc:sldMkLst>
          <pc:docMk/>
          <pc:sldMk cId="1725110483" sldId="343"/>
        </pc:sldMkLst>
      </pc:sldChg>
      <pc:sldChg chg="del">
        <pc:chgData name="Carlos Alberto Jara García" userId="14f27ca67b5b2891" providerId="LiveId" clId="{071A47D1-BF50-4E75-8228-C02FCCBE09E1}" dt="2019-10-14T08:23:34.459" v="361" actId="47"/>
        <pc:sldMkLst>
          <pc:docMk/>
          <pc:sldMk cId="1947353841" sldId="344"/>
        </pc:sldMkLst>
      </pc:sldChg>
      <pc:sldChg chg="delSp modSp add">
        <pc:chgData name="Carlos Alberto Jara García" userId="14f27ca67b5b2891" providerId="LiveId" clId="{071A47D1-BF50-4E75-8228-C02FCCBE09E1}" dt="2019-10-15T05:21:17.249" v="792" actId="20577"/>
        <pc:sldMkLst>
          <pc:docMk/>
          <pc:sldMk cId="546804018" sldId="345"/>
        </pc:sldMkLst>
        <pc:spChg chg="mod">
          <ac:chgData name="Carlos Alberto Jara García" userId="14f27ca67b5b2891" providerId="LiveId" clId="{071A47D1-BF50-4E75-8228-C02FCCBE09E1}" dt="2019-10-14T08:22:55.378" v="336" actId="313"/>
          <ac:spMkLst>
            <pc:docMk/>
            <pc:sldMk cId="546804018" sldId="345"/>
            <ac:spMk id="79" creationId="{00000000-0000-0000-0000-000000000000}"/>
          </ac:spMkLst>
        </pc:spChg>
        <pc:spChg chg="mod">
          <ac:chgData name="Carlos Alberto Jara García" userId="14f27ca67b5b2891" providerId="LiveId" clId="{071A47D1-BF50-4E75-8228-C02FCCBE09E1}" dt="2019-10-15T05:21:17.249" v="792" actId="20577"/>
          <ac:spMkLst>
            <pc:docMk/>
            <pc:sldMk cId="546804018" sldId="345"/>
            <ac:spMk id="80" creationId="{00000000-0000-0000-0000-000000000000}"/>
          </ac:spMkLst>
        </pc:spChg>
        <pc:picChg chg="del">
          <ac:chgData name="Carlos Alberto Jara García" userId="14f27ca67b5b2891" providerId="LiveId" clId="{071A47D1-BF50-4E75-8228-C02FCCBE09E1}" dt="2019-10-14T08:14:01.998" v="178" actId="478"/>
          <ac:picMkLst>
            <pc:docMk/>
            <pc:sldMk cId="546804018" sldId="345"/>
            <ac:picMk id="5" creationId="{066D170F-E93A-4FD8-B458-7F02B9C8C1C4}"/>
          </ac:picMkLst>
        </pc:picChg>
      </pc:sldChg>
      <pc:sldChg chg="modSp add">
        <pc:chgData name="Carlos Alberto Jara García" userId="14f27ca67b5b2891" providerId="LiveId" clId="{071A47D1-BF50-4E75-8228-C02FCCBE09E1}" dt="2019-10-14T08:22:49.007" v="334" actId="313"/>
        <pc:sldMkLst>
          <pc:docMk/>
          <pc:sldMk cId="4068032520" sldId="346"/>
        </pc:sldMkLst>
        <pc:spChg chg="mod">
          <ac:chgData name="Carlos Alberto Jara García" userId="14f27ca67b5b2891" providerId="LiveId" clId="{071A47D1-BF50-4E75-8228-C02FCCBE09E1}" dt="2019-10-14T08:22:49.007" v="334" actId="313"/>
          <ac:spMkLst>
            <pc:docMk/>
            <pc:sldMk cId="4068032520" sldId="346"/>
            <ac:spMk id="79" creationId="{00000000-0000-0000-0000-000000000000}"/>
          </ac:spMkLst>
        </pc:spChg>
        <pc:spChg chg="mod">
          <ac:chgData name="Carlos Alberto Jara García" userId="14f27ca67b5b2891" providerId="LiveId" clId="{071A47D1-BF50-4E75-8228-C02FCCBE09E1}" dt="2019-10-14T08:15:05.178" v="189" actId="113"/>
          <ac:spMkLst>
            <pc:docMk/>
            <pc:sldMk cId="4068032520" sldId="346"/>
            <ac:spMk id="80" creationId="{00000000-0000-0000-0000-000000000000}"/>
          </ac:spMkLst>
        </pc:spChg>
      </pc:sldChg>
      <pc:sldChg chg="modSp add">
        <pc:chgData name="Carlos Alberto Jara García" userId="14f27ca67b5b2891" providerId="LiveId" clId="{071A47D1-BF50-4E75-8228-C02FCCBE09E1}" dt="2019-10-14T08:22:45.340" v="333" actId="313"/>
        <pc:sldMkLst>
          <pc:docMk/>
          <pc:sldMk cId="2622986613" sldId="347"/>
        </pc:sldMkLst>
        <pc:spChg chg="mod">
          <ac:chgData name="Carlos Alberto Jara García" userId="14f27ca67b5b2891" providerId="LiveId" clId="{071A47D1-BF50-4E75-8228-C02FCCBE09E1}" dt="2019-10-14T08:22:45.340" v="333" actId="313"/>
          <ac:spMkLst>
            <pc:docMk/>
            <pc:sldMk cId="2622986613" sldId="347"/>
            <ac:spMk id="79" creationId="{00000000-0000-0000-0000-000000000000}"/>
          </ac:spMkLst>
        </pc:spChg>
        <pc:spChg chg="mod">
          <ac:chgData name="Carlos Alberto Jara García" userId="14f27ca67b5b2891" providerId="LiveId" clId="{071A47D1-BF50-4E75-8228-C02FCCBE09E1}" dt="2019-10-14T08:16:13.073" v="206" actId="20577"/>
          <ac:spMkLst>
            <pc:docMk/>
            <pc:sldMk cId="2622986613" sldId="347"/>
            <ac:spMk id="80" creationId="{00000000-0000-0000-0000-000000000000}"/>
          </ac:spMkLst>
        </pc:spChg>
      </pc:sldChg>
      <pc:sldChg chg="addSp modSp add">
        <pc:chgData name="Carlos Alberto Jara García" userId="14f27ca67b5b2891" providerId="LiveId" clId="{071A47D1-BF50-4E75-8228-C02FCCBE09E1}" dt="2019-10-14T08:22:41.786" v="332" actId="313"/>
        <pc:sldMkLst>
          <pc:docMk/>
          <pc:sldMk cId="3290016849" sldId="348"/>
        </pc:sldMkLst>
        <pc:spChg chg="mod">
          <ac:chgData name="Carlos Alberto Jara García" userId="14f27ca67b5b2891" providerId="LiveId" clId="{071A47D1-BF50-4E75-8228-C02FCCBE09E1}" dt="2019-10-14T08:22:41.786" v="332" actId="313"/>
          <ac:spMkLst>
            <pc:docMk/>
            <pc:sldMk cId="3290016849" sldId="348"/>
            <ac:spMk id="79" creationId="{00000000-0000-0000-0000-000000000000}"/>
          </ac:spMkLst>
        </pc:spChg>
        <pc:spChg chg="mod">
          <ac:chgData name="Carlos Alberto Jara García" userId="14f27ca67b5b2891" providerId="LiveId" clId="{071A47D1-BF50-4E75-8228-C02FCCBE09E1}" dt="2019-10-14T08:16:35.796" v="208" actId="6549"/>
          <ac:spMkLst>
            <pc:docMk/>
            <pc:sldMk cId="3290016849" sldId="348"/>
            <ac:spMk id="80" creationId="{00000000-0000-0000-0000-000000000000}"/>
          </ac:spMkLst>
        </pc:spChg>
        <pc:picChg chg="add mod">
          <ac:chgData name="Carlos Alberto Jara García" userId="14f27ca67b5b2891" providerId="LiveId" clId="{071A47D1-BF50-4E75-8228-C02FCCBE09E1}" dt="2019-10-14T08:16:45.695" v="211" actId="1076"/>
          <ac:picMkLst>
            <pc:docMk/>
            <pc:sldMk cId="3290016849" sldId="348"/>
            <ac:picMk id="4" creationId="{170CA345-DE3E-4BCE-BAB8-C44545A3193D}"/>
          </ac:picMkLst>
        </pc:picChg>
      </pc:sldChg>
      <pc:sldChg chg="addSp delSp modSp add ord">
        <pc:chgData name="Carlos Alberto Jara García" userId="14f27ca67b5b2891" providerId="LiveId" clId="{071A47D1-BF50-4E75-8228-C02FCCBE09E1}" dt="2019-10-14T08:22:35.789" v="330" actId="313"/>
        <pc:sldMkLst>
          <pc:docMk/>
          <pc:sldMk cId="1186241903" sldId="349"/>
        </pc:sldMkLst>
        <pc:spChg chg="mod">
          <ac:chgData name="Carlos Alberto Jara García" userId="14f27ca67b5b2891" providerId="LiveId" clId="{071A47D1-BF50-4E75-8228-C02FCCBE09E1}" dt="2019-10-14T08:22:35.789" v="330" actId="313"/>
          <ac:spMkLst>
            <pc:docMk/>
            <pc:sldMk cId="1186241903" sldId="349"/>
            <ac:spMk id="79" creationId="{00000000-0000-0000-0000-000000000000}"/>
          </ac:spMkLst>
        </pc:spChg>
        <pc:spChg chg="mod">
          <ac:chgData name="Carlos Alberto Jara García" userId="14f27ca67b5b2891" providerId="LiveId" clId="{071A47D1-BF50-4E75-8228-C02FCCBE09E1}" dt="2019-10-14T08:17:44.887" v="246" actId="20577"/>
          <ac:spMkLst>
            <pc:docMk/>
            <pc:sldMk cId="1186241903" sldId="349"/>
            <ac:spMk id="80" creationId="{00000000-0000-0000-0000-000000000000}"/>
          </ac:spMkLst>
        </pc:spChg>
        <pc:picChg chg="del">
          <ac:chgData name="Carlos Alberto Jara García" userId="14f27ca67b5b2891" providerId="LiveId" clId="{071A47D1-BF50-4E75-8228-C02FCCBE09E1}" dt="2019-10-14T08:17:33.888" v="222" actId="478"/>
          <ac:picMkLst>
            <pc:docMk/>
            <pc:sldMk cId="1186241903" sldId="349"/>
            <ac:picMk id="4" creationId="{170CA345-DE3E-4BCE-BAB8-C44545A3193D}"/>
          </ac:picMkLst>
        </pc:picChg>
        <pc:picChg chg="add mod">
          <ac:chgData name="Carlos Alberto Jara García" userId="14f27ca67b5b2891" providerId="LiveId" clId="{071A47D1-BF50-4E75-8228-C02FCCBE09E1}" dt="2019-10-14T08:17:56.581" v="248" actId="1076"/>
          <ac:picMkLst>
            <pc:docMk/>
            <pc:sldMk cId="1186241903" sldId="349"/>
            <ac:picMk id="5" creationId="{382EC412-F7B0-401E-B158-447FAE425073}"/>
          </ac:picMkLst>
        </pc:picChg>
      </pc:sldChg>
      <pc:sldChg chg="addSp delSp modSp add">
        <pc:chgData name="Carlos Alberto Jara García" userId="14f27ca67b5b2891" providerId="LiveId" clId="{071A47D1-BF50-4E75-8228-C02FCCBE09E1}" dt="2019-10-15T05:07:29.602" v="790" actId="20577"/>
        <pc:sldMkLst>
          <pc:docMk/>
          <pc:sldMk cId="3785364265" sldId="350"/>
        </pc:sldMkLst>
        <pc:spChg chg="mod">
          <ac:chgData name="Carlos Alberto Jara García" userId="14f27ca67b5b2891" providerId="LiveId" clId="{071A47D1-BF50-4E75-8228-C02FCCBE09E1}" dt="2019-10-14T08:22:27.881" v="328" actId="313"/>
          <ac:spMkLst>
            <pc:docMk/>
            <pc:sldMk cId="3785364265" sldId="350"/>
            <ac:spMk id="79" creationId="{00000000-0000-0000-0000-000000000000}"/>
          </ac:spMkLst>
        </pc:spChg>
        <pc:spChg chg="mod">
          <ac:chgData name="Carlos Alberto Jara García" userId="14f27ca67b5b2891" providerId="LiveId" clId="{071A47D1-BF50-4E75-8228-C02FCCBE09E1}" dt="2019-10-15T05:07:29.602" v="790" actId="20577"/>
          <ac:spMkLst>
            <pc:docMk/>
            <pc:sldMk cId="3785364265" sldId="350"/>
            <ac:spMk id="80" creationId="{00000000-0000-0000-0000-000000000000}"/>
          </ac:spMkLst>
        </pc:spChg>
        <pc:grpChg chg="add del">
          <ac:chgData name="Carlos Alberto Jara García" userId="14f27ca67b5b2891" providerId="LiveId" clId="{071A47D1-BF50-4E75-8228-C02FCCBE09E1}" dt="2019-10-14T08:20:46.987" v="295"/>
          <ac:grpSpMkLst>
            <pc:docMk/>
            <pc:sldMk cId="3785364265" sldId="350"/>
            <ac:grpSpMk id="6" creationId="{C11D96F2-26E4-4BC4-8531-2F8F1B044841}"/>
          </ac:grpSpMkLst>
        </pc:grpChg>
        <pc:picChg chg="del">
          <ac:chgData name="Carlos Alberto Jara García" userId="14f27ca67b5b2891" providerId="LiveId" clId="{071A47D1-BF50-4E75-8228-C02FCCBE09E1}" dt="2019-10-14T08:18:18.578" v="250" actId="478"/>
          <ac:picMkLst>
            <pc:docMk/>
            <pc:sldMk cId="3785364265" sldId="350"/>
            <ac:picMk id="5" creationId="{382EC412-F7B0-401E-B158-447FAE425073}"/>
          </ac:picMkLst>
        </pc:picChg>
      </pc:sldChg>
      <pc:sldChg chg="modSp add ord">
        <pc:chgData name="Carlos Alberto Jara García" userId="14f27ca67b5b2891" providerId="LiveId" clId="{071A47D1-BF50-4E75-8228-C02FCCBE09E1}" dt="2019-10-14T08:22:32.268" v="329" actId="313"/>
        <pc:sldMkLst>
          <pc:docMk/>
          <pc:sldMk cId="1710372532" sldId="351"/>
        </pc:sldMkLst>
        <pc:spChg chg="mod">
          <ac:chgData name="Carlos Alberto Jara García" userId="14f27ca67b5b2891" providerId="LiveId" clId="{071A47D1-BF50-4E75-8228-C02FCCBE09E1}" dt="2019-10-14T08:22:32.268" v="329" actId="313"/>
          <ac:spMkLst>
            <pc:docMk/>
            <pc:sldMk cId="1710372532" sldId="351"/>
            <ac:spMk id="79" creationId="{00000000-0000-0000-0000-000000000000}"/>
          </ac:spMkLst>
        </pc:spChg>
        <pc:spChg chg="mod">
          <ac:chgData name="Carlos Alberto Jara García" userId="14f27ca67b5b2891" providerId="LiveId" clId="{071A47D1-BF50-4E75-8228-C02FCCBE09E1}" dt="2019-10-14T08:19:55.678" v="266" actId="113"/>
          <ac:spMkLst>
            <pc:docMk/>
            <pc:sldMk cId="1710372532" sldId="351"/>
            <ac:spMk id="80" creationId="{00000000-0000-0000-0000-000000000000}"/>
          </ac:spMkLst>
        </pc:spChg>
      </pc:sldChg>
      <pc:sldChg chg="addSp modSp add ord">
        <pc:chgData name="Carlos Alberto Jara García" userId="14f27ca67b5b2891" providerId="LiveId" clId="{071A47D1-BF50-4E75-8228-C02FCCBE09E1}" dt="2019-10-14T08:22:24.999" v="327" actId="313"/>
        <pc:sldMkLst>
          <pc:docMk/>
          <pc:sldMk cId="617503996" sldId="352"/>
        </pc:sldMkLst>
        <pc:spChg chg="mod">
          <ac:chgData name="Carlos Alberto Jara García" userId="14f27ca67b5b2891" providerId="LiveId" clId="{071A47D1-BF50-4E75-8228-C02FCCBE09E1}" dt="2019-10-14T08:22:24.999" v="327" actId="313"/>
          <ac:spMkLst>
            <pc:docMk/>
            <pc:sldMk cId="617503996" sldId="352"/>
            <ac:spMk id="79" creationId="{00000000-0000-0000-0000-000000000000}"/>
          </ac:spMkLst>
        </pc:spChg>
        <pc:spChg chg="mod">
          <ac:chgData name="Carlos Alberto Jara García" userId="14f27ca67b5b2891" providerId="LiveId" clId="{071A47D1-BF50-4E75-8228-C02FCCBE09E1}" dt="2019-10-14T08:21:21.515" v="299" actId="122"/>
          <ac:spMkLst>
            <pc:docMk/>
            <pc:sldMk cId="617503996" sldId="352"/>
            <ac:spMk id="80" creationId="{00000000-0000-0000-0000-000000000000}"/>
          </ac:spMkLst>
        </pc:spChg>
        <pc:grpChg chg="add">
          <ac:chgData name="Carlos Alberto Jara García" userId="14f27ca67b5b2891" providerId="LiveId" clId="{071A47D1-BF50-4E75-8228-C02FCCBE09E1}" dt="2019-10-14T08:21:13.307" v="298"/>
          <ac:grpSpMkLst>
            <pc:docMk/>
            <pc:sldMk cId="617503996" sldId="352"/>
            <ac:grpSpMk id="4" creationId="{28784A53-96CE-4933-BA3E-2D958A15019C}"/>
          </ac:grpSpMkLst>
        </pc:grpChg>
      </pc:sldChg>
      <pc:sldChg chg="addSp modSp add">
        <pc:chgData name="Carlos Alberto Jara García" userId="14f27ca67b5b2891" providerId="LiveId" clId="{071A47D1-BF50-4E75-8228-C02FCCBE09E1}" dt="2019-10-14T08:22:22.594" v="326" actId="313"/>
        <pc:sldMkLst>
          <pc:docMk/>
          <pc:sldMk cId="1650699947" sldId="353"/>
        </pc:sldMkLst>
        <pc:spChg chg="add mod">
          <ac:chgData name="Carlos Alberto Jara García" userId="14f27ca67b5b2891" providerId="LiveId" clId="{071A47D1-BF50-4E75-8228-C02FCCBE09E1}" dt="2019-10-14T08:22:05.510" v="305" actId="1076"/>
          <ac:spMkLst>
            <pc:docMk/>
            <pc:sldMk cId="1650699947" sldId="353"/>
            <ac:spMk id="5" creationId="{C4D9771A-ADA1-43F8-BDF2-AB7FB1DE92FD}"/>
          </ac:spMkLst>
        </pc:spChg>
        <pc:spChg chg="mod">
          <ac:chgData name="Carlos Alberto Jara García" userId="14f27ca67b5b2891" providerId="LiveId" clId="{071A47D1-BF50-4E75-8228-C02FCCBE09E1}" dt="2019-10-14T08:22:22.594" v="326" actId="313"/>
          <ac:spMkLst>
            <pc:docMk/>
            <pc:sldMk cId="1650699947" sldId="353"/>
            <ac:spMk id="79" creationId="{00000000-0000-0000-0000-000000000000}"/>
          </ac:spMkLst>
        </pc:spChg>
        <pc:spChg chg="mod">
          <ac:chgData name="Carlos Alberto Jara García" userId="14f27ca67b5b2891" providerId="LiveId" clId="{071A47D1-BF50-4E75-8228-C02FCCBE09E1}" dt="2019-10-14T08:22:20.627" v="325" actId="313"/>
          <ac:spMkLst>
            <pc:docMk/>
            <pc:sldMk cId="1650699947" sldId="353"/>
            <ac:spMk id="80" creationId="{00000000-0000-0000-0000-000000000000}"/>
          </ac:spMkLst>
        </pc:spChg>
        <pc:picChg chg="add mod">
          <ac:chgData name="Carlos Alberto Jara García" userId="14f27ca67b5b2891" providerId="LiveId" clId="{071A47D1-BF50-4E75-8228-C02FCCBE09E1}" dt="2019-10-14T08:22:05.510" v="305" actId="1076"/>
          <ac:picMkLst>
            <pc:docMk/>
            <pc:sldMk cId="1650699947" sldId="353"/>
            <ac:picMk id="4" creationId="{A960F52C-E49B-412C-93DE-E60E280E2822}"/>
          </ac:picMkLst>
        </pc:picChg>
      </pc:sldChg>
      <pc:sldChg chg="addSp delSp modSp add">
        <pc:chgData name="Carlos Alberto Jara García" userId="14f27ca67b5b2891" providerId="LiveId" clId="{071A47D1-BF50-4E75-8228-C02FCCBE09E1}" dt="2019-10-14T08:24:31.864" v="406" actId="20577"/>
        <pc:sldMkLst>
          <pc:docMk/>
          <pc:sldMk cId="2252588264" sldId="354"/>
        </pc:sldMkLst>
        <pc:spChg chg="del">
          <ac:chgData name="Carlos Alberto Jara García" userId="14f27ca67b5b2891" providerId="LiveId" clId="{071A47D1-BF50-4E75-8228-C02FCCBE09E1}" dt="2019-10-14T08:24:21.753" v="396" actId="478"/>
          <ac:spMkLst>
            <pc:docMk/>
            <pc:sldMk cId="2252588264" sldId="354"/>
            <ac:spMk id="5" creationId="{C4D9771A-ADA1-43F8-BDF2-AB7FB1DE92FD}"/>
          </ac:spMkLst>
        </pc:spChg>
        <pc:spChg chg="add mod">
          <ac:chgData name="Carlos Alberto Jara García" userId="14f27ca67b5b2891" providerId="LiveId" clId="{071A47D1-BF50-4E75-8228-C02FCCBE09E1}" dt="2019-10-14T08:24:27.913" v="398" actId="1076"/>
          <ac:spMkLst>
            <pc:docMk/>
            <pc:sldMk cId="2252588264" sldId="354"/>
            <ac:spMk id="7" creationId="{F10F1533-5F1C-4B03-ACE7-37250D3EC9E1}"/>
          </ac:spMkLst>
        </pc:spChg>
        <pc:spChg chg="mod">
          <ac:chgData name="Carlos Alberto Jara García" userId="14f27ca67b5b2891" providerId="LiveId" clId="{071A47D1-BF50-4E75-8228-C02FCCBE09E1}" dt="2019-10-14T08:24:31.864" v="406" actId="20577"/>
          <ac:spMkLst>
            <pc:docMk/>
            <pc:sldMk cId="2252588264" sldId="354"/>
            <ac:spMk id="80" creationId="{00000000-0000-0000-0000-000000000000}"/>
          </ac:spMkLst>
        </pc:spChg>
        <pc:picChg chg="del">
          <ac:chgData name="Carlos Alberto Jara García" userId="14f27ca67b5b2891" providerId="LiveId" clId="{071A47D1-BF50-4E75-8228-C02FCCBE09E1}" dt="2019-10-14T08:24:19.704" v="395" actId="478"/>
          <ac:picMkLst>
            <pc:docMk/>
            <pc:sldMk cId="2252588264" sldId="354"/>
            <ac:picMk id="4" creationId="{A960F52C-E49B-412C-93DE-E60E280E2822}"/>
          </ac:picMkLst>
        </pc:picChg>
        <pc:picChg chg="add mod">
          <ac:chgData name="Carlos Alberto Jara García" userId="14f27ca67b5b2891" providerId="LiveId" clId="{071A47D1-BF50-4E75-8228-C02FCCBE09E1}" dt="2019-10-14T08:24:27.913" v="398" actId="1076"/>
          <ac:picMkLst>
            <pc:docMk/>
            <pc:sldMk cId="2252588264" sldId="354"/>
            <ac:picMk id="6" creationId="{06331F5D-5B0C-4D47-AB7B-392AC0AEBE36}"/>
          </ac:picMkLst>
        </pc:picChg>
      </pc:sldChg>
      <pc:sldChg chg="addSp delSp modSp add">
        <pc:chgData name="Carlos Alberto Jara García" userId="14f27ca67b5b2891" providerId="LiveId" clId="{071A47D1-BF50-4E75-8228-C02FCCBE09E1}" dt="2019-10-14T08:30:02.502" v="451" actId="20577"/>
        <pc:sldMkLst>
          <pc:docMk/>
          <pc:sldMk cId="2005041017" sldId="355"/>
        </pc:sldMkLst>
        <pc:spChg chg="del">
          <ac:chgData name="Carlos Alberto Jara García" userId="14f27ca67b5b2891" providerId="LiveId" clId="{071A47D1-BF50-4E75-8228-C02FCCBE09E1}" dt="2019-10-14T08:29:28.301" v="434" actId="478"/>
          <ac:spMkLst>
            <pc:docMk/>
            <pc:sldMk cId="2005041017" sldId="355"/>
            <ac:spMk id="7" creationId="{F10F1533-5F1C-4B03-ACE7-37250D3EC9E1}"/>
          </ac:spMkLst>
        </pc:spChg>
        <pc:spChg chg="add mod">
          <ac:chgData name="Carlos Alberto Jara García" userId="14f27ca67b5b2891" providerId="LiveId" clId="{071A47D1-BF50-4E75-8228-C02FCCBE09E1}" dt="2019-10-14T08:29:41.958" v="436" actId="1076"/>
          <ac:spMkLst>
            <pc:docMk/>
            <pc:sldMk cId="2005041017" sldId="355"/>
            <ac:spMk id="10" creationId="{11900A40-595D-417D-925D-D8B580B9E3B8}"/>
          </ac:spMkLst>
        </pc:spChg>
        <pc:spChg chg="mod">
          <ac:chgData name="Carlos Alberto Jara García" userId="14f27ca67b5b2891" providerId="LiveId" clId="{071A47D1-BF50-4E75-8228-C02FCCBE09E1}" dt="2019-10-14T08:30:02.502" v="451" actId="20577"/>
          <ac:spMkLst>
            <pc:docMk/>
            <pc:sldMk cId="2005041017" sldId="355"/>
            <ac:spMk id="80" creationId="{00000000-0000-0000-0000-000000000000}"/>
          </ac:spMkLst>
        </pc:spChg>
        <pc:picChg chg="del">
          <ac:chgData name="Carlos Alberto Jara García" userId="14f27ca67b5b2891" providerId="LiveId" clId="{071A47D1-BF50-4E75-8228-C02FCCBE09E1}" dt="2019-10-14T08:29:26.656" v="433" actId="478"/>
          <ac:picMkLst>
            <pc:docMk/>
            <pc:sldMk cId="2005041017" sldId="355"/>
            <ac:picMk id="6" creationId="{06331F5D-5B0C-4D47-AB7B-392AC0AEBE36}"/>
          </ac:picMkLst>
        </pc:picChg>
        <pc:picChg chg="add mod">
          <ac:chgData name="Carlos Alberto Jara García" userId="14f27ca67b5b2891" providerId="LiveId" clId="{071A47D1-BF50-4E75-8228-C02FCCBE09E1}" dt="2019-10-14T08:29:41.958" v="436" actId="1076"/>
          <ac:picMkLst>
            <pc:docMk/>
            <pc:sldMk cId="2005041017" sldId="355"/>
            <ac:picMk id="8" creationId="{C2913CDF-3B79-4B30-B8C7-7B878512907B}"/>
          </ac:picMkLst>
        </pc:picChg>
        <pc:picChg chg="add mod">
          <ac:chgData name="Carlos Alberto Jara García" userId="14f27ca67b5b2891" providerId="LiveId" clId="{071A47D1-BF50-4E75-8228-C02FCCBE09E1}" dt="2019-10-14T08:29:41.958" v="436" actId="1076"/>
          <ac:picMkLst>
            <pc:docMk/>
            <pc:sldMk cId="2005041017" sldId="355"/>
            <ac:picMk id="9" creationId="{6DB583AB-894D-4010-B468-35B43D46503C}"/>
          </ac:picMkLst>
        </pc:picChg>
      </pc:sldChg>
      <pc:sldChg chg="addSp delSp modSp add">
        <pc:chgData name="Carlos Alberto Jara García" userId="14f27ca67b5b2891" providerId="LiveId" clId="{071A47D1-BF50-4E75-8228-C02FCCBE09E1}" dt="2019-10-14T08:30:41.270" v="480" actId="20577"/>
        <pc:sldMkLst>
          <pc:docMk/>
          <pc:sldMk cId="203506708" sldId="356"/>
        </pc:sldMkLst>
        <pc:spChg chg="del">
          <ac:chgData name="Carlos Alberto Jara García" userId="14f27ca67b5b2891" providerId="LiveId" clId="{071A47D1-BF50-4E75-8228-C02FCCBE09E1}" dt="2019-10-14T08:30:20.912" v="455" actId="478"/>
          <ac:spMkLst>
            <pc:docMk/>
            <pc:sldMk cId="203506708" sldId="356"/>
            <ac:spMk id="10" creationId="{11900A40-595D-417D-925D-D8B580B9E3B8}"/>
          </ac:spMkLst>
        </pc:spChg>
        <pc:spChg chg="mod">
          <ac:chgData name="Carlos Alberto Jara García" userId="14f27ca67b5b2891" providerId="LiveId" clId="{071A47D1-BF50-4E75-8228-C02FCCBE09E1}" dt="2019-10-14T08:30:41.270" v="480" actId="20577"/>
          <ac:spMkLst>
            <pc:docMk/>
            <pc:sldMk cId="203506708" sldId="356"/>
            <ac:spMk id="80" creationId="{00000000-0000-0000-0000-000000000000}"/>
          </ac:spMkLst>
        </pc:spChg>
        <pc:picChg chg="add mod">
          <ac:chgData name="Carlos Alberto Jara García" userId="14f27ca67b5b2891" providerId="LiveId" clId="{071A47D1-BF50-4E75-8228-C02FCCBE09E1}" dt="2019-10-14T08:30:25.191" v="457" actId="1076"/>
          <ac:picMkLst>
            <pc:docMk/>
            <pc:sldMk cId="203506708" sldId="356"/>
            <ac:picMk id="7" creationId="{AEF28C6E-F5B5-4AA8-BB55-BB8659A50688}"/>
          </ac:picMkLst>
        </pc:picChg>
        <pc:picChg chg="del">
          <ac:chgData name="Carlos Alberto Jara García" userId="14f27ca67b5b2891" providerId="LiveId" clId="{071A47D1-BF50-4E75-8228-C02FCCBE09E1}" dt="2019-10-14T08:30:18.483" v="453" actId="478"/>
          <ac:picMkLst>
            <pc:docMk/>
            <pc:sldMk cId="203506708" sldId="356"/>
            <ac:picMk id="8" creationId="{C2913CDF-3B79-4B30-B8C7-7B878512907B}"/>
          </ac:picMkLst>
        </pc:picChg>
        <pc:picChg chg="del">
          <ac:chgData name="Carlos Alberto Jara García" userId="14f27ca67b5b2891" providerId="LiveId" clId="{071A47D1-BF50-4E75-8228-C02FCCBE09E1}" dt="2019-10-14T08:30:19.240" v="454" actId="478"/>
          <ac:picMkLst>
            <pc:docMk/>
            <pc:sldMk cId="203506708" sldId="356"/>
            <ac:picMk id="9" creationId="{6DB583AB-894D-4010-B468-35B43D46503C}"/>
          </ac:picMkLst>
        </pc:picChg>
      </pc:sldChg>
      <pc:sldChg chg="addSp delSp modSp add">
        <pc:chgData name="Carlos Alberto Jara García" userId="14f27ca67b5b2891" providerId="LiveId" clId="{071A47D1-BF50-4E75-8228-C02FCCBE09E1}" dt="2019-10-14T08:32:06.234" v="509"/>
        <pc:sldMkLst>
          <pc:docMk/>
          <pc:sldMk cId="3155743137" sldId="357"/>
        </pc:sldMkLst>
        <pc:spChg chg="add del">
          <ac:chgData name="Carlos Alberto Jara García" userId="14f27ca67b5b2891" providerId="LiveId" clId="{071A47D1-BF50-4E75-8228-C02FCCBE09E1}" dt="2019-10-14T08:31:28.803" v="505"/>
          <ac:spMkLst>
            <pc:docMk/>
            <pc:sldMk cId="3155743137" sldId="357"/>
            <ac:spMk id="2" creationId="{B6DF5279-CC53-4B82-92A9-1121FCB50C27}"/>
          </ac:spMkLst>
        </pc:spChg>
        <pc:spChg chg="mod">
          <ac:chgData name="Carlos Alberto Jara García" userId="14f27ca67b5b2891" providerId="LiveId" clId="{071A47D1-BF50-4E75-8228-C02FCCBE09E1}" dt="2019-10-14T08:32:06.234" v="509"/>
          <ac:spMkLst>
            <pc:docMk/>
            <pc:sldMk cId="3155743137" sldId="357"/>
            <ac:spMk id="80" creationId="{00000000-0000-0000-0000-000000000000}"/>
          </ac:spMkLst>
        </pc:spChg>
        <pc:picChg chg="del">
          <ac:chgData name="Carlos Alberto Jara García" userId="14f27ca67b5b2891" providerId="LiveId" clId="{071A47D1-BF50-4E75-8228-C02FCCBE09E1}" dt="2019-10-14T08:31:12.470" v="482" actId="478"/>
          <ac:picMkLst>
            <pc:docMk/>
            <pc:sldMk cId="3155743137" sldId="357"/>
            <ac:picMk id="7" creationId="{AEF28C6E-F5B5-4AA8-BB55-BB8659A50688}"/>
          </ac:picMkLst>
        </pc:picChg>
      </pc:sldChg>
      <pc:sldChg chg="modSp add">
        <pc:chgData name="Carlos Alberto Jara García" userId="14f27ca67b5b2891" providerId="LiveId" clId="{071A47D1-BF50-4E75-8228-C02FCCBE09E1}" dt="2019-10-14T08:32:31.699" v="512"/>
        <pc:sldMkLst>
          <pc:docMk/>
          <pc:sldMk cId="1847986930" sldId="358"/>
        </pc:sldMkLst>
        <pc:spChg chg="mod">
          <ac:chgData name="Carlos Alberto Jara García" userId="14f27ca67b5b2891" providerId="LiveId" clId="{071A47D1-BF50-4E75-8228-C02FCCBE09E1}" dt="2019-10-14T08:32:31.699" v="512"/>
          <ac:spMkLst>
            <pc:docMk/>
            <pc:sldMk cId="1847986930" sldId="358"/>
            <ac:spMk id="80" creationId="{00000000-0000-0000-0000-000000000000}"/>
          </ac:spMkLst>
        </pc:spChg>
      </pc:sldChg>
      <pc:sldChg chg="modSp add ord">
        <pc:chgData name="Carlos Alberto Jara García" userId="14f27ca67b5b2891" providerId="LiveId" clId="{071A47D1-BF50-4E75-8228-C02FCCBE09E1}" dt="2019-10-17T05:23:51.800" v="793"/>
        <pc:sldMkLst>
          <pc:docMk/>
          <pc:sldMk cId="3072012806" sldId="359"/>
        </pc:sldMkLst>
        <pc:spChg chg="mod">
          <ac:chgData name="Carlos Alberto Jara García" userId="14f27ca67b5b2891" providerId="LiveId" clId="{071A47D1-BF50-4E75-8228-C02FCCBE09E1}" dt="2019-10-14T08:34:54.074" v="526" actId="20577"/>
          <ac:spMkLst>
            <pc:docMk/>
            <pc:sldMk cId="3072012806" sldId="359"/>
            <ac:spMk id="79" creationId="{00000000-0000-0000-0000-000000000000}"/>
          </ac:spMkLst>
        </pc:spChg>
        <pc:spChg chg="mod">
          <ac:chgData name="Carlos Alberto Jara García" userId="14f27ca67b5b2891" providerId="LiveId" clId="{071A47D1-BF50-4E75-8228-C02FCCBE09E1}" dt="2019-10-14T08:34:47.338" v="515"/>
          <ac:spMkLst>
            <pc:docMk/>
            <pc:sldMk cId="3072012806" sldId="359"/>
            <ac:spMk id="80" creationId="{00000000-0000-0000-0000-000000000000}"/>
          </ac:spMkLst>
        </pc:spChg>
      </pc:sldChg>
      <pc:sldChg chg="add">
        <pc:chgData name="Carlos Alberto Jara García" userId="14f27ca67b5b2891" providerId="LiveId" clId="{071A47D1-BF50-4E75-8228-C02FCCBE09E1}" dt="2019-10-14T08:59:06.319" v="623"/>
        <pc:sldMkLst>
          <pc:docMk/>
          <pc:sldMk cId="3135318013" sldId="360"/>
        </pc:sldMkLst>
      </pc:sldChg>
      <pc:sldChg chg="add">
        <pc:chgData name="Carlos Alberto Jara García" userId="14f27ca67b5b2891" providerId="LiveId" clId="{071A47D1-BF50-4E75-8228-C02FCCBE09E1}" dt="2019-10-14T09:01:38.024" v="647"/>
        <pc:sldMkLst>
          <pc:docMk/>
          <pc:sldMk cId="3839996151" sldId="361"/>
        </pc:sldMkLst>
      </pc:sldChg>
      <pc:sldChg chg="addSp modSp add">
        <pc:chgData name="Carlos Alberto Jara García" userId="14f27ca67b5b2891" providerId="LiveId" clId="{071A47D1-BF50-4E75-8228-C02FCCBE09E1}" dt="2019-10-14T09:06:05.092" v="775" actId="1076"/>
        <pc:sldMkLst>
          <pc:docMk/>
          <pc:sldMk cId="1365667424" sldId="362"/>
        </pc:sldMkLst>
        <pc:spChg chg="mod">
          <ac:chgData name="Carlos Alberto Jara García" userId="14f27ca67b5b2891" providerId="LiveId" clId="{071A47D1-BF50-4E75-8228-C02FCCBE09E1}" dt="2019-10-14T09:05:51.237" v="771" actId="6549"/>
          <ac:spMkLst>
            <pc:docMk/>
            <pc:sldMk cId="1365667424" sldId="362"/>
            <ac:spMk id="80" creationId="{00000000-0000-0000-0000-000000000000}"/>
          </ac:spMkLst>
        </pc:spChg>
        <pc:picChg chg="add mod">
          <ac:chgData name="Carlos Alberto Jara García" userId="14f27ca67b5b2891" providerId="LiveId" clId="{071A47D1-BF50-4E75-8228-C02FCCBE09E1}" dt="2019-10-14T09:06:05.092" v="775" actId="1076"/>
          <ac:picMkLst>
            <pc:docMk/>
            <pc:sldMk cId="1365667424" sldId="362"/>
            <ac:picMk id="2" creationId="{1ADAA502-947E-4008-97E4-4BF38820CFD6}"/>
          </ac:picMkLst>
        </pc:picChg>
      </pc:sldChg>
      <pc:sldMasterChg chg="delSldLayout">
        <pc:chgData name="Carlos Alberto Jara García" userId="14f27ca67b5b2891" providerId="LiveId" clId="{071A47D1-BF50-4E75-8228-C02FCCBE09E1}" dt="2019-10-14T08:23:42.107" v="378" actId="47"/>
        <pc:sldMasterMkLst>
          <pc:docMk/>
          <pc:sldMasterMk cId="3209693378" sldId="2147483659"/>
        </pc:sldMasterMkLst>
        <pc:sldLayoutChg chg="del">
          <pc:chgData name="Carlos Alberto Jara García" userId="14f27ca67b5b2891" providerId="LiveId" clId="{071A47D1-BF50-4E75-8228-C02FCCBE09E1}" dt="2019-10-14T08:23:42.107" v="378" actId="47"/>
          <pc:sldLayoutMkLst>
            <pc:docMk/>
            <pc:sldMasterMk cId="3209693378" sldId="2147483659"/>
            <pc:sldLayoutMk cId="2911260841" sldId="2147483667"/>
          </pc:sldLayoutMkLst>
        </pc:sldLayoutChg>
      </pc:sldMaster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5.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1" y="0"/>
            <a:ext cx="4435304" cy="355681"/>
          </a:xfrm>
          <a:prstGeom prst="rect">
            <a:avLst/>
          </a:prstGeom>
          <a:noFill/>
          <a:ln>
            <a:noFill/>
          </a:ln>
        </p:spPr>
        <p:txBody>
          <a:bodyPr spcFirstLastPara="1" wrap="square" lIns="96300" tIns="48150" rIns="96300" bIns="48150" anchor="t" anchorCtr="0"/>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5797022" y="0"/>
            <a:ext cx="4435304" cy="355681"/>
          </a:xfrm>
          <a:prstGeom prst="rect">
            <a:avLst/>
          </a:prstGeom>
          <a:noFill/>
          <a:ln>
            <a:noFill/>
          </a:ln>
        </p:spPr>
        <p:txBody>
          <a:bodyPr spcFirstLastPara="1" wrap="square" lIns="96300" tIns="48150" rIns="96300" bIns="48150" anchor="t" anchorCtr="0"/>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3395663" y="533400"/>
            <a:ext cx="3443287" cy="26606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1020715" y="3371809"/>
            <a:ext cx="8193183" cy="3194520"/>
          </a:xfrm>
          <a:prstGeom prst="rect">
            <a:avLst/>
          </a:prstGeom>
          <a:noFill/>
          <a:ln>
            <a:noFill/>
          </a:ln>
        </p:spPr>
        <p:txBody>
          <a:bodyPr spcFirstLastPara="1" wrap="square" lIns="96300" tIns="48150" rIns="96300" bIns="48150" anchor="t" anchorCtr="0"/>
          <a:lstStyle>
            <a:lvl1pPr marL="457200" marR="0" lvl="0"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1" y="6742518"/>
            <a:ext cx="4435304" cy="355680"/>
          </a:xfrm>
          <a:prstGeom prst="rect">
            <a:avLst/>
          </a:prstGeom>
          <a:noFill/>
          <a:ln>
            <a:noFill/>
          </a:ln>
        </p:spPr>
        <p:txBody>
          <a:bodyPr spcFirstLastPara="1" wrap="square" lIns="96300" tIns="48150" rIns="96300" bIns="48150" anchor="b" anchorCtr="0"/>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5797022" y="6742518"/>
            <a:ext cx="4435304" cy="355680"/>
          </a:xfrm>
          <a:prstGeom prst="rect">
            <a:avLst/>
          </a:prstGeom>
          <a:noFill/>
          <a:ln>
            <a:noFill/>
          </a:ln>
        </p:spPr>
        <p:txBody>
          <a:bodyPr spcFirstLastPara="1" wrap="square" lIns="96300" tIns="48150" rIns="96300" bIns="48150" anchor="b" anchorCtr="0">
            <a:noAutofit/>
          </a:bodyPr>
          <a:lstStyle/>
          <a:p>
            <a:pPr marL="0" marR="0" lvl="0" indent="0" algn="r" rtl="0">
              <a:spcBef>
                <a:spcPts val="0"/>
              </a:spcBef>
              <a:spcAft>
                <a:spcPts val="0"/>
              </a:spcAft>
              <a:buNone/>
            </a:pPr>
            <a:fld id="{00000000-1234-1234-1234-123412341234}" type="slidenum">
              <a:rPr lang="es-PE" sz="1200" b="0" i="0" u="none" strike="noStrike" cap="none">
                <a:solidFill>
                  <a:schemeClr val="dk1"/>
                </a:solidFill>
                <a:latin typeface="Arial"/>
                <a:ea typeface="Arial"/>
                <a:cs typeface="Arial"/>
                <a:sym typeface="Arial"/>
              </a:rPr>
              <a:t>‹Nº›</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56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56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56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56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56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56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56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56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56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notes"/>
          <p:cNvSpPr txBox="1">
            <a:spLocks noGrp="1"/>
          </p:cNvSpPr>
          <p:nvPr>
            <p:ph type="body" idx="1"/>
          </p:nvPr>
        </p:nvSpPr>
        <p:spPr>
          <a:xfrm>
            <a:off x="1020715" y="3371809"/>
            <a:ext cx="8193183" cy="3194520"/>
          </a:xfrm>
          <a:prstGeom prst="rect">
            <a:avLst/>
          </a:prstGeom>
        </p:spPr>
        <p:txBody>
          <a:bodyPr spcFirstLastPara="1" wrap="square" lIns="96300" tIns="48150" rIns="96300" bIns="48150" anchor="t" anchorCtr="0">
            <a:noAutofit/>
          </a:bodyPr>
          <a:lstStyle/>
          <a:p>
            <a:pPr marL="0" lvl="0" indent="0" algn="l" rtl="0">
              <a:spcBef>
                <a:spcPts val="360"/>
              </a:spcBef>
              <a:spcAft>
                <a:spcPts val="0"/>
              </a:spcAft>
              <a:buNone/>
            </a:pPr>
            <a:endParaRPr/>
          </a:p>
        </p:txBody>
      </p:sp>
      <p:sp>
        <p:nvSpPr>
          <p:cNvPr id="63" name="Google Shape;63;p1:notes"/>
          <p:cNvSpPr>
            <a:spLocks noGrp="1" noRot="1" noChangeAspect="1"/>
          </p:cNvSpPr>
          <p:nvPr>
            <p:ph type="sldImg" idx="2"/>
          </p:nvPr>
        </p:nvSpPr>
        <p:spPr>
          <a:xfrm>
            <a:off x="3395663" y="533400"/>
            <a:ext cx="3443287" cy="2660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5:notes"/>
          <p:cNvSpPr txBox="1">
            <a:spLocks noGrp="1"/>
          </p:cNvSpPr>
          <p:nvPr>
            <p:ph type="body" idx="1"/>
          </p:nvPr>
        </p:nvSpPr>
        <p:spPr>
          <a:xfrm>
            <a:off x="1020715" y="3371809"/>
            <a:ext cx="8193183" cy="3194520"/>
          </a:xfrm>
          <a:prstGeom prst="rect">
            <a:avLst/>
          </a:prstGeom>
        </p:spPr>
        <p:txBody>
          <a:bodyPr spcFirstLastPara="1" wrap="square" lIns="96300" tIns="48150" rIns="96300" bIns="48150" anchor="t" anchorCtr="0">
            <a:noAutofit/>
          </a:bodyPr>
          <a:lstStyle/>
          <a:p>
            <a:pPr marL="0" lvl="0" indent="0" algn="l" rtl="0">
              <a:spcBef>
                <a:spcPts val="360"/>
              </a:spcBef>
              <a:spcAft>
                <a:spcPts val="0"/>
              </a:spcAft>
              <a:buNone/>
            </a:pPr>
            <a:endParaRPr/>
          </a:p>
        </p:txBody>
      </p:sp>
      <p:sp>
        <p:nvSpPr>
          <p:cNvPr id="77" name="Google Shape;77;p5:notes"/>
          <p:cNvSpPr>
            <a:spLocks noGrp="1" noRot="1" noChangeAspect="1"/>
          </p:cNvSpPr>
          <p:nvPr>
            <p:ph type="sldImg" idx="2"/>
          </p:nvPr>
        </p:nvSpPr>
        <p:spPr>
          <a:xfrm>
            <a:off x="3395663" y="533400"/>
            <a:ext cx="3443287" cy="26606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216119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5:notes"/>
          <p:cNvSpPr txBox="1">
            <a:spLocks noGrp="1"/>
          </p:cNvSpPr>
          <p:nvPr>
            <p:ph type="body" idx="1"/>
          </p:nvPr>
        </p:nvSpPr>
        <p:spPr>
          <a:xfrm>
            <a:off x="1020715" y="3371809"/>
            <a:ext cx="8193183" cy="3194520"/>
          </a:xfrm>
          <a:prstGeom prst="rect">
            <a:avLst/>
          </a:prstGeom>
        </p:spPr>
        <p:txBody>
          <a:bodyPr spcFirstLastPara="1" wrap="square" lIns="96300" tIns="48150" rIns="96300" bIns="48150" anchor="t" anchorCtr="0">
            <a:noAutofit/>
          </a:bodyPr>
          <a:lstStyle/>
          <a:p>
            <a:pPr marL="0" lvl="0" indent="0" algn="l" rtl="0">
              <a:spcBef>
                <a:spcPts val="360"/>
              </a:spcBef>
              <a:spcAft>
                <a:spcPts val="0"/>
              </a:spcAft>
              <a:buNone/>
            </a:pPr>
            <a:endParaRPr/>
          </a:p>
        </p:txBody>
      </p:sp>
      <p:sp>
        <p:nvSpPr>
          <p:cNvPr id="77" name="Google Shape;77;p5:notes"/>
          <p:cNvSpPr>
            <a:spLocks noGrp="1" noRot="1" noChangeAspect="1"/>
          </p:cNvSpPr>
          <p:nvPr>
            <p:ph type="sldImg" idx="2"/>
          </p:nvPr>
        </p:nvSpPr>
        <p:spPr>
          <a:xfrm>
            <a:off x="3395663" y="533400"/>
            <a:ext cx="3443287" cy="26606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748163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5:notes"/>
          <p:cNvSpPr txBox="1">
            <a:spLocks noGrp="1"/>
          </p:cNvSpPr>
          <p:nvPr>
            <p:ph type="body" idx="1"/>
          </p:nvPr>
        </p:nvSpPr>
        <p:spPr>
          <a:xfrm>
            <a:off x="1020715" y="3371809"/>
            <a:ext cx="8193183" cy="3194520"/>
          </a:xfrm>
          <a:prstGeom prst="rect">
            <a:avLst/>
          </a:prstGeom>
        </p:spPr>
        <p:txBody>
          <a:bodyPr spcFirstLastPara="1" wrap="square" lIns="96300" tIns="48150" rIns="96300" bIns="48150" anchor="t" anchorCtr="0">
            <a:noAutofit/>
          </a:bodyPr>
          <a:lstStyle/>
          <a:p>
            <a:pPr marL="0" lvl="0" indent="0" algn="l" rtl="0">
              <a:spcBef>
                <a:spcPts val="360"/>
              </a:spcBef>
              <a:spcAft>
                <a:spcPts val="0"/>
              </a:spcAft>
              <a:buNone/>
            </a:pPr>
            <a:endParaRPr/>
          </a:p>
        </p:txBody>
      </p:sp>
      <p:sp>
        <p:nvSpPr>
          <p:cNvPr id="77" name="Google Shape;77;p5:notes"/>
          <p:cNvSpPr>
            <a:spLocks noGrp="1" noRot="1" noChangeAspect="1"/>
          </p:cNvSpPr>
          <p:nvPr>
            <p:ph type="sldImg" idx="2"/>
          </p:nvPr>
        </p:nvSpPr>
        <p:spPr>
          <a:xfrm>
            <a:off x="3395663" y="533400"/>
            <a:ext cx="3443287" cy="26606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349652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5:notes"/>
          <p:cNvSpPr txBox="1">
            <a:spLocks noGrp="1"/>
          </p:cNvSpPr>
          <p:nvPr>
            <p:ph type="body" idx="1"/>
          </p:nvPr>
        </p:nvSpPr>
        <p:spPr>
          <a:xfrm>
            <a:off x="1020715" y="3371809"/>
            <a:ext cx="8193183" cy="3194520"/>
          </a:xfrm>
          <a:prstGeom prst="rect">
            <a:avLst/>
          </a:prstGeom>
        </p:spPr>
        <p:txBody>
          <a:bodyPr spcFirstLastPara="1" wrap="square" lIns="96300" tIns="48150" rIns="96300" bIns="48150" anchor="t" anchorCtr="0">
            <a:noAutofit/>
          </a:bodyPr>
          <a:lstStyle/>
          <a:p>
            <a:pPr marL="0" lvl="0" indent="0" algn="l" rtl="0">
              <a:spcBef>
                <a:spcPts val="360"/>
              </a:spcBef>
              <a:spcAft>
                <a:spcPts val="0"/>
              </a:spcAft>
              <a:buNone/>
            </a:pPr>
            <a:endParaRPr/>
          </a:p>
        </p:txBody>
      </p:sp>
      <p:sp>
        <p:nvSpPr>
          <p:cNvPr id="77" name="Google Shape;77;p5:notes"/>
          <p:cNvSpPr>
            <a:spLocks noGrp="1" noRot="1" noChangeAspect="1"/>
          </p:cNvSpPr>
          <p:nvPr>
            <p:ph type="sldImg" idx="2"/>
          </p:nvPr>
        </p:nvSpPr>
        <p:spPr>
          <a:xfrm>
            <a:off x="3395663" y="533400"/>
            <a:ext cx="3443287" cy="26606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867602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5:notes"/>
          <p:cNvSpPr txBox="1">
            <a:spLocks noGrp="1"/>
          </p:cNvSpPr>
          <p:nvPr>
            <p:ph type="body" idx="1"/>
          </p:nvPr>
        </p:nvSpPr>
        <p:spPr>
          <a:xfrm>
            <a:off x="1020715" y="3371809"/>
            <a:ext cx="8193183" cy="3194520"/>
          </a:xfrm>
          <a:prstGeom prst="rect">
            <a:avLst/>
          </a:prstGeom>
        </p:spPr>
        <p:txBody>
          <a:bodyPr spcFirstLastPara="1" wrap="square" lIns="96300" tIns="48150" rIns="96300" bIns="48150" anchor="t" anchorCtr="0">
            <a:noAutofit/>
          </a:bodyPr>
          <a:lstStyle/>
          <a:p>
            <a:pPr marL="0" lvl="0" indent="0" algn="l" rtl="0">
              <a:spcBef>
                <a:spcPts val="360"/>
              </a:spcBef>
              <a:spcAft>
                <a:spcPts val="0"/>
              </a:spcAft>
              <a:buNone/>
            </a:pPr>
            <a:endParaRPr/>
          </a:p>
        </p:txBody>
      </p:sp>
      <p:sp>
        <p:nvSpPr>
          <p:cNvPr id="77" name="Google Shape;77;p5:notes"/>
          <p:cNvSpPr>
            <a:spLocks noGrp="1" noRot="1" noChangeAspect="1"/>
          </p:cNvSpPr>
          <p:nvPr>
            <p:ph type="sldImg" idx="2"/>
          </p:nvPr>
        </p:nvSpPr>
        <p:spPr>
          <a:xfrm>
            <a:off x="3395663" y="533400"/>
            <a:ext cx="3443287" cy="26606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6081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5:notes"/>
          <p:cNvSpPr txBox="1">
            <a:spLocks noGrp="1"/>
          </p:cNvSpPr>
          <p:nvPr>
            <p:ph type="body" idx="1"/>
          </p:nvPr>
        </p:nvSpPr>
        <p:spPr>
          <a:xfrm>
            <a:off x="1020715" y="3371809"/>
            <a:ext cx="8193183" cy="3194520"/>
          </a:xfrm>
          <a:prstGeom prst="rect">
            <a:avLst/>
          </a:prstGeom>
        </p:spPr>
        <p:txBody>
          <a:bodyPr spcFirstLastPara="1" wrap="square" lIns="96300" tIns="48150" rIns="96300" bIns="48150" anchor="t" anchorCtr="0">
            <a:noAutofit/>
          </a:bodyPr>
          <a:lstStyle/>
          <a:p>
            <a:pPr marL="0" lvl="0" indent="0" algn="l" rtl="0">
              <a:spcBef>
                <a:spcPts val="360"/>
              </a:spcBef>
              <a:spcAft>
                <a:spcPts val="0"/>
              </a:spcAft>
              <a:buNone/>
            </a:pPr>
            <a:endParaRPr/>
          </a:p>
        </p:txBody>
      </p:sp>
      <p:sp>
        <p:nvSpPr>
          <p:cNvPr id="77" name="Google Shape;77;p5:notes"/>
          <p:cNvSpPr>
            <a:spLocks noGrp="1" noRot="1" noChangeAspect="1"/>
          </p:cNvSpPr>
          <p:nvPr>
            <p:ph type="sldImg" idx="2"/>
          </p:nvPr>
        </p:nvSpPr>
        <p:spPr>
          <a:xfrm>
            <a:off x="3395663" y="533400"/>
            <a:ext cx="3443287" cy="26606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947652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5:notes"/>
          <p:cNvSpPr txBox="1">
            <a:spLocks noGrp="1"/>
          </p:cNvSpPr>
          <p:nvPr>
            <p:ph type="body" idx="1"/>
          </p:nvPr>
        </p:nvSpPr>
        <p:spPr>
          <a:xfrm>
            <a:off x="1020715" y="3371809"/>
            <a:ext cx="8193183" cy="3194520"/>
          </a:xfrm>
          <a:prstGeom prst="rect">
            <a:avLst/>
          </a:prstGeom>
        </p:spPr>
        <p:txBody>
          <a:bodyPr spcFirstLastPara="1" wrap="square" lIns="96300" tIns="48150" rIns="96300" bIns="48150" anchor="t" anchorCtr="0">
            <a:noAutofit/>
          </a:bodyPr>
          <a:lstStyle/>
          <a:p>
            <a:pPr marL="0" lvl="0" indent="0" algn="l" rtl="0">
              <a:spcBef>
                <a:spcPts val="360"/>
              </a:spcBef>
              <a:spcAft>
                <a:spcPts val="0"/>
              </a:spcAft>
              <a:buNone/>
            </a:pPr>
            <a:endParaRPr/>
          </a:p>
        </p:txBody>
      </p:sp>
      <p:sp>
        <p:nvSpPr>
          <p:cNvPr id="77" name="Google Shape;77;p5:notes"/>
          <p:cNvSpPr>
            <a:spLocks noGrp="1" noRot="1" noChangeAspect="1"/>
          </p:cNvSpPr>
          <p:nvPr>
            <p:ph type="sldImg" idx="2"/>
          </p:nvPr>
        </p:nvSpPr>
        <p:spPr>
          <a:xfrm>
            <a:off x="3395663" y="533400"/>
            <a:ext cx="3443287" cy="26606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095169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5:notes"/>
          <p:cNvSpPr txBox="1">
            <a:spLocks noGrp="1"/>
          </p:cNvSpPr>
          <p:nvPr>
            <p:ph type="body" idx="1"/>
          </p:nvPr>
        </p:nvSpPr>
        <p:spPr>
          <a:xfrm>
            <a:off x="1020715" y="3371809"/>
            <a:ext cx="8193183" cy="3194520"/>
          </a:xfrm>
          <a:prstGeom prst="rect">
            <a:avLst/>
          </a:prstGeom>
        </p:spPr>
        <p:txBody>
          <a:bodyPr spcFirstLastPara="1" wrap="square" lIns="96300" tIns="48150" rIns="96300" bIns="48150" anchor="t" anchorCtr="0">
            <a:noAutofit/>
          </a:bodyPr>
          <a:lstStyle/>
          <a:p>
            <a:pPr marL="0" lvl="0" indent="0" algn="l" rtl="0">
              <a:spcBef>
                <a:spcPts val="360"/>
              </a:spcBef>
              <a:spcAft>
                <a:spcPts val="0"/>
              </a:spcAft>
              <a:buNone/>
            </a:pPr>
            <a:endParaRPr/>
          </a:p>
        </p:txBody>
      </p:sp>
      <p:sp>
        <p:nvSpPr>
          <p:cNvPr id="77" name="Google Shape;77;p5:notes"/>
          <p:cNvSpPr>
            <a:spLocks noGrp="1" noRot="1" noChangeAspect="1"/>
          </p:cNvSpPr>
          <p:nvPr>
            <p:ph type="sldImg" idx="2"/>
          </p:nvPr>
        </p:nvSpPr>
        <p:spPr>
          <a:xfrm>
            <a:off x="3395663" y="533400"/>
            <a:ext cx="3443287" cy="26606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928811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5:notes"/>
          <p:cNvSpPr txBox="1">
            <a:spLocks noGrp="1"/>
          </p:cNvSpPr>
          <p:nvPr>
            <p:ph type="body" idx="1"/>
          </p:nvPr>
        </p:nvSpPr>
        <p:spPr>
          <a:xfrm>
            <a:off x="1020715" y="3371809"/>
            <a:ext cx="8193183" cy="3194520"/>
          </a:xfrm>
          <a:prstGeom prst="rect">
            <a:avLst/>
          </a:prstGeom>
        </p:spPr>
        <p:txBody>
          <a:bodyPr spcFirstLastPara="1" wrap="square" lIns="96300" tIns="48150" rIns="96300" bIns="48150" anchor="t" anchorCtr="0">
            <a:noAutofit/>
          </a:bodyPr>
          <a:lstStyle/>
          <a:p>
            <a:pPr marL="0" lvl="0" indent="0" algn="l" rtl="0">
              <a:spcBef>
                <a:spcPts val="360"/>
              </a:spcBef>
              <a:spcAft>
                <a:spcPts val="0"/>
              </a:spcAft>
              <a:buNone/>
            </a:pPr>
            <a:endParaRPr/>
          </a:p>
        </p:txBody>
      </p:sp>
      <p:sp>
        <p:nvSpPr>
          <p:cNvPr id="77" name="Google Shape;77;p5:notes"/>
          <p:cNvSpPr>
            <a:spLocks noGrp="1" noRot="1" noChangeAspect="1"/>
          </p:cNvSpPr>
          <p:nvPr>
            <p:ph type="sldImg" idx="2"/>
          </p:nvPr>
        </p:nvSpPr>
        <p:spPr>
          <a:xfrm>
            <a:off x="3395663" y="533400"/>
            <a:ext cx="3443287" cy="26606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070406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5:notes"/>
          <p:cNvSpPr txBox="1">
            <a:spLocks noGrp="1"/>
          </p:cNvSpPr>
          <p:nvPr>
            <p:ph type="body" idx="1"/>
          </p:nvPr>
        </p:nvSpPr>
        <p:spPr>
          <a:xfrm>
            <a:off x="1020715" y="3371809"/>
            <a:ext cx="8193183" cy="3194520"/>
          </a:xfrm>
          <a:prstGeom prst="rect">
            <a:avLst/>
          </a:prstGeom>
        </p:spPr>
        <p:txBody>
          <a:bodyPr spcFirstLastPara="1" wrap="square" lIns="96300" tIns="48150" rIns="96300" bIns="48150" anchor="t" anchorCtr="0">
            <a:noAutofit/>
          </a:bodyPr>
          <a:lstStyle/>
          <a:p>
            <a:pPr marL="0" lvl="0" indent="0" algn="l" rtl="0">
              <a:spcBef>
                <a:spcPts val="360"/>
              </a:spcBef>
              <a:spcAft>
                <a:spcPts val="0"/>
              </a:spcAft>
              <a:buNone/>
            </a:pPr>
            <a:endParaRPr/>
          </a:p>
        </p:txBody>
      </p:sp>
      <p:sp>
        <p:nvSpPr>
          <p:cNvPr id="77" name="Google Shape;77;p5:notes"/>
          <p:cNvSpPr>
            <a:spLocks noGrp="1" noRot="1" noChangeAspect="1"/>
          </p:cNvSpPr>
          <p:nvPr>
            <p:ph type="sldImg" idx="2"/>
          </p:nvPr>
        </p:nvSpPr>
        <p:spPr>
          <a:xfrm>
            <a:off x="3395663" y="533400"/>
            <a:ext cx="3443287" cy="26606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256921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4:notes"/>
          <p:cNvSpPr txBox="1">
            <a:spLocks noGrp="1"/>
          </p:cNvSpPr>
          <p:nvPr>
            <p:ph type="body" idx="1"/>
          </p:nvPr>
        </p:nvSpPr>
        <p:spPr>
          <a:xfrm>
            <a:off x="1020715" y="3371809"/>
            <a:ext cx="8193183" cy="3194520"/>
          </a:xfrm>
          <a:prstGeom prst="rect">
            <a:avLst/>
          </a:prstGeom>
        </p:spPr>
        <p:txBody>
          <a:bodyPr spcFirstLastPara="1" wrap="square" lIns="96300" tIns="48150" rIns="96300" bIns="48150" anchor="t" anchorCtr="0">
            <a:noAutofit/>
          </a:bodyPr>
          <a:lstStyle/>
          <a:p>
            <a:pPr marL="0" lvl="0" indent="0" algn="l" rtl="0">
              <a:spcBef>
                <a:spcPts val="360"/>
              </a:spcBef>
              <a:spcAft>
                <a:spcPts val="0"/>
              </a:spcAft>
              <a:buNone/>
            </a:pPr>
            <a:endParaRPr/>
          </a:p>
        </p:txBody>
      </p:sp>
      <p:sp>
        <p:nvSpPr>
          <p:cNvPr id="71" name="Google Shape;71;p4:notes"/>
          <p:cNvSpPr>
            <a:spLocks noGrp="1" noRot="1" noChangeAspect="1"/>
          </p:cNvSpPr>
          <p:nvPr>
            <p:ph type="sldImg" idx="2"/>
          </p:nvPr>
        </p:nvSpPr>
        <p:spPr>
          <a:xfrm>
            <a:off x="3395663" y="533400"/>
            <a:ext cx="3443287" cy="2660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5:notes"/>
          <p:cNvSpPr txBox="1">
            <a:spLocks noGrp="1"/>
          </p:cNvSpPr>
          <p:nvPr>
            <p:ph type="body" idx="1"/>
          </p:nvPr>
        </p:nvSpPr>
        <p:spPr>
          <a:xfrm>
            <a:off x="1020715" y="3371809"/>
            <a:ext cx="8193183" cy="3194520"/>
          </a:xfrm>
          <a:prstGeom prst="rect">
            <a:avLst/>
          </a:prstGeom>
        </p:spPr>
        <p:txBody>
          <a:bodyPr spcFirstLastPara="1" wrap="square" lIns="96300" tIns="48150" rIns="96300" bIns="48150" anchor="t" anchorCtr="0">
            <a:noAutofit/>
          </a:bodyPr>
          <a:lstStyle/>
          <a:p>
            <a:pPr marL="0" lvl="0" indent="0" algn="l" rtl="0">
              <a:spcBef>
                <a:spcPts val="360"/>
              </a:spcBef>
              <a:spcAft>
                <a:spcPts val="0"/>
              </a:spcAft>
              <a:buNone/>
            </a:pPr>
            <a:endParaRPr/>
          </a:p>
        </p:txBody>
      </p:sp>
      <p:sp>
        <p:nvSpPr>
          <p:cNvPr id="77" name="Google Shape;77;p5:notes"/>
          <p:cNvSpPr>
            <a:spLocks noGrp="1" noRot="1" noChangeAspect="1"/>
          </p:cNvSpPr>
          <p:nvPr>
            <p:ph type="sldImg" idx="2"/>
          </p:nvPr>
        </p:nvSpPr>
        <p:spPr>
          <a:xfrm>
            <a:off x="3395663" y="533400"/>
            <a:ext cx="3443287" cy="26606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100957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5:notes"/>
          <p:cNvSpPr txBox="1">
            <a:spLocks noGrp="1"/>
          </p:cNvSpPr>
          <p:nvPr>
            <p:ph type="body" idx="1"/>
          </p:nvPr>
        </p:nvSpPr>
        <p:spPr>
          <a:xfrm>
            <a:off x="1020715" y="3371809"/>
            <a:ext cx="8193183" cy="3194520"/>
          </a:xfrm>
          <a:prstGeom prst="rect">
            <a:avLst/>
          </a:prstGeom>
        </p:spPr>
        <p:txBody>
          <a:bodyPr spcFirstLastPara="1" wrap="square" lIns="96300" tIns="48150" rIns="96300" bIns="48150" anchor="t" anchorCtr="0">
            <a:noAutofit/>
          </a:bodyPr>
          <a:lstStyle/>
          <a:p>
            <a:pPr marL="0" lvl="0" indent="0" algn="l" rtl="0">
              <a:spcBef>
                <a:spcPts val="360"/>
              </a:spcBef>
              <a:spcAft>
                <a:spcPts val="0"/>
              </a:spcAft>
              <a:buNone/>
            </a:pPr>
            <a:endParaRPr/>
          </a:p>
        </p:txBody>
      </p:sp>
      <p:sp>
        <p:nvSpPr>
          <p:cNvPr id="77" name="Google Shape;77;p5:notes"/>
          <p:cNvSpPr>
            <a:spLocks noGrp="1" noRot="1" noChangeAspect="1"/>
          </p:cNvSpPr>
          <p:nvPr>
            <p:ph type="sldImg" idx="2"/>
          </p:nvPr>
        </p:nvSpPr>
        <p:spPr>
          <a:xfrm>
            <a:off x="3395663" y="533400"/>
            <a:ext cx="3443287" cy="26606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33872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5:notes"/>
          <p:cNvSpPr txBox="1">
            <a:spLocks noGrp="1"/>
          </p:cNvSpPr>
          <p:nvPr>
            <p:ph type="body" idx="1"/>
          </p:nvPr>
        </p:nvSpPr>
        <p:spPr>
          <a:xfrm>
            <a:off x="1020715" y="3371809"/>
            <a:ext cx="8193183" cy="3194520"/>
          </a:xfrm>
          <a:prstGeom prst="rect">
            <a:avLst/>
          </a:prstGeom>
        </p:spPr>
        <p:txBody>
          <a:bodyPr spcFirstLastPara="1" wrap="square" lIns="96300" tIns="48150" rIns="96300" bIns="48150" anchor="t" anchorCtr="0">
            <a:noAutofit/>
          </a:bodyPr>
          <a:lstStyle/>
          <a:p>
            <a:pPr marL="0" lvl="0" indent="0" algn="l" rtl="0">
              <a:spcBef>
                <a:spcPts val="360"/>
              </a:spcBef>
              <a:spcAft>
                <a:spcPts val="0"/>
              </a:spcAft>
              <a:buNone/>
            </a:pPr>
            <a:endParaRPr/>
          </a:p>
        </p:txBody>
      </p:sp>
      <p:sp>
        <p:nvSpPr>
          <p:cNvPr id="77" name="Google Shape;77;p5:notes"/>
          <p:cNvSpPr>
            <a:spLocks noGrp="1" noRot="1" noChangeAspect="1"/>
          </p:cNvSpPr>
          <p:nvPr>
            <p:ph type="sldImg" idx="2"/>
          </p:nvPr>
        </p:nvSpPr>
        <p:spPr>
          <a:xfrm>
            <a:off x="3395663" y="533400"/>
            <a:ext cx="3443287" cy="26606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674521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5:notes"/>
          <p:cNvSpPr txBox="1">
            <a:spLocks noGrp="1"/>
          </p:cNvSpPr>
          <p:nvPr>
            <p:ph type="body" idx="1"/>
          </p:nvPr>
        </p:nvSpPr>
        <p:spPr>
          <a:xfrm>
            <a:off x="1020715" y="3371809"/>
            <a:ext cx="8193183" cy="3194520"/>
          </a:xfrm>
          <a:prstGeom prst="rect">
            <a:avLst/>
          </a:prstGeom>
        </p:spPr>
        <p:txBody>
          <a:bodyPr spcFirstLastPara="1" wrap="square" lIns="96300" tIns="48150" rIns="96300" bIns="48150" anchor="t" anchorCtr="0">
            <a:noAutofit/>
          </a:bodyPr>
          <a:lstStyle/>
          <a:p>
            <a:pPr marL="0" lvl="0" indent="0" algn="l" rtl="0">
              <a:spcBef>
                <a:spcPts val="360"/>
              </a:spcBef>
              <a:spcAft>
                <a:spcPts val="0"/>
              </a:spcAft>
              <a:buNone/>
            </a:pPr>
            <a:endParaRPr/>
          </a:p>
        </p:txBody>
      </p:sp>
      <p:sp>
        <p:nvSpPr>
          <p:cNvPr id="77" name="Google Shape;77;p5:notes"/>
          <p:cNvSpPr>
            <a:spLocks noGrp="1" noRot="1" noChangeAspect="1"/>
          </p:cNvSpPr>
          <p:nvPr>
            <p:ph type="sldImg" idx="2"/>
          </p:nvPr>
        </p:nvSpPr>
        <p:spPr>
          <a:xfrm>
            <a:off x="3395663" y="533400"/>
            <a:ext cx="3443287" cy="26606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86473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5:notes"/>
          <p:cNvSpPr txBox="1">
            <a:spLocks noGrp="1"/>
          </p:cNvSpPr>
          <p:nvPr>
            <p:ph type="body" idx="1"/>
          </p:nvPr>
        </p:nvSpPr>
        <p:spPr>
          <a:xfrm>
            <a:off x="1020715" y="3371809"/>
            <a:ext cx="8193183" cy="3194520"/>
          </a:xfrm>
          <a:prstGeom prst="rect">
            <a:avLst/>
          </a:prstGeom>
        </p:spPr>
        <p:txBody>
          <a:bodyPr spcFirstLastPara="1" wrap="square" lIns="96300" tIns="48150" rIns="96300" bIns="48150" anchor="t" anchorCtr="0">
            <a:noAutofit/>
          </a:bodyPr>
          <a:lstStyle/>
          <a:p>
            <a:pPr marL="0" lvl="0" indent="0" algn="l" rtl="0">
              <a:spcBef>
                <a:spcPts val="360"/>
              </a:spcBef>
              <a:spcAft>
                <a:spcPts val="0"/>
              </a:spcAft>
              <a:buNone/>
            </a:pPr>
            <a:endParaRPr/>
          </a:p>
        </p:txBody>
      </p:sp>
      <p:sp>
        <p:nvSpPr>
          <p:cNvPr id="77" name="Google Shape;77;p5:notes"/>
          <p:cNvSpPr>
            <a:spLocks noGrp="1" noRot="1" noChangeAspect="1"/>
          </p:cNvSpPr>
          <p:nvPr>
            <p:ph type="sldImg" idx="2"/>
          </p:nvPr>
        </p:nvSpPr>
        <p:spPr>
          <a:xfrm>
            <a:off x="3395663" y="533400"/>
            <a:ext cx="3443287" cy="26606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25739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5:notes"/>
          <p:cNvSpPr txBox="1">
            <a:spLocks noGrp="1"/>
          </p:cNvSpPr>
          <p:nvPr>
            <p:ph type="body" idx="1"/>
          </p:nvPr>
        </p:nvSpPr>
        <p:spPr>
          <a:xfrm>
            <a:off x="1020715" y="3371809"/>
            <a:ext cx="8193183" cy="3194520"/>
          </a:xfrm>
          <a:prstGeom prst="rect">
            <a:avLst/>
          </a:prstGeom>
        </p:spPr>
        <p:txBody>
          <a:bodyPr spcFirstLastPara="1" wrap="square" lIns="96300" tIns="48150" rIns="96300" bIns="48150" anchor="t" anchorCtr="0">
            <a:noAutofit/>
          </a:bodyPr>
          <a:lstStyle/>
          <a:p>
            <a:pPr marL="0" lvl="0" indent="0" algn="l" rtl="0">
              <a:spcBef>
                <a:spcPts val="360"/>
              </a:spcBef>
              <a:spcAft>
                <a:spcPts val="0"/>
              </a:spcAft>
              <a:buNone/>
            </a:pPr>
            <a:endParaRPr/>
          </a:p>
        </p:txBody>
      </p:sp>
      <p:sp>
        <p:nvSpPr>
          <p:cNvPr id="77" name="Google Shape;77;p5:notes"/>
          <p:cNvSpPr>
            <a:spLocks noGrp="1" noRot="1" noChangeAspect="1"/>
          </p:cNvSpPr>
          <p:nvPr>
            <p:ph type="sldImg" idx="2"/>
          </p:nvPr>
        </p:nvSpPr>
        <p:spPr>
          <a:xfrm>
            <a:off x="3395663" y="533400"/>
            <a:ext cx="3443287" cy="26606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257618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5:notes"/>
          <p:cNvSpPr txBox="1">
            <a:spLocks noGrp="1"/>
          </p:cNvSpPr>
          <p:nvPr>
            <p:ph type="body" idx="1"/>
          </p:nvPr>
        </p:nvSpPr>
        <p:spPr>
          <a:xfrm>
            <a:off x="1020715" y="3371809"/>
            <a:ext cx="8193183" cy="3194520"/>
          </a:xfrm>
          <a:prstGeom prst="rect">
            <a:avLst/>
          </a:prstGeom>
        </p:spPr>
        <p:txBody>
          <a:bodyPr spcFirstLastPara="1" wrap="square" lIns="96300" tIns="48150" rIns="96300" bIns="48150" anchor="t" anchorCtr="0">
            <a:noAutofit/>
          </a:bodyPr>
          <a:lstStyle/>
          <a:p>
            <a:pPr marL="0" lvl="0" indent="0" algn="l" rtl="0">
              <a:spcBef>
                <a:spcPts val="360"/>
              </a:spcBef>
              <a:spcAft>
                <a:spcPts val="0"/>
              </a:spcAft>
              <a:buNone/>
            </a:pPr>
            <a:endParaRPr/>
          </a:p>
        </p:txBody>
      </p:sp>
      <p:sp>
        <p:nvSpPr>
          <p:cNvPr id="77" name="Google Shape;77;p5:notes"/>
          <p:cNvSpPr>
            <a:spLocks noGrp="1" noRot="1" noChangeAspect="1"/>
          </p:cNvSpPr>
          <p:nvPr>
            <p:ph type="sldImg" idx="2"/>
          </p:nvPr>
        </p:nvSpPr>
        <p:spPr>
          <a:xfrm>
            <a:off x="3395663" y="533400"/>
            <a:ext cx="3443287" cy="26606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5584275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5:notes"/>
          <p:cNvSpPr txBox="1">
            <a:spLocks noGrp="1"/>
          </p:cNvSpPr>
          <p:nvPr>
            <p:ph type="body" idx="1"/>
          </p:nvPr>
        </p:nvSpPr>
        <p:spPr>
          <a:xfrm>
            <a:off x="1020715" y="3371809"/>
            <a:ext cx="8193183" cy="3194520"/>
          </a:xfrm>
          <a:prstGeom prst="rect">
            <a:avLst/>
          </a:prstGeom>
        </p:spPr>
        <p:txBody>
          <a:bodyPr spcFirstLastPara="1" wrap="square" lIns="96300" tIns="48150" rIns="96300" bIns="48150" anchor="t" anchorCtr="0">
            <a:noAutofit/>
          </a:bodyPr>
          <a:lstStyle/>
          <a:p>
            <a:pPr marL="0" lvl="0" indent="0" algn="l" rtl="0">
              <a:spcBef>
                <a:spcPts val="360"/>
              </a:spcBef>
              <a:spcAft>
                <a:spcPts val="0"/>
              </a:spcAft>
              <a:buNone/>
            </a:pPr>
            <a:endParaRPr/>
          </a:p>
        </p:txBody>
      </p:sp>
      <p:sp>
        <p:nvSpPr>
          <p:cNvPr id="77" name="Google Shape;77;p5:notes"/>
          <p:cNvSpPr>
            <a:spLocks noGrp="1" noRot="1" noChangeAspect="1"/>
          </p:cNvSpPr>
          <p:nvPr>
            <p:ph type="sldImg" idx="2"/>
          </p:nvPr>
        </p:nvSpPr>
        <p:spPr>
          <a:xfrm>
            <a:off x="3395663" y="533400"/>
            <a:ext cx="3443287" cy="26606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321961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6"/>
        <p:cNvGrpSpPr/>
        <p:nvPr/>
      </p:nvGrpSpPr>
      <p:grpSpPr>
        <a:xfrm>
          <a:off x="0" y="0"/>
          <a:ext cx="0" cy="0"/>
          <a:chOff x="0" y="0"/>
          <a:chExt cx="0" cy="0"/>
        </a:xfrm>
      </p:grpSpPr>
      <p:sp>
        <p:nvSpPr>
          <p:cNvPr id="917" name="Google Shape;917;p74:notes"/>
          <p:cNvSpPr txBox="1">
            <a:spLocks noGrp="1"/>
          </p:cNvSpPr>
          <p:nvPr>
            <p:ph type="body" idx="1"/>
          </p:nvPr>
        </p:nvSpPr>
        <p:spPr>
          <a:xfrm>
            <a:off x="1020715" y="3371809"/>
            <a:ext cx="8193183" cy="3194520"/>
          </a:xfrm>
          <a:prstGeom prst="rect">
            <a:avLst/>
          </a:prstGeom>
        </p:spPr>
        <p:txBody>
          <a:bodyPr spcFirstLastPara="1" wrap="square" lIns="96300" tIns="48150" rIns="96300" bIns="48150" anchor="t" anchorCtr="0">
            <a:noAutofit/>
          </a:bodyPr>
          <a:lstStyle/>
          <a:p>
            <a:pPr marL="0" lvl="0" indent="0" algn="l" rtl="0">
              <a:spcBef>
                <a:spcPts val="360"/>
              </a:spcBef>
              <a:spcAft>
                <a:spcPts val="0"/>
              </a:spcAft>
              <a:buNone/>
            </a:pPr>
            <a:endParaRPr/>
          </a:p>
        </p:txBody>
      </p:sp>
      <p:sp>
        <p:nvSpPr>
          <p:cNvPr id="918" name="Google Shape;918;p74:notes"/>
          <p:cNvSpPr>
            <a:spLocks noGrp="1" noRot="1" noChangeAspect="1"/>
          </p:cNvSpPr>
          <p:nvPr>
            <p:ph type="sldImg" idx="2"/>
          </p:nvPr>
        </p:nvSpPr>
        <p:spPr>
          <a:xfrm>
            <a:off x="3395663" y="533400"/>
            <a:ext cx="3443287" cy="2660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5:notes"/>
          <p:cNvSpPr txBox="1">
            <a:spLocks noGrp="1"/>
          </p:cNvSpPr>
          <p:nvPr>
            <p:ph type="body" idx="1"/>
          </p:nvPr>
        </p:nvSpPr>
        <p:spPr>
          <a:xfrm>
            <a:off x="1020715" y="3371809"/>
            <a:ext cx="8193183" cy="3194520"/>
          </a:xfrm>
          <a:prstGeom prst="rect">
            <a:avLst/>
          </a:prstGeom>
        </p:spPr>
        <p:txBody>
          <a:bodyPr spcFirstLastPara="1" wrap="square" lIns="96300" tIns="48150" rIns="96300" bIns="48150" anchor="t" anchorCtr="0">
            <a:noAutofit/>
          </a:bodyPr>
          <a:lstStyle/>
          <a:p>
            <a:pPr marL="0" lvl="0" indent="0" algn="l" rtl="0">
              <a:spcBef>
                <a:spcPts val="360"/>
              </a:spcBef>
              <a:spcAft>
                <a:spcPts val="0"/>
              </a:spcAft>
              <a:buNone/>
            </a:pPr>
            <a:endParaRPr/>
          </a:p>
        </p:txBody>
      </p:sp>
      <p:sp>
        <p:nvSpPr>
          <p:cNvPr id="77" name="Google Shape;77;p5:notes"/>
          <p:cNvSpPr>
            <a:spLocks noGrp="1" noRot="1" noChangeAspect="1"/>
          </p:cNvSpPr>
          <p:nvPr>
            <p:ph type="sldImg" idx="2"/>
          </p:nvPr>
        </p:nvSpPr>
        <p:spPr>
          <a:xfrm>
            <a:off x="3395663" y="533400"/>
            <a:ext cx="3443287" cy="2660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5:notes"/>
          <p:cNvSpPr txBox="1">
            <a:spLocks noGrp="1"/>
          </p:cNvSpPr>
          <p:nvPr>
            <p:ph type="body" idx="1"/>
          </p:nvPr>
        </p:nvSpPr>
        <p:spPr>
          <a:xfrm>
            <a:off x="1020715" y="3371809"/>
            <a:ext cx="8193183" cy="3194520"/>
          </a:xfrm>
          <a:prstGeom prst="rect">
            <a:avLst/>
          </a:prstGeom>
        </p:spPr>
        <p:txBody>
          <a:bodyPr spcFirstLastPara="1" wrap="square" lIns="96300" tIns="48150" rIns="96300" bIns="48150" anchor="t" anchorCtr="0">
            <a:noAutofit/>
          </a:bodyPr>
          <a:lstStyle/>
          <a:p>
            <a:pPr marL="0" lvl="0" indent="0" algn="l" rtl="0">
              <a:spcBef>
                <a:spcPts val="360"/>
              </a:spcBef>
              <a:spcAft>
                <a:spcPts val="0"/>
              </a:spcAft>
              <a:buNone/>
            </a:pPr>
            <a:endParaRPr/>
          </a:p>
        </p:txBody>
      </p:sp>
      <p:sp>
        <p:nvSpPr>
          <p:cNvPr id="77" name="Google Shape;77;p5:notes"/>
          <p:cNvSpPr>
            <a:spLocks noGrp="1" noRot="1" noChangeAspect="1"/>
          </p:cNvSpPr>
          <p:nvPr>
            <p:ph type="sldImg" idx="2"/>
          </p:nvPr>
        </p:nvSpPr>
        <p:spPr>
          <a:xfrm>
            <a:off x="3395663" y="533400"/>
            <a:ext cx="3443287" cy="26606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642964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5:notes"/>
          <p:cNvSpPr txBox="1">
            <a:spLocks noGrp="1"/>
          </p:cNvSpPr>
          <p:nvPr>
            <p:ph type="body" idx="1"/>
          </p:nvPr>
        </p:nvSpPr>
        <p:spPr>
          <a:xfrm>
            <a:off x="1020715" y="3371809"/>
            <a:ext cx="8193183" cy="3194520"/>
          </a:xfrm>
          <a:prstGeom prst="rect">
            <a:avLst/>
          </a:prstGeom>
        </p:spPr>
        <p:txBody>
          <a:bodyPr spcFirstLastPara="1" wrap="square" lIns="96300" tIns="48150" rIns="96300" bIns="48150" anchor="t" anchorCtr="0">
            <a:noAutofit/>
          </a:bodyPr>
          <a:lstStyle/>
          <a:p>
            <a:pPr marL="0" lvl="0" indent="0" algn="l" rtl="0">
              <a:spcBef>
                <a:spcPts val="360"/>
              </a:spcBef>
              <a:spcAft>
                <a:spcPts val="0"/>
              </a:spcAft>
              <a:buNone/>
            </a:pPr>
            <a:endParaRPr/>
          </a:p>
        </p:txBody>
      </p:sp>
      <p:sp>
        <p:nvSpPr>
          <p:cNvPr id="77" name="Google Shape;77;p5:notes"/>
          <p:cNvSpPr>
            <a:spLocks noGrp="1" noRot="1" noChangeAspect="1"/>
          </p:cNvSpPr>
          <p:nvPr>
            <p:ph type="sldImg" idx="2"/>
          </p:nvPr>
        </p:nvSpPr>
        <p:spPr>
          <a:xfrm>
            <a:off x="3395663" y="533400"/>
            <a:ext cx="3443287" cy="26606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781662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5:notes"/>
          <p:cNvSpPr txBox="1">
            <a:spLocks noGrp="1"/>
          </p:cNvSpPr>
          <p:nvPr>
            <p:ph type="body" idx="1"/>
          </p:nvPr>
        </p:nvSpPr>
        <p:spPr>
          <a:xfrm>
            <a:off x="1020715" y="3371809"/>
            <a:ext cx="8193183" cy="3194520"/>
          </a:xfrm>
          <a:prstGeom prst="rect">
            <a:avLst/>
          </a:prstGeom>
        </p:spPr>
        <p:txBody>
          <a:bodyPr spcFirstLastPara="1" wrap="square" lIns="96300" tIns="48150" rIns="96300" bIns="48150" anchor="t" anchorCtr="0">
            <a:noAutofit/>
          </a:bodyPr>
          <a:lstStyle/>
          <a:p>
            <a:pPr marL="0" lvl="0" indent="0" algn="l" rtl="0">
              <a:spcBef>
                <a:spcPts val="360"/>
              </a:spcBef>
              <a:spcAft>
                <a:spcPts val="0"/>
              </a:spcAft>
              <a:buNone/>
            </a:pPr>
            <a:endParaRPr/>
          </a:p>
        </p:txBody>
      </p:sp>
      <p:sp>
        <p:nvSpPr>
          <p:cNvPr id="77" name="Google Shape;77;p5:notes"/>
          <p:cNvSpPr>
            <a:spLocks noGrp="1" noRot="1" noChangeAspect="1"/>
          </p:cNvSpPr>
          <p:nvPr>
            <p:ph type="sldImg" idx="2"/>
          </p:nvPr>
        </p:nvSpPr>
        <p:spPr>
          <a:xfrm>
            <a:off x="3395663" y="533400"/>
            <a:ext cx="3443287" cy="26606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922139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5:notes"/>
          <p:cNvSpPr txBox="1">
            <a:spLocks noGrp="1"/>
          </p:cNvSpPr>
          <p:nvPr>
            <p:ph type="body" idx="1"/>
          </p:nvPr>
        </p:nvSpPr>
        <p:spPr>
          <a:xfrm>
            <a:off x="1020715" y="3371809"/>
            <a:ext cx="8193183" cy="3194520"/>
          </a:xfrm>
          <a:prstGeom prst="rect">
            <a:avLst/>
          </a:prstGeom>
        </p:spPr>
        <p:txBody>
          <a:bodyPr spcFirstLastPara="1" wrap="square" lIns="96300" tIns="48150" rIns="96300" bIns="48150" anchor="t" anchorCtr="0">
            <a:noAutofit/>
          </a:bodyPr>
          <a:lstStyle/>
          <a:p>
            <a:pPr marL="0" lvl="0" indent="0" algn="l" rtl="0">
              <a:spcBef>
                <a:spcPts val="360"/>
              </a:spcBef>
              <a:spcAft>
                <a:spcPts val="0"/>
              </a:spcAft>
              <a:buNone/>
            </a:pPr>
            <a:endParaRPr/>
          </a:p>
        </p:txBody>
      </p:sp>
      <p:sp>
        <p:nvSpPr>
          <p:cNvPr id="77" name="Google Shape;77;p5:notes"/>
          <p:cNvSpPr>
            <a:spLocks noGrp="1" noRot="1" noChangeAspect="1"/>
          </p:cNvSpPr>
          <p:nvPr>
            <p:ph type="sldImg" idx="2"/>
          </p:nvPr>
        </p:nvSpPr>
        <p:spPr>
          <a:xfrm>
            <a:off x="3395663" y="533400"/>
            <a:ext cx="3443287" cy="26606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893508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5:notes"/>
          <p:cNvSpPr txBox="1">
            <a:spLocks noGrp="1"/>
          </p:cNvSpPr>
          <p:nvPr>
            <p:ph type="body" idx="1"/>
          </p:nvPr>
        </p:nvSpPr>
        <p:spPr>
          <a:xfrm>
            <a:off x="1020715" y="3371809"/>
            <a:ext cx="8193183" cy="3194520"/>
          </a:xfrm>
          <a:prstGeom prst="rect">
            <a:avLst/>
          </a:prstGeom>
        </p:spPr>
        <p:txBody>
          <a:bodyPr spcFirstLastPara="1" wrap="square" lIns="96300" tIns="48150" rIns="96300" bIns="48150" anchor="t" anchorCtr="0">
            <a:noAutofit/>
          </a:bodyPr>
          <a:lstStyle/>
          <a:p>
            <a:pPr marL="0" lvl="0" indent="0" algn="l" rtl="0">
              <a:spcBef>
                <a:spcPts val="360"/>
              </a:spcBef>
              <a:spcAft>
                <a:spcPts val="0"/>
              </a:spcAft>
              <a:buNone/>
            </a:pPr>
            <a:endParaRPr/>
          </a:p>
        </p:txBody>
      </p:sp>
      <p:sp>
        <p:nvSpPr>
          <p:cNvPr id="77" name="Google Shape;77;p5:notes"/>
          <p:cNvSpPr>
            <a:spLocks noGrp="1" noRot="1" noChangeAspect="1"/>
          </p:cNvSpPr>
          <p:nvPr>
            <p:ph type="sldImg" idx="2"/>
          </p:nvPr>
        </p:nvSpPr>
        <p:spPr>
          <a:xfrm>
            <a:off x="3395663" y="533400"/>
            <a:ext cx="3443287" cy="26606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747548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5:notes"/>
          <p:cNvSpPr txBox="1">
            <a:spLocks noGrp="1"/>
          </p:cNvSpPr>
          <p:nvPr>
            <p:ph type="body" idx="1"/>
          </p:nvPr>
        </p:nvSpPr>
        <p:spPr>
          <a:xfrm>
            <a:off x="1020715" y="3371809"/>
            <a:ext cx="8193183" cy="3194520"/>
          </a:xfrm>
          <a:prstGeom prst="rect">
            <a:avLst/>
          </a:prstGeom>
        </p:spPr>
        <p:txBody>
          <a:bodyPr spcFirstLastPara="1" wrap="square" lIns="96300" tIns="48150" rIns="96300" bIns="48150" anchor="t" anchorCtr="0">
            <a:noAutofit/>
          </a:bodyPr>
          <a:lstStyle/>
          <a:p>
            <a:pPr marL="0" lvl="0" indent="0" algn="l" rtl="0">
              <a:spcBef>
                <a:spcPts val="360"/>
              </a:spcBef>
              <a:spcAft>
                <a:spcPts val="0"/>
              </a:spcAft>
              <a:buNone/>
            </a:pPr>
            <a:endParaRPr/>
          </a:p>
        </p:txBody>
      </p:sp>
      <p:sp>
        <p:nvSpPr>
          <p:cNvPr id="77" name="Google Shape;77;p5:notes"/>
          <p:cNvSpPr>
            <a:spLocks noGrp="1" noRot="1" noChangeAspect="1"/>
          </p:cNvSpPr>
          <p:nvPr>
            <p:ph type="sldImg" idx="2"/>
          </p:nvPr>
        </p:nvSpPr>
        <p:spPr>
          <a:xfrm>
            <a:off x="3395663" y="533400"/>
            <a:ext cx="3443287" cy="26606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035330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Diapositiva de título">
    <p:spTree>
      <p:nvGrpSpPr>
        <p:cNvPr id="1" name=""/>
        <p:cNvGrpSpPr/>
        <p:nvPr/>
      </p:nvGrpSpPr>
      <p:grpSpPr>
        <a:xfrm>
          <a:off x="0" y="0"/>
          <a:ext cx="0" cy="0"/>
          <a:chOff x="0" y="0"/>
          <a:chExt cx="0" cy="0"/>
        </a:xfrm>
      </p:grpSpPr>
      <p:sp>
        <p:nvSpPr>
          <p:cNvPr id="2" name="Holder 2"/>
          <p:cNvSpPr>
            <a:spLocks noGrp="1"/>
          </p:cNvSpPr>
          <p:nvPr>
            <p:ph type="ctrTitle"/>
          </p:nvPr>
        </p:nvSpPr>
        <p:spPr>
          <a:xfrm>
            <a:off x="764739" y="600001"/>
            <a:ext cx="8528923" cy="430887"/>
          </a:xfrm>
          <a:prstGeom prst="rect">
            <a:avLst/>
          </a:prstGeom>
        </p:spPr>
        <p:txBody>
          <a:bodyPr wrap="square" lIns="0" tIns="0" rIns="0" bIns="0">
            <a:spAutoFit/>
          </a:bodyPr>
          <a:lstStyle>
            <a:lvl1pPr>
              <a:defRPr b="0" i="0">
                <a:solidFill>
                  <a:schemeClr val="tx1"/>
                </a:solidFill>
              </a:defRPr>
            </a:lvl1pPr>
          </a:lstStyle>
          <a:p>
            <a:r>
              <a:rPr lang="es-ES"/>
              <a:t>Haga clic para modificar el estilo de título del patrón</a:t>
            </a:r>
            <a:endParaRPr/>
          </a:p>
        </p:txBody>
      </p:sp>
      <p:sp>
        <p:nvSpPr>
          <p:cNvPr id="3" name="Holder 3"/>
          <p:cNvSpPr>
            <a:spLocks noGrp="1"/>
          </p:cNvSpPr>
          <p:nvPr>
            <p:ph type="subTitle" idx="4"/>
          </p:nvPr>
        </p:nvSpPr>
        <p:spPr>
          <a:xfrm>
            <a:off x="1508760" y="4352544"/>
            <a:ext cx="7040880" cy="369332"/>
          </a:xfrm>
          <a:prstGeom prst="rect">
            <a:avLst/>
          </a:prstGeom>
        </p:spPr>
        <p:txBody>
          <a:bodyPr wrap="square" lIns="0" tIns="0" rIns="0" bIns="0">
            <a:spAutoFit/>
          </a:bodyPr>
          <a:lstStyle>
            <a:lvl1pPr>
              <a:defRPr/>
            </a:lvl1pPr>
          </a:lstStyle>
          <a:p>
            <a:r>
              <a:rPr lang="es-ES"/>
              <a:t>Haga clic para modificar el estilo de subtítulo del patrón</a:t>
            </a:r>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10/27/2019</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extLst>
      <p:ext uri="{BB962C8B-B14F-4D97-AF65-F5344CB8AC3E}">
        <p14:creationId xmlns:p14="http://schemas.microsoft.com/office/powerpoint/2010/main" val="3545981338"/>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Holder 2"/>
          <p:cNvSpPr>
            <a:spLocks noGrp="1"/>
          </p:cNvSpPr>
          <p:nvPr>
            <p:ph type="title"/>
          </p:nvPr>
        </p:nvSpPr>
        <p:spPr>
          <a:xfrm>
            <a:off x="7797905" y="470371"/>
            <a:ext cx="1226184" cy="2661626"/>
          </a:xfrm>
        </p:spPr>
        <p:txBody>
          <a:bodyPr lIns="0" tIns="0" rIns="0" bIns="0"/>
          <a:lstStyle>
            <a:lvl1pPr>
              <a:defRPr sz="2471" b="1" i="0">
                <a:solidFill>
                  <a:srgbClr val="FF0000"/>
                </a:solidFill>
                <a:latin typeface="Calibri"/>
                <a:cs typeface="Calibri"/>
              </a:defRPr>
            </a:lvl1pPr>
          </a:lstStyle>
          <a:p>
            <a:r>
              <a:rPr lang="es-ES"/>
              <a:t>Haga clic para modificar el estilo de título del patrón</a:t>
            </a:r>
            <a:endParaRPr/>
          </a:p>
        </p:txBody>
      </p:sp>
      <p:sp>
        <p:nvSpPr>
          <p:cNvPr id="3" name="Holder 3"/>
          <p:cNvSpPr>
            <a:spLocks noGrp="1"/>
          </p:cNvSpPr>
          <p:nvPr>
            <p:ph type="body" idx="1"/>
          </p:nvPr>
        </p:nvSpPr>
        <p:spPr>
          <a:xfrm>
            <a:off x="708282" y="1607316"/>
            <a:ext cx="8641841" cy="325923"/>
          </a:xfrm>
        </p:spPr>
        <p:txBody>
          <a:bodyPr lIns="0" tIns="0" rIns="0" bIns="0"/>
          <a:lstStyle>
            <a:lvl1pPr>
              <a:defRPr sz="2118" b="0" i="0">
                <a:solidFill>
                  <a:srgbClr val="002060"/>
                </a:solidFill>
                <a:latin typeface="Calibri"/>
                <a:cs typeface="Calibri"/>
              </a:defRPr>
            </a:lvl1pPr>
          </a:lstStyle>
          <a:p>
            <a:pPr lvl="0"/>
            <a:r>
              <a:rPr lang="es-ES"/>
              <a:t>Haga clic para modificar los estilos de texto del patrón</a:t>
            </a: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10/27/2019</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extLst>
      <p:ext uri="{BB962C8B-B14F-4D97-AF65-F5344CB8AC3E}">
        <p14:creationId xmlns:p14="http://schemas.microsoft.com/office/powerpoint/2010/main" val="13472836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Dos objetos">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457201" y="457201"/>
            <a:ext cx="9144000" cy="6857999"/>
          </a:xfrm>
          <a:prstGeom prst="rect">
            <a:avLst/>
          </a:prstGeom>
          <a:blipFill>
            <a:blip r:embed="rId2" cstate="print"/>
            <a:stretch>
              <a:fillRect/>
            </a:stretch>
          </a:blipFill>
        </p:spPr>
        <p:txBody>
          <a:bodyPr wrap="square" lIns="0" tIns="0" rIns="0" bIns="0" rtlCol="0"/>
          <a:lstStyle/>
          <a:p>
            <a:endParaRPr sz="1235"/>
          </a:p>
        </p:txBody>
      </p:sp>
      <p:sp>
        <p:nvSpPr>
          <p:cNvPr id="2" name="Holder 2"/>
          <p:cNvSpPr>
            <a:spLocks noGrp="1"/>
          </p:cNvSpPr>
          <p:nvPr>
            <p:ph type="title"/>
          </p:nvPr>
        </p:nvSpPr>
        <p:spPr>
          <a:xfrm>
            <a:off x="7797905" y="470371"/>
            <a:ext cx="1226184" cy="2661626"/>
          </a:xfrm>
        </p:spPr>
        <p:txBody>
          <a:bodyPr lIns="0" tIns="0" rIns="0" bIns="0"/>
          <a:lstStyle>
            <a:lvl1pPr>
              <a:defRPr sz="2471" b="1" i="0">
                <a:solidFill>
                  <a:srgbClr val="FF0000"/>
                </a:solidFill>
                <a:latin typeface="Calibri"/>
                <a:cs typeface="Calibri"/>
              </a:defRPr>
            </a:lvl1pPr>
          </a:lstStyle>
          <a:p>
            <a:r>
              <a:rPr lang="es-ES"/>
              <a:t>Haga clic para modificar el estilo de título del patrón</a:t>
            </a:r>
            <a:endParaRPr/>
          </a:p>
        </p:txBody>
      </p:sp>
      <p:sp>
        <p:nvSpPr>
          <p:cNvPr id="3" name="Holder 3"/>
          <p:cNvSpPr>
            <a:spLocks noGrp="1"/>
          </p:cNvSpPr>
          <p:nvPr>
            <p:ph sz="half" idx="2"/>
          </p:nvPr>
        </p:nvSpPr>
        <p:spPr>
          <a:xfrm>
            <a:off x="641157" y="2750850"/>
            <a:ext cx="4067175" cy="380104"/>
          </a:xfrm>
          <a:prstGeom prst="rect">
            <a:avLst/>
          </a:prstGeom>
        </p:spPr>
        <p:txBody>
          <a:bodyPr wrap="square" lIns="0" tIns="0" rIns="0" bIns="0">
            <a:spAutoFit/>
          </a:bodyPr>
          <a:lstStyle>
            <a:lvl1pPr>
              <a:defRPr sz="1235" b="1" i="0">
                <a:solidFill>
                  <a:srgbClr val="0070C0"/>
                </a:solidFill>
                <a:latin typeface="Consolas"/>
                <a:cs typeface="Consolas"/>
              </a:defRPr>
            </a:lvl1pPr>
          </a:lstStyle>
          <a:p>
            <a:pPr lvl="0"/>
            <a:r>
              <a:rPr lang="es-ES" dirty="0"/>
              <a:t>Haga clic para modificar los estilos de texto del patrón</a:t>
            </a:r>
          </a:p>
        </p:txBody>
      </p:sp>
      <p:sp>
        <p:nvSpPr>
          <p:cNvPr id="4" name="Holder 4"/>
          <p:cNvSpPr>
            <a:spLocks noGrp="1"/>
          </p:cNvSpPr>
          <p:nvPr>
            <p:ph sz="half" idx="3"/>
          </p:nvPr>
        </p:nvSpPr>
        <p:spPr>
          <a:xfrm>
            <a:off x="5180076" y="1787652"/>
            <a:ext cx="4375404" cy="738664"/>
          </a:xfrm>
          <a:prstGeom prst="rect">
            <a:avLst/>
          </a:prstGeom>
        </p:spPr>
        <p:txBody>
          <a:bodyPr wrap="square" lIns="0" tIns="0" rIns="0" bIns="0">
            <a:spAutoFit/>
          </a:bodyPr>
          <a:lstStyle>
            <a:lvl1pPr>
              <a:defRPr/>
            </a:lvl1pPr>
          </a:lstStyle>
          <a:p>
            <a:pPr lvl="0"/>
            <a:r>
              <a:rPr lang="es-ES" dirty="0"/>
              <a:t>Haga clic para modificar los estilos de texto del patrón</a:t>
            </a: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10/27/2019</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extLst>
      <p:ext uri="{BB962C8B-B14F-4D97-AF65-F5344CB8AC3E}">
        <p14:creationId xmlns:p14="http://schemas.microsoft.com/office/powerpoint/2010/main" val="4048009184"/>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Solo el título">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7797905" y="470371"/>
            <a:ext cx="1226184" cy="2661626"/>
          </a:xfrm>
        </p:spPr>
        <p:txBody>
          <a:bodyPr lIns="0" tIns="0" rIns="0" bIns="0"/>
          <a:lstStyle>
            <a:lvl1pPr>
              <a:defRPr sz="2471" b="1" i="0">
                <a:solidFill>
                  <a:srgbClr val="FF0000"/>
                </a:solidFill>
                <a:latin typeface="Calibri"/>
                <a:cs typeface="Calibri"/>
              </a:defRPr>
            </a:lvl1pPr>
          </a:lstStyle>
          <a:p>
            <a:r>
              <a:rPr lang="es-ES"/>
              <a:t>Haga clic para modificar el estilo de título del patrón</a:t>
            </a:r>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10/27/2019</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extLst>
      <p:ext uri="{BB962C8B-B14F-4D97-AF65-F5344CB8AC3E}">
        <p14:creationId xmlns:p14="http://schemas.microsoft.com/office/powerpoint/2010/main" val="2119411613"/>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En blanco">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457201" y="457201"/>
            <a:ext cx="9144000" cy="6857999"/>
          </a:xfrm>
          <a:prstGeom prst="rect">
            <a:avLst/>
          </a:prstGeom>
          <a:blipFill>
            <a:blip r:embed="rId2" cstate="print"/>
            <a:stretch>
              <a:fillRect/>
            </a:stretch>
          </a:blipFill>
        </p:spPr>
        <p:txBody>
          <a:bodyPr wrap="square" lIns="0" tIns="0" rIns="0" bIns="0" rtlCol="0"/>
          <a:lstStyle/>
          <a:p>
            <a:endParaRPr sz="1235"/>
          </a:p>
        </p:txBody>
      </p:sp>
      <p:sp>
        <p:nvSpPr>
          <p:cNvPr id="17" name="bk object 17"/>
          <p:cNvSpPr/>
          <p:nvPr/>
        </p:nvSpPr>
        <p:spPr>
          <a:xfrm>
            <a:off x="4233764" y="3055623"/>
            <a:ext cx="1670686" cy="1668780"/>
          </a:xfrm>
          <a:custGeom>
            <a:avLst/>
            <a:gdLst/>
            <a:ahLst/>
            <a:cxnLst/>
            <a:rect l="l" t="t" r="r" b="b"/>
            <a:pathLst>
              <a:path w="1670685" h="1668779">
                <a:moveTo>
                  <a:pt x="318425" y="184403"/>
                </a:moveTo>
                <a:lnTo>
                  <a:pt x="255051" y="231221"/>
                </a:lnTo>
                <a:lnTo>
                  <a:pt x="222701" y="263133"/>
                </a:lnTo>
                <a:lnTo>
                  <a:pt x="190726" y="299618"/>
                </a:lnTo>
                <a:lnTo>
                  <a:pt x="159739" y="339852"/>
                </a:lnTo>
                <a:lnTo>
                  <a:pt x="130351" y="383011"/>
                </a:lnTo>
                <a:lnTo>
                  <a:pt x="103177" y="428274"/>
                </a:lnTo>
                <a:lnTo>
                  <a:pt x="78828" y="474817"/>
                </a:lnTo>
                <a:lnTo>
                  <a:pt x="57917" y="521817"/>
                </a:lnTo>
                <a:lnTo>
                  <a:pt x="41057" y="568451"/>
                </a:lnTo>
                <a:lnTo>
                  <a:pt x="28140" y="613832"/>
                </a:lnTo>
                <a:lnTo>
                  <a:pt x="17605" y="660604"/>
                </a:lnTo>
                <a:lnTo>
                  <a:pt x="9482" y="708445"/>
                </a:lnTo>
                <a:lnTo>
                  <a:pt x="3804" y="757032"/>
                </a:lnTo>
                <a:lnTo>
                  <a:pt x="602" y="806043"/>
                </a:lnTo>
                <a:lnTo>
                  <a:pt x="24" y="847020"/>
                </a:lnTo>
                <a:lnTo>
                  <a:pt x="0" y="857545"/>
                </a:lnTo>
                <a:lnTo>
                  <a:pt x="1756" y="904043"/>
                </a:lnTo>
                <a:lnTo>
                  <a:pt x="6175" y="952387"/>
                </a:lnTo>
                <a:lnTo>
                  <a:pt x="13197" y="999863"/>
                </a:lnTo>
                <a:lnTo>
                  <a:pt x="22854" y="1046148"/>
                </a:lnTo>
                <a:lnTo>
                  <a:pt x="35178" y="1090920"/>
                </a:lnTo>
                <a:lnTo>
                  <a:pt x="50201" y="1133855"/>
                </a:lnTo>
                <a:lnTo>
                  <a:pt x="68029" y="1176702"/>
                </a:lnTo>
                <a:lnTo>
                  <a:pt x="87556" y="1217801"/>
                </a:lnTo>
                <a:lnTo>
                  <a:pt x="108710" y="1257151"/>
                </a:lnTo>
                <a:lnTo>
                  <a:pt x="131422" y="1294751"/>
                </a:lnTo>
                <a:lnTo>
                  <a:pt x="155620" y="1330600"/>
                </a:lnTo>
                <a:lnTo>
                  <a:pt x="181232" y="1364697"/>
                </a:lnTo>
                <a:lnTo>
                  <a:pt x="208189" y="1397040"/>
                </a:lnTo>
                <a:lnTo>
                  <a:pt x="236418" y="1427628"/>
                </a:lnTo>
                <a:lnTo>
                  <a:pt x="265850" y="1456459"/>
                </a:lnTo>
                <a:lnTo>
                  <a:pt x="296412" y="1483534"/>
                </a:lnTo>
                <a:lnTo>
                  <a:pt x="328034" y="1508849"/>
                </a:lnTo>
                <a:lnTo>
                  <a:pt x="360645" y="1532405"/>
                </a:lnTo>
                <a:lnTo>
                  <a:pt x="394173" y="1554200"/>
                </a:lnTo>
                <a:lnTo>
                  <a:pt x="428549" y="1574232"/>
                </a:lnTo>
                <a:lnTo>
                  <a:pt x="463700" y="1592501"/>
                </a:lnTo>
                <a:lnTo>
                  <a:pt x="499555" y="1609005"/>
                </a:lnTo>
                <a:lnTo>
                  <a:pt x="536045" y="1623743"/>
                </a:lnTo>
                <a:lnTo>
                  <a:pt x="573097" y="1636713"/>
                </a:lnTo>
                <a:lnTo>
                  <a:pt x="610641" y="1647915"/>
                </a:lnTo>
                <a:lnTo>
                  <a:pt x="648605" y="1657347"/>
                </a:lnTo>
                <a:lnTo>
                  <a:pt x="686919" y="1665008"/>
                </a:lnTo>
                <a:lnTo>
                  <a:pt x="711637" y="1668779"/>
                </a:lnTo>
                <a:lnTo>
                  <a:pt x="959888" y="1668779"/>
                </a:lnTo>
                <a:lnTo>
                  <a:pt x="997492" y="1662389"/>
                </a:lnTo>
                <a:lnTo>
                  <a:pt x="1035756" y="1654054"/>
                </a:lnTo>
                <a:lnTo>
                  <a:pt x="1073659" y="1643937"/>
                </a:lnTo>
                <a:lnTo>
                  <a:pt x="1111131" y="1632034"/>
                </a:lnTo>
                <a:lnTo>
                  <a:pt x="1148100" y="1618346"/>
                </a:lnTo>
                <a:lnTo>
                  <a:pt x="1184495" y="1602870"/>
                </a:lnTo>
                <a:lnTo>
                  <a:pt x="1220246" y="1585606"/>
                </a:lnTo>
                <a:lnTo>
                  <a:pt x="1255280" y="1566552"/>
                </a:lnTo>
                <a:lnTo>
                  <a:pt x="1289528" y="1545708"/>
                </a:lnTo>
                <a:lnTo>
                  <a:pt x="1322918" y="1523071"/>
                </a:lnTo>
                <a:lnTo>
                  <a:pt x="1355380" y="1498641"/>
                </a:lnTo>
                <a:lnTo>
                  <a:pt x="1386841" y="1472416"/>
                </a:lnTo>
                <a:lnTo>
                  <a:pt x="1417231" y="1444396"/>
                </a:lnTo>
                <a:lnTo>
                  <a:pt x="1446480" y="1414578"/>
                </a:lnTo>
                <a:lnTo>
                  <a:pt x="1474515" y="1382962"/>
                </a:lnTo>
                <a:lnTo>
                  <a:pt x="1501267" y="1349546"/>
                </a:lnTo>
                <a:lnTo>
                  <a:pt x="1526664" y="1314330"/>
                </a:lnTo>
                <a:lnTo>
                  <a:pt x="1549777" y="1278635"/>
                </a:lnTo>
                <a:lnTo>
                  <a:pt x="839633" y="1278635"/>
                </a:lnTo>
                <a:lnTo>
                  <a:pt x="791758" y="1276431"/>
                </a:lnTo>
                <a:lnTo>
                  <a:pt x="745214" y="1271361"/>
                </a:lnTo>
                <a:lnTo>
                  <a:pt x="700057" y="1263530"/>
                </a:lnTo>
                <a:lnTo>
                  <a:pt x="656344" y="1253040"/>
                </a:lnTo>
                <a:lnTo>
                  <a:pt x="614130" y="1239995"/>
                </a:lnTo>
                <a:lnTo>
                  <a:pt x="573473" y="1224498"/>
                </a:lnTo>
                <a:lnTo>
                  <a:pt x="534427" y="1206653"/>
                </a:lnTo>
                <a:lnTo>
                  <a:pt x="497049" y="1186564"/>
                </a:lnTo>
                <a:lnTo>
                  <a:pt x="461396" y="1164334"/>
                </a:lnTo>
                <a:lnTo>
                  <a:pt x="427524" y="1140066"/>
                </a:lnTo>
                <a:lnTo>
                  <a:pt x="395488" y="1113863"/>
                </a:lnTo>
                <a:lnTo>
                  <a:pt x="365345" y="1085830"/>
                </a:lnTo>
                <a:lnTo>
                  <a:pt x="337151" y="1056069"/>
                </a:lnTo>
                <a:lnTo>
                  <a:pt x="310963" y="1024684"/>
                </a:lnTo>
                <a:lnTo>
                  <a:pt x="286836" y="991779"/>
                </a:lnTo>
                <a:lnTo>
                  <a:pt x="264826" y="957456"/>
                </a:lnTo>
                <a:lnTo>
                  <a:pt x="244990" y="921820"/>
                </a:lnTo>
                <a:lnTo>
                  <a:pt x="227384" y="884973"/>
                </a:lnTo>
                <a:lnTo>
                  <a:pt x="212064" y="847020"/>
                </a:lnTo>
                <a:lnTo>
                  <a:pt x="199087" y="808063"/>
                </a:lnTo>
                <a:lnTo>
                  <a:pt x="188507" y="768207"/>
                </a:lnTo>
                <a:lnTo>
                  <a:pt x="180383" y="727553"/>
                </a:lnTo>
                <a:lnTo>
                  <a:pt x="174769" y="686207"/>
                </a:lnTo>
                <a:lnTo>
                  <a:pt x="171722" y="644271"/>
                </a:lnTo>
                <a:lnTo>
                  <a:pt x="171298" y="601849"/>
                </a:lnTo>
                <a:lnTo>
                  <a:pt x="173553" y="559044"/>
                </a:lnTo>
                <a:lnTo>
                  <a:pt x="178544" y="515960"/>
                </a:lnTo>
                <a:lnTo>
                  <a:pt x="186327" y="472700"/>
                </a:lnTo>
                <a:lnTo>
                  <a:pt x="196957" y="429368"/>
                </a:lnTo>
                <a:lnTo>
                  <a:pt x="210491" y="386066"/>
                </a:lnTo>
                <a:lnTo>
                  <a:pt x="226985" y="342900"/>
                </a:lnTo>
                <a:lnTo>
                  <a:pt x="248988" y="298203"/>
                </a:lnTo>
                <a:lnTo>
                  <a:pt x="272705" y="259651"/>
                </a:lnTo>
                <a:lnTo>
                  <a:pt x="296422" y="223099"/>
                </a:lnTo>
                <a:lnTo>
                  <a:pt x="318425" y="184403"/>
                </a:lnTo>
                <a:close/>
              </a:path>
              <a:path w="1670685" h="1668779">
                <a:moveTo>
                  <a:pt x="838109" y="0"/>
                </a:moveTo>
                <a:lnTo>
                  <a:pt x="801366" y="16582"/>
                </a:lnTo>
                <a:lnTo>
                  <a:pt x="766189" y="38076"/>
                </a:lnTo>
                <a:lnTo>
                  <a:pt x="732862" y="64106"/>
                </a:lnTo>
                <a:lnTo>
                  <a:pt x="701664" y="94297"/>
                </a:lnTo>
                <a:lnTo>
                  <a:pt x="672876" y="128274"/>
                </a:lnTo>
                <a:lnTo>
                  <a:pt x="646782" y="165663"/>
                </a:lnTo>
                <a:lnTo>
                  <a:pt x="623661" y="206088"/>
                </a:lnTo>
                <a:lnTo>
                  <a:pt x="603794" y="249173"/>
                </a:lnTo>
                <a:lnTo>
                  <a:pt x="587464" y="294545"/>
                </a:lnTo>
                <a:lnTo>
                  <a:pt x="574951" y="341828"/>
                </a:lnTo>
                <a:lnTo>
                  <a:pt x="566537" y="390647"/>
                </a:lnTo>
                <a:lnTo>
                  <a:pt x="562519" y="440435"/>
                </a:lnTo>
                <a:lnTo>
                  <a:pt x="562531" y="442886"/>
                </a:lnTo>
                <a:lnTo>
                  <a:pt x="563131" y="491391"/>
                </a:lnTo>
                <a:lnTo>
                  <a:pt x="568701" y="542567"/>
                </a:lnTo>
                <a:lnTo>
                  <a:pt x="579494" y="593779"/>
                </a:lnTo>
                <a:lnTo>
                  <a:pt x="595793" y="644651"/>
                </a:lnTo>
                <a:lnTo>
                  <a:pt x="612338" y="682922"/>
                </a:lnTo>
                <a:lnTo>
                  <a:pt x="631750" y="717710"/>
                </a:lnTo>
                <a:lnTo>
                  <a:pt x="653449" y="749532"/>
                </a:lnTo>
                <a:lnTo>
                  <a:pt x="701396" y="806357"/>
                </a:lnTo>
                <a:lnTo>
                  <a:pt x="776009" y="882322"/>
                </a:lnTo>
                <a:lnTo>
                  <a:pt x="799284" y="907245"/>
                </a:lnTo>
                <a:lnTo>
                  <a:pt x="839967" y="959606"/>
                </a:lnTo>
                <a:lnTo>
                  <a:pt x="868973" y="1018777"/>
                </a:lnTo>
                <a:lnTo>
                  <a:pt x="881671" y="1088907"/>
                </a:lnTo>
                <a:lnTo>
                  <a:pt x="880459" y="1129377"/>
                </a:lnTo>
                <a:lnTo>
                  <a:pt x="873434" y="1174143"/>
                </a:lnTo>
                <a:lnTo>
                  <a:pt x="860019" y="1223723"/>
                </a:lnTo>
                <a:lnTo>
                  <a:pt x="839633" y="1278635"/>
                </a:lnTo>
                <a:lnTo>
                  <a:pt x="1549777" y="1278635"/>
                </a:lnTo>
                <a:lnTo>
                  <a:pt x="1550634" y="1277312"/>
                </a:lnTo>
                <a:lnTo>
                  <a:pt x="1551315" y="1276136"/>
                </a:lnTo>
                <a:lnTo>
                  <a:pt x="903641" y="1276136"/>
                </a:lnTo>
                <a:lnTo>
                  <a:pt x="868589" y="1275588"/>
                </a:lnTo>
                <a:lnTo>
                  <a:pt x="911456" y="1241206"/>
                </a:lnTo>
                <a:lnTo>
                  <a:pt x="944521" y="1215237"/>
                </a:lnTo>
                <a:lnTo>
                  <a:pt x="972611" y="1190000"/>
                </a:lnTo>
                <a:lnTo>
                  <a:pt x="1000555" y="1157813"/>
                </a:lnTo>
                <a:lnTo>
                  <a:pt x="1033181" y="1110995"/>
                </a:lnTo>
                <a:lnTo>
                  <a:pt x="1057928" y="1068146"/>
                </a:lnTo>
                <a:lnTo>
                  <a:pt x="1078127" y="1023023"/>
                </a:lnTo>
                <a:lnTo>
                  <a:pt x="1093764" y="976072"/>
                </a:lnTo>
                <a:lnTo>
                  <a:pt x="1104826" y="927740"/>
                </a:lnTo>
                <a:lnTo>
                  <a:pt x="1111299" y="878474"/>
                </a:lnTo>
                <a:lnTo>
                  <a:pt x="1113169" y="828720"/>
                </a:lnTo>
                <a:lnTo>
                  <a:pt x="1110420" y="778908"/>
                </a:lnTo>
                <a:lnTo>
                  <a:pt x="1103045" y="729535"/>
                </a:lnTo>
                <a:lnTo>
                  <a:pt x="1091023" y="680997"/>
                </a:lnTo>
                <a:lnTo>
                  <a:pt x="1074344" y="633758"/>
                </a:lnTo>
                <a:lnTo>
                  <a:pt x="1052993" y="588263"/>
                </a:lnTo>
                <a:lnTo>
                  <a:pt x="1024432" y="541792"/>
                </a:lnTo>
                <a:lnTo>
                  <a:pt x="994947" y="503432"/>
                </a:lnTo>
                <a:lnTo>
                  <a:pt x="965170" y="471143"/>
                </a:lnTo>
                <a:lnTo>
                  <a:pt x="935731" y="442886"/>
                </a:lnTo>
                <a:lnTo>
                  <a:pt x="907261" y="416623"/>
                </a:lnTo>
                <a:lnTo>
                  <a:pt x="880391" y="390314"/>
                </a:lnTo>
                <a:lnTo>
                  <a:pt x="833976" y="329403"/>
                </a:lnTo>
                <a:lnTo>
                  <a:pt x="815693" y="290722"/>
                </a:lnTo>
                <a:lnTo>
                  <a:pt x="801533" y="243839"/>
                </a:lnTo>
                <a:lnTo>
                  <a:pt x="792170" y="182197"/>
                </a:lnTo>
                <a:lnTo>
                  <a:pt x="794657" y="132551"/>
                </a:lnTo>
                <a:lnTo>
                  <a:pt x="805483" y="89342"/>
                </a:lnTo>
                <a:lnTo>
                  <a:pt x="821138" y="47012"/>
                </a:lnTo>
                <a:lnTo>
                  <a:pt x="838109" y="0"/>
                </a:lnTo>
                <a:close/>
              </a:path>
              <a:path w="1670685" h="1668779">
                <a:moveTo>
                  <a:pt x="1347125" y="176783"/>
                </a:moveTo>
                <a:lnTo>
                  <a:pt x="1367818" y="213193"/>
                </a:lnTo>
                <a:lnTo>
                  <a:pt x="1390369" y="247459"/>
                </a:lnTo>
                <a:lnTo>
                  <a:pt x="1413776" y="283725"/>
                </a:lnTo>
                <a:lnTo>
                  <a:pt x="1437041" y="326135"/>
                </a:lnTo>
                <a:lnTo>
                  <a:pt x="1457938" y="374542"/>
                </a:lnTo>
                <a:lnTo>
                  <a:pt x="1474719" y="422657"/>
                </a:lnTo>
                <a:lnTo>
                  <a:pt x="1487537" y="470387"/>
                </a:lnTo>
                <a:lnTo>
                  <a:pt x="1496550" y="517640"/>
                </a:lnTo>
                <a:lnTo>
                  <a:pt x="1501911" y="564324"/>
                </a:lnTo>
                <a:lnTo>
                  <a:pt x="1503776" y="610346"/>
                </a:lnTo>
                <a:lnTo>
                  <a:pt x="1502301" y="655614"/>
                </a:lnTo>
                <a:lnTo>
                  <a:pt x="1497641" y="700035"/>
                </a:lnTo>
                <a:lnTo>
                  <a:pt x="1489952" y="743517"/>
                </a:lnTo>
                <a:lnTo>
                  <a:pt x="1479387" y="785969"/>
                </a:lnTo>
                <a:lnTo>
                  <a:pt x="1466104" y="827296"/>
                </a:lnTo>
                <a:lnTo>
                  <a:pt x="1450257" y="867407"/>
                </a:lnTo>
                <a:lnTo>
                  <a:pt x="1432001" y="906210"/>
                </a:lnTo>
                <a:lnTo>
                  <a:pt x="1411492" y="943612"/>
                </a:lnTo>
                <a:lnTo>
                  <a:pt x="1388885" y="979521"/>
                </a:lnTo>
                <a:lnTo>
                  <a:pt x="1364335" y="1013844"/>
                </a:lnTo>
                <a:lnTo>
                  <a:pt x="1337998" y="1046489"/>
                </a:lnTo>
                <a:lnTo>
                  <a:pt x="1310029" y="1077363"/>
                </a:lnTo>
                <a:lnTo>
                  <a:pt x="1280584" y="1106375"/>
                </a:lnTo>
                <a:lnTo>
                  <a:pt x="1249817" y="1133431"/>
                </a:lnTo>
                <a:lnTo>
                  <a:pt x="1217884" y="1158440"/>
                </a:lnTo>
                <a:lnTo>
                  <a:pt x="1184940" y="1181309"/>
                </a:lnTo>
                <a:lnTo>
                  <a:pt x="1151141" y="1201946"/>
                </a:lnTo>
                <a:lnTo>
                  <a:pt x="1116642" y="1220258"/>
                </a:lnTo>
                <a:lnTo>
                  <a:pt x="1081598" y="1236153"/>
                </a:lnTo>
                <a:lnTo>
                  <a:pt x="1010496" y="1260321"/>
                </a:lnTo>
                <a:lnTo>
                  <a:pt x="939079" y="1273713"/>
                </a:lnTo>
                <a:lnTo>
                  <a:pt x="903641" y="1276136"/>
                </a:lnTo>
                <a:lnTo>
                  <a:pt x="1551315" y="1276136"/>
                </a:lnTo>
                <a:lnTo>
                  <a:pt x="1573108" y="1238490"/>
                </a:lnTo>
                <a:lnTo>
                  <a:pt x="1594013" y="1197864"/>
                </a:lnTo>
                <a:lnTo>
                  <a:pt x="1614251" y="1152455"/>
                </a:lnTo>
                <a:lnTo>
                  <a:pt x="1631542" y="1106060"/>
                </a:lnTo>
                <a:lnTo>
                  <a:pt x="1645904" y="1058835"/>
                </a:lnTo>
                <a:lnTo>
                  <a:pt x="1657354" y="1010935"/>
                </a:lnTo>
                <a:lnTo>
                  <a:pt x="1665912" y="962518"/>
                </a:lnTo>
                <a:lnTo>
                  <a:pt x="1670213" y="925595"/>
                </a:lnTo>
                <a:lnTo>
                  <a:pt x="1670213" y="755110"/>
                </a:lnTo>
                <a:lnTo>
                  <a:pt x="1657500" y="669888"/>
                </a:lnTo>
                <a:lnTo>
                  <a:pt x="1646305" y="622220"/>
                </a:lnTo>
                <a:lnTo>
                  <a:pt x="1632360" y="575285"/>
                </a:lnTo>
                <a:lnTo>
                  <a:pt x="1615683" y="529238"/>
                </a:lnTo>
                <a:lnTo>
                  <a:pt x="1596290" y="484236"/>
                </a:lnTo>
                <a:lnTo>
                  <a:pt x="1574201" y="440435"/>
                </a:lnTo>
                <a:lnTo>
                  <a:pt x="1552317" y="401097"/>
                </a:lnTo>
                <a:lnTo>
                  <a:pt x="1527148" y="361188"/>
                </a:lnTo>
                <a:lnTo>
                  <a:pt x="1501121" y="324707"/>
                </a:lnTo>
                <a:lnTo>
                  <a:pt x="1446376" y="263270"/>
                </a:lnTo>
                <a:lnTo>
                  <a:pt x="1417229" y="233171"/>
                </a:lnTo>
                <a:lnTo>
                  <a:pt x="1400703" y="217717"/>
                </a:lnTo>
                <a:lnTo>
                  <a:pt x="1384463" y="202120"/>
                </a:lnTo>
                <a:lnTo>
                  <a:pt x="1367080" y="187952"/>
                </a:lnTo>
                <a:lnTo>
                  <a:pt x="1347125" y="176783"/>
                </a:lnTo>
                <a:close/>
              </a:path>
            </a:pathLst>
          </a:custGeom>
          <a:solidFill>
            <a:srgbClr val="FEFEFE"/>
          </a:solidFill>
        </p:spPr>
        <p:txBody>
          <a:bodyPr wrap="square" lIns="0" tIns="0" rIns="0" bIns="0" rtlCol="0"/>
          <a:lstStyle/>
          <a:p>
            <a:endParaRPr sz="1235"/>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10/27/2019</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extLst>
      <p:ext uri="{BB962C8B-B14F-4D97-AF65-F5344CB8AC3E}">
        <p14:creationId xmlns:p14="http://schemas.microsoft.com/office/powerpoint/2010/main" val="394766311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Diapositiva de título" type="title">
  <p:cSld name="1_Diapositiva de título">
    <p:spTree>
      <p:nvGrpSpPr>
        <p:cNvPr id="1" name="Shape 16"/>
        <p:cNvGrpSpPr/>
        <p:nvPr/>
      </p:nvGrpSpPr>
      <p:grpSpPr>
        <a:xfrm>
          <a:off x="0" y="0"/>
          <a:ext cx="0" cy="0"/>
          <a:chOff x="0" y="0"/>
          <a:chExt cx="0" cy="0"/>
        </a:xfrm>
      </p:grpSpPr>
      <p:sp>
        <p:nvSpPr>
          <p:cNvPr id="17" name="Google Shape;17;p2"/>
          <p:cNvSpPr txBox="1">
            <a:spLocks noGrp="1"/>
          </p:cNvSpPr>
          <p:nvPr>
            <p:ph type="ctrTitle"/>
          </p:nvPr>
        </p:nvSpPr>
        <p:spPr>
          <a:xfrm>
            <a:off x="754380" y="2620987"/>
            <a:ext cx="8549640" cy="769401"/>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4400" b="0" i="0" u="none" strike="noStrike" cap="none">
                <a:solidFill>
                  <a:srgbClr val="00B050"/>
                </a:solidFill>
                <a:latin typeface="Arial"/>
                <a:ea typeface="Arial"/>
                <a:cs typeface="Arial"/>
                <a:sym typeface="Arial"/>
              </a:defRPr>
            </a:lvl1pPr>
            <a:lvl2pPr marR="0" lvl="1" algn="ctr" rtl="0">
              <a:spcBef>
                <a:spcPts val="0"/>
              </a:spcBef>
              <a:spcAft>
                <a:spcPts val="0"/>
              </a:spcAft>
              <a:buSzPts val="1400"/>
              <a:buNone/>
              <a:defRPr sz="3600" b="0" i="0" u="none" strike="noStrike" cap="none">
                <a:solidFill>
                  <a:srgbClr val="4F6228"/>
                </a:solidFill>
                <a:latin typeface="Arial"/>
                <a:ea typeface="Arial"/>
                <a:cs typeface="Arial"/>
                <a:sym typeface="Arial"/>
              </a:defRPr>
            </a:lvl2pPr>
            <a:lvl3pPr marR="0" lvl="2" algn="ctr" rtl="0">
              <a:spcBef>
                <a:spcPts val="0"/>
              </a:spcBef>
              <a:spcAft>
                <a:spcPts val="0"/>
              </a:spcAft>
              <a:buSzPts val="1400"/>
              <a:buNone/>
              <a:defRPr sz="3600" b="0" i="0" u="none" strike="noStrike" cap="none">
                <a:solidFill>
                  <a:srgbClr val="4F6228"/>
                </a:solidFill>
                <a:latin typeface="Arial"/>
                <a:ea typeface="Arial"/>
                <a:cs typeface="Arial"/>
                <a:sym typeface="Arial"/>
              </a:defRPr>
            </a:lvl3pPr>
            <a:lvl4pPr marR="0" lvl="3" algn="ctr" rtl="0">
              <a:spcBef>
                <a:spcPts val="0"/>
              </a:spcBef>
              <a:spcAft>
                <a:spcPts val="0"/>
              </a:spcAft>
              <a:buSzPts val="1400"/>
              <a:buNone/>
              <a:defRPr sz="3600" b="0" i="0" u="none" strike="noStrike" cap="none">
                <a:solidFill>
                  <a:srgbClr val="4F6228"/>
                </a:solidFill>
                <a:latin typeface="Arial"/>
                <a:ea typeface="Arial"/>
                <a:cs typeface="Arial"/>
                <a:sym typeface="Arial"/>
              </a:defRPr>
            </a:lvl4pPr>
            <a:lvl5pPr marR="0" lvl="4" algn="ctr" rtl="0">
              <a:spcBef>
                <a:spcPts val="0"/>
              </a:spcBef>
              <a:spcAft>
                <a:spcPts val="0"/>
              </a:spcAft>
              <a:buSzPts val="1400"/>
              <a:buNone/>
              <a:defRPr sz="3600" b="0" i="0" u="none" strike="noStrike" cap="none">
                <a:solidFill>
                  <a:srgbClr val="4F6228"/>
                </a:solidFill>
                <a:latin typeface="Arial"/>
                <a:ea typeface="Arial"/>
                <a:cs typeface="Arial"/>
                <a:sym typeface="Arial"/>
              </a:defRPr>
            </a:lvl5pPr>
            <a:lvl6pPr marR="0" lvl="5" algn="ctr" rtl="0">
              <a:spcBef>
                <a:spcPts val="0"/>
              </a:spcBef>
              <a:spcAft>
                <a:spcPts val="0"/>
              </a:spcAft>
              <a:buSzPts val="1400"/>
              <a:buNone/>
              <a:defRPr sz="3600" b="0" i="0" u="none" strike="noStrike" cap="none">
                <a:solidFill>
                  <a:srgbClr val="4F6228"/>
                </a:solidFill>
                <a:latin typeface="Arial"/>
                <a:ea typeface="Arial"/>
                <a:cs typeface="Arial"/>
                <a:sym typeface="Arial"/>
              </a:defRPr>
            </a:lvl6pPr>
            <a:lvl7pPr marR="0" lvl="6" algn="ctr" rtl="0">
              <a:spcBef>
                <a:spcPts val="0"/>
              </a:spcBef>
              <a:spcAft>
                <a:spcPts val="0"/>
              </a:spcAft>
              <a:buSzPts val="1400"/>
              <a:buNone/>
              <a:defRPr sz="3600" b="0" i="0" u="none" strike="noStrike" cap="none">
                <a:solidFill>
                  <a:srgbClr val="4F6228"/>
                </a:solidFill>
                <a:latin typeface="Arial"/>
                <a:ea typeface="Arial"/>
                <a:cs typeface="Arial"/>
                <a:sym typeface="Arial"/>
              </a:defRPr>
            </a:lvl7pPr>
            <a:lvl8pPr marR="0" lvl="7" algn="ctr" rtl="0">
              <a:spcBef>
                <a:spcPts val="0"/>
              </a:spcBef>
              <a:spcAft>
                <a:spcPts val="0"/>
              </a:spcAft>
              <a:buSzPts val="1400"/>
              <a:buNone/>
              <a:defRPr sz="3600" b="0" i="0" u="none" strike="noStrike" cap="none">
                <a:solidFill>
                  <a:srgbClr val="4F6228"/>
                </a:solidFill>
                <a:latin typeface="Arial"/>
                <a:ea typeface="Arial"/>
                <a:cs typeface="Arial"/>
                <a:sym typeface="Arial"/>
              </a:defRPr>
            </a:lvl8pPr>
            <a:lvl9pPr marR="0" lvl="8" algn="ctr" rtl="0">
              <a:spcBef>
                <a:spcPts val="0"/>
              </a:spcBef>
              <a:spcAft>
                <a:spcPts val="0"/>
              </a:spcAft>
              <a:buSzPts val="1400"/>
              <a:buNone/>
              <a:defRPr sz="3600" b="0" i="0" u="none" strike="noStrike" cap="none">
                <a:solidFill>
                  <a:srgbClr val="4F6228"/>
                </a:solidFill>
                <a:latin typeface="Arial"/>
                <a:ea typeface="Arial"/>
                <a:cs typeface="Arial"/>
                <a:sym typeface="Arial"/>
              </a:defRPr>
            </a:lvl9pPr>
          </a:lstStyle>
          <a:p>
            <a:endParaRPr/>
          </a:p>
        </p:txBody>
      </p:sp>
      <p:sp>
        <p:nvSpPr>
          <p:cNvPr id="18" name="Google Shape;18;p2"/>
          <p:cNvSpPr txBox="1">
            <a:spLocks noGrp="1"/>
          </p:cNvSpPr>
          <p:nvPr>
            <p:ph type="subTitle" idx="1"/>
          </p:nvPr>
        </p:nvSpPr>
        <p:spPr>
          <a:xfrm>
            <a:off x="1508760" y="4291017"/>
            <a:ext cx="7040880" cy="369291"/>
          </a:xfrm>
          <a:prstGeom prst="rect">
            <a:avLst/>
          </a:prstGeom>
          <a:noFill/>
          <a:ln>
            <a:noFill/>
          </a:ln>
        </p:spPr>
        <p:txBody>
          <a:bodyPr spcFirstLastPara="1" wrap="square" lIns="91425" tIns="45700" rIns="91425" bIns="45700" anchor="t" anchorCtr="0"/>
          <a:lstStyle>
            <a:lvl1pPr marR="0" lvl="0" algn="ctr" rtl="0">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1pPr>
            <a:lvl2pPr marR="0" lvl="1" algn="ctr" rtl="0">
              <a:spcBef>
                <a:spcPts val="560"/>
              </a:spcBef>
              <a:spcAft>
                <a:spcPts val="0"/>
              </a:spcAft>
              <a:buClr>
                <a:srgbClr val="888888"/>
              </a:buClr>
              <a:buSzPts val="2800"/>
              <a:buFont typeface="Arial"/>
              <a:buNone/>
              <a:defRPr sz="2800" b="0" i="0" u="none" strike="noStrike" cap="none">
                <a:solidFill>
                  <a:srgbClr val="888888"/>
                </a:solidFill>
                <a:latin typeface="Calibri"/>
                <a:ea typeface="Calibri"/>
                <a:cs typeface="Calibri"/>
                <a:sym typeface="Calibri"/>
              </a:defRPr>
            </a:lvl2pPr>
            <a:lvl3pPr marR="0" lvl="2" algn="ctr" rtl="0">
              <a:spcBef>
                <a:spcPts val="48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3pPr>
            <a:lvl4pPr marR="0" lvl="3"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4pPr>
            <a:lvl5pPr marR="0" lvl="4"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5pPr>
            <a:lvl6pPr marR="0" lvl="5"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6pPr>
            <a:lvl7pPr marR="0" lvl="6"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7pPr>
            <a:lvl8pPr marR="0" lvl="7"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8pPr>
            <a:lvl9pPr marR="0" lvl="8"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27849381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ítulo y objetos">
  <p:cSld name="1_Título y objetos">
    <p:spTree>
      <p:nvGrpSpPr>
        <p:cNvPr id="1" name="Shape 19"/>
        <p:cNvGrpSpPr/>
        <p:nvPr/>
      </p:nvGrpSpPr>
      <p:grpSpPr>
        <a:xfrm>
          <a:off x="0" y="0"/>
          <a:ext cx="0" cy="0"/>
          <a:chOff x="0" y="0"/>
          <a:chExt cx="0" cy="0"/>
        </a:xfrm>
      </p:grpSpPr>
      <p:sp>
        <p:nvSpPr>
          <p:cNvPr id="21" name="Google Shape;21;p3"/>
          <p:cNvSpPr txBox="1">
            <a:spLocks noGrp="1"/>
          </p:cNvSpPr>
          <p:nvPr>
            <p:ph type="body" idx="1"/>
          </p:nvPr>
        </p:nvSpPr>
        <p:spPr>
          <a:xfrm>
            <a:off x="356235" y="1376343"/>
            <a:ext cx="9424800" cy="461624"/>
          </a:xfrm>
          <a:prstGeom prst="rect">
            <a:avLst/>
          </a:prstGeom>
          <a:noFill/>
          <a:ln>
            <a:noFill/>
          </a:ln>
        </p:spPr>
        <p:txBody>
          <a:bodyPr spcFirstLastPara="1" wrap="square" lIns="91425" tIns="45700" rIns="91425" bIns="45700" anchor="t" anchorCtr="0"/>
          <a:lstStyle>
            <a:lvl1pPr marL="457200" marR="0" lvl="0" indent="-381000" algn="l" rtl="0">
              <a:spcBef>
                <a:spcPts val="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55600" algn="l" rtl="0">
              <a:spcBef>
                <a:spcPts val="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2pPr>
            <a:lvl3pPr marL="1371600" marR="0" lvl="2"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30200" algn="l" rtl="0">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2" name="Google Shape;22;p3"/>
          <p:cNvSpPr txBox="1">
            <a:spLocks noGrp="1"/>
          </p:cNvSpPr>
          <p:nvPr>
            <p:ph type="title"/>
          </p:nvPr>
        </p:nvSpPr>
        <p:spPr>
          <a:xfrm>
            <a:off x="356236" y="282254"/>
            <a:ext cx="9426258" cy="64629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3600" b="0" i="0" u="none" strike="noStrike" cap="none">
                <a:solidFill>
                  <a:srgbClr val="4F6228"/>
                </a:solidFill>
                <a:latin typeface="Arial"/>
                <a:ea typeface="Arial"/>
                <a:cs typeface="Arial"/>
                <a:sym typeface="Arial"/>
              </a:defRPr>
            </a:lvl1pPr>
            <a:lvl2pPr marR="0" lvl="1" algn="ctr" rtl="0">
              <a:spcBef>
                <a:spcPts val="0"/>
              </a:spcBef>
              <a:spcAft>
                <a:spcPts val="0"/>
              </a:spcAft>
              <a:buSzPts val="1400"/>
              <a:buNone/>
              <a:defRPr sz="3600" b="0" i="0" u="none" strike="noStrike" cap="none">
                <a:solidFill>
                  <a:srgbClr val="4F6228"/>
                </a:solidFill>
                <a:latin typeface="Arial"/>
                <a:ea typeface="Arial"/>
                <a:cs typeface="Arial"/>
                <a:sym typeface="Arial"/>
              </a:defRPr>
            </a:lvl2pPr>
            <a:lvl3pPr marR="0" lvl="2" algn="ctr" rtl="0">
              <a:spcBef>
                <a:spcPts val="0"/>
              </a:spcBef>
              <a:spcAft>
                <a:spcPts val="0"/>
              </a:spcAft>
              <a:buSzPts val="1400"/>
              <a:buNone/>
              <a:defRPr sz="3600" b="0" i="0" u="none" strike="noStrike" cap="none">
                <a:solidFill>
                  <a:srgbClr val="4F6228"/>
                </a:solidFill>
                <a:latin typeface="Arial"/>
                <a:ea typeface="Arial"/>
                <a:cs typeface="Arial"/>
                <a:sym typeface="Arial"/>
              </a:defRPr>
            </a:lvl3pPr>
            <a:lvl4pPr marR="0" lvl="3" algn="ctr" rtl="0">
              <a:spcBef>
                <a:spcPts val="0"/>
              </a:spcBef>
              <a:spcAft>
                <a:spcPts val="0"/>
              </a:spcAft>
              <a:buSzPts val="1400"/>
              <a:buNone/>
              <a:defRPr sz="3600" b="0" i="0" u="none" strike="noStrike" cap="none">
                <a:solidFill>
                  <a:srgbClr val="4F6228"/>
                </a:solidFill>
                <a:latin typeface="Arial"/>
                <a:ea typeface="Arial"/>
                <a:cs typeface="Arial"/>
                <a:sym typeface="Arial"/>
              </a:defRPr>
            </a:lvl4pPr>
            <a:lvl5pPr marR="0" lvl="4" algn="ctr" rtl="0">
              <a:spcBef>
                <a:spcPts val="0"/>
              </a:spcBef>
              <a:spcAft>
                <a:spcPts val="0"/>
              </a:spcAft>
              <a:buSzPts val="1400"/>
              <a:buNone/>
              <a:defRPr sz="3600" b="0" i="0" u="none" strike="noStrike" cap="none">
                <a:solidFill>
                  <a:srgbClr val="4F6228"/>
                </a:solidFill>
                <a:latin typeface="Arial"/>
                <a:ea typeface="Arial"/>
                <a:cs typeface="Arial"/>
                <a:sym typeface="Arial"/>
              </a:defRPr>
            </a:lvl5pPr>
            <a:lvl6pPr marR="0" lvl="5" algn="ctr" rtl="0">
              <a:spcBef>
                <a:spcPts val="0"/>
              </a:spcBef>
              <a:spcAft>
                <a:spcPts val="0"/>
              </a:spcAft>
              <a:buSzPts val="1400"/>
              <a:buNone/>
              <a:defRPr sz="3600" b="0" i="0" u="none" strike="noStrike" cap="none">
                <a:solidFill>
                  <a:srgbClr val="4F6228"/>
                </a:solidFill>
                <a:latin typeface="Arial"/>
                <a:ea typeface="Arial"/>
                <a:cs typeface="Arial"/>
                <a:sym typeface="Arial"/>
              </a:defRPr>
            </a:lvl6pPr>
            <a:lvl7pPr marR="0" lvl="6" algn="ctr" rtl="0">
              <a:spcBef>
                <a:spcPts val="0"/>
              </a:spcBef>
              <a:spcAft>
                <a:spcPts val="0"/>
              </a:spcAft>
              <a:buSzPts val="1400"/>
              <a:buNone/>
              <a:defRPr sz="3600" b="0" i="0" u="none" strike="noStrike" cap="none">
                <a:solidFill>
                  <a:srgbClr val="4F6228"/>
                </a:solidFill>
                <a:latin typeface="Arial"/>
                <a:ea typeface="Arial"/>
                <a:cs typeface="Arial"/>
                <a:sym typeface="Arial"/>
              </a:defRPr>
            </a:lvl7pPr>
            <a:lvl8pPr marR="0" lvl="7" algn="ctr" rtl="0">
              <a:spcBef>
                <a:spcPts val="0"/>
              </a:spcBef>
              <a:spcAft>
                <a:spcPts val="0"/>
              </a:spcAft>
              <a:buSzPts val="1400"/>
              <a:buNone/>
              <a:defRPr sz="3600" b="0" i="0" u="none" strike="noStrike" cap="none">
                <a:solidFill>
                  <a:srgbClr val="4F6228"/>
                </a:solidFill>
                <a:latin typeface="Arial"/>
                <a:ea typeface="Arial"/>
                <a:cs typeface="Arial"/>
                <a:sym typeface="Arial"/>
              </a:defRPr>
            </a:lvl8pPr>
            <a:lvl9pPr marR="0" lvl="8" algn="ctr" rtl="0">
              <a:spcBef>
                <a:spcPts val="0"/>
              </a:spcBef>
              <a:spcAft>
                <a:spcPts val="0"/>
              </a:spcAft>
              <a:buSzPts val="1400"/>
              <a:buNone/>
              <a:defRPr sz="3600" b="0" i="0" u="none" strike="noStrike" cap="none">
                <a:solidFill>
                  <a:srgbClr val="4F6228"/>
                </a:solidFill>
                <a:latin typeface="Arial"/>
                <a:ea typeface="Arial"/>
                <a:cs typeface="Arial"/>
                <a:sym typeface="Arial"/>
              </a:defRPr>
            </a:lvl9pPr>
          </a:lstStyle>
          <a:p>
            <a:endParaRPr/>
          </a:p>
        </p:txBody>
      </p:sp>
    </p:spTree>
    <p:extLst>
      <p:ext uri="{BB962C8B-B14F-4D97-AF65-F5344CB8AC3E}">
        <p14:creationId xmlns:p14="http://schemas.microsoft.com/office/powerpoint/2010/main" val="31442953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457201" y="457200"/>
            <a:ext cx="9142476" cy="1092708"/>
          </a:xfrm>
          <a:prstGeom prst="rect">
            <a:avLst/>
          </a:prstGeom>
          <a:blipFill>
            <a:blip r:embed="rId9" cstate="print"/>
            <a:stretch>
              <a:fillRect/>
            </a:stretch>
          </a:blipFill>
        </p:spPr>
        <p:txBody>
          <a:bodyPr wrap="square" lIns="0" tIns="0" rIns="0" bIns="0" rtlCol="0"/>
          <a:lstStyle/>
          <a:p>
            <a:endParaRPr sz="1235"/>
          </a:p>
        </p:txBody>
      </p:sp>
      <p:sp>
        <p:nvSpPr>
          <p:cNvPr id="2" name="Holder 2"/>
          <p:cNvSpPr>
            <a:spLocks noGrp="1"/>
          </p:cNvSpPr>
          <p:nvPr>
            <p:ph type="title"/>
          </p:nvPr>
        </p:nvSpPr>
        <p:spPr>
          <a:xfrm>
            <a:off x="7797905" y="470373"/>
            <a:ext cx="1226184" cy="430887"/>
          </a:xfrm>
          <a:prstGeom prst="rect">
            <a:avLst/>
          </a:prstGeom>
        </p:spPr>
        <p:txBody>
          <a:bodyPr wrap="square" lIns="0" tIns="0" rIns="0" bIns="0">
            <a:spAutoFit/>
          </a:bodyPr>
          <a:lstStyle>
            <a:lvl1pPr>
              <a:defRPr sz="2800" b="1" i="0">
                <a:solidFill>
                  <a:srgbClr val="FF0000"/>
                </a:solidFill>
                <a:latin typeface="Calibri"/>
                <a:cs typeface="Calibri"/>
              </a:defRPr>
            </a:lvl1pPr>
          </a:lstStyle>
          <a:p>
            <a:endParaRPr/>
          </a:p>
        </p:txBody>
      </p:sp>
      <p:sp>
        <p:nvSpPr>
          <p:cNvPr id="3" name="Holder 3"/>
          <p:cNvSpPr>
            <a:spLocks noGrp="1"/>
          </p:cNvSpPr>
          <p:nvPr>
            <p:ph type="body" idx="1"/>
          </p:nvPr>
        </p:nvSpPr>
        <p:spPr>
          <a:xfrm>
            <a:off x="708282" y="1607313"/>
            <a:ext cx="8641841" cy="369332"/>
          </a:xfrm>
          <a:prstGeom prst="rect">
            <a:avLst/>
          </a:prstGeom>
        </p:spPr>
        <p:txBody>
          <a:bodyPr wrap="square" lIns="0" tIns="0" rIns="0" bIns="0">
            <a:spAutoFit/>
          </a:bodyPr>
          <a:lstStyle>
            <a:lvl1pPr>
              <a:defRPr sz="2400" b="0" i="0">
                <a:solidFill>
                  <a:srgbClr val="002060"/>
                </a:solidFill>
                <a:latin typeface="Calibri"/>
                <a:cs typeface="Calibri"/>
              </a:defRPr>
            </a:lvl1pPr>
          </a:lstStyle>
          <a:p>
            <a:endParaRPr/>
          </a:p>
        </p:txBody>
      </p:sp>
      <p:sp>
        <p:nvSpPr>
          <p:cNvPr id="4" name="Holder 4"/>
          <p:cNvSpPr>
            <a:spLocks noGrp="1"/>
          </p:cNvSpPr>
          <p:nvPr>
            <p:ph type="ftr" sz="quarter" idx="5"/>
          </p:nvPr>
        </p:nvSpPr>
        <p:spPr>
          <a:xfrm>
            <a:off x="3419856" y="7228334"/>
            <a:ext cx="3218688" cy="313932"/>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502920" y="7228334"/>
            <a:ext cx="2313432" cy="313932"/>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10/27/2019</a:t>
            </a:fld>
            <a:endParaRPr lang="en-US"/>
          </a:p>
        </p:txBody>
      </p:sp>
      <p:sp>
        <p:nvSpPr>
          <p:cNvPr id="6" name="Holder 6"/>
          <p:cNvSpPr>
            <a:spLocks noGrp="1"/>
          </p:cNvSpPr>
          <p:nvPr>
            <p:ph type="sldNum" sz="quarter" idx="7"/>
          </p:nvPr>
        </p:nvSpPr>
        <p:spPr>
          <a:xfrm>
            <a:off x="7242048" y="7228334"/>
            <a:ext cx="2313432" cy="313932"/>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‹Nº›</a:t>
            </a:fld>
            <a:endParaRPr/>
          </a:p>
        </p:txBody>
      </p:sp>
    </p:spTree>
    <p:extLst>
      <p:ext uri="{BB962C8B-B14F-4D97-AF65-F5344CB8AC3E}">
        <p14:creationId xmlns:p14="http://schemas.microsoft.com/office/powerpoint/2010/main" val="3209693378"/>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Lst>
  <p:hf sldNum="0" hdr="0" ftr="0" dt="0"/>
  <p:txStyles>
    <p:titleStyle>
      <a:lvl1pPr eaLnBrk="1" hangingPunct="1">
        <a:defRPr>
          <a:latin typeface="+mj-lt"/>
          <a:ea typeface="+mj-ea"/>
          <a:cs typeface="+mj-cs"/>
        </a:defRPr>
      </a:lvl1pPr>
    </p:titleStyle>
    <p:bodyStyle>
      <a:lvl1pPr marL="0" eaLnBrk="1" hangingPunct="1">
        <a:defRPr>
          <a:latin typeface="+mn-lt"/>
          <a:ea typeface="+mn-ea"/>
          <a:cs typeface="+mn-cs"/>
        </a:defRPr>
      </a:lvl1pPr>
      <a:lvl2pPr marL="403433" eaLnBrk="1" hangingPunct="1">
        <a:defRPr>
          <a:latin typeface="+mn-lt"/>
          <a:ea typeface="+mn-ea"/>
          <a:cs typeface="+mn-cs"/>
        </a:defRPr>
      </a:lvl2pPr>
      <a:lvl3pPr marL="806867" eaLnBrk="1" hangingPunct="1">
        <a:defRPr>
          <a:latin typeface="+mn-lt"/>
          <a:ea typeface="+mn-ea"/>
          <a:cs typeface="+mn-cs"/>
        </a:defRPr>
      </a:lvl3pPr>
      <a:lvl4pPr marL="1210300" eaLnBrk="1" hangingPunct="1">
        <a:defRPr>
          <a:latin typeface="+mn-lt"/>
          <a:ea typeface="+mn-ea"/>
          <a:cs typeface="+mn-cs"/>
        </a:defRPr>
      </a:lvl4pPr>
      <a:lvl5pPr marL="1613733" eaLnBrk="1" hangingPunct="1">
        <a:defRPr>
          <a:latin typeface="+mn-lt"/>
          <a:ea typeface="+mn-ea"/>
          <a:cs typeface="+mn-cs"/>
        </a:defRPr>
      </a:lvl5pPr>
      <a:lvl6pPr marL="2017166" eaLnBrk="1" hangingPunct="1">
        <a:defRPr>
          <a:latin typeface="+mn-lt"/>
          <a:ea typeface="+mn-ea"/>
          <a:cs typeface="+mn-cs"/>
        </a:defRPr>
      </a:lvl6pPr>
      <a:lvl7pPr marL="2420600" eaLnBrk="1" hangingPunct="1">
        <a:defRPr>
          <a:latin typeface="+mn-lt"/>
          <a:ea typeface="+mn-ea"/>
          <a:cs typeface="+mn-cs"/>
        </a:defRPr>
      </a:lvl7pPr>
      <a:lvl8pPr marL="2824033" eaLnBrk="1" hangingPunct="1">
        <a:defRPr>
          <a:latin typeface="+mn-lt"/>
          <a:ea typeface="+mn-ea"/>
          <a:cs typeface="+mn-cs"/>
        </a:defRPr>
      </a:lvl8pPr>
      <a:lvl9pPr marL="3227466" eaLnBrk="1" hangingPunct="1">
        <a:defRPr>
          <a:latin typeface="+mn-lt"/>
          <a:ea typeface="+mn-ea"/>
          <a:cs typeface="+mn-cs"/>
        </a:defRPr>
      </a:lvl9pPr>
    </p:bodyStyle>
    <p:otherStyle>
      <a:lvl1pPr marL="0" eaLnBrk="1" hangingPunct="1">
        <a:defRPr>
          <a:latin typeface="+mn-lt"/>
          <a:ea typeface="+mn-ea"/>
          <a:cs typeface="+mn-cs"/>
        </a:defRPr>
      </a:lvl1pPr>
      <a:lvl2pPr marL="403433" eaLnBrk="1" hangingPunct="1">
        <a:defRPr>
          <a:latin typeface="+mn-lt"/>
          <a:ea typeface="+mn-ea"/>
          <a:cs typeface="+mn-cs"/>
        </a:defRPr>
      </a:lvl2pPr>
      <a:lvl3pPr marL="806867" eaLnBrk="1" hangingPunct="1">
        <a:defRPr>
          <a:latin typeface="+mn-lt"/>
          <a:ea typeface="+mn-ea"/>
          <a:cs typeface="+mn-cs"/>
        </a:defRPr>
      </a:lvl3pPr>
      <a:lvl4pPr marL="1210300" eaLnBrk="1" hangingPunct="1">
        <a:defRPr>
          <a:latin typeface="+mn-lt"/>
          <a:ea typeface="+mn-ea"/>
          <a:cs typeface="+mn-cs"/>
        </a:defRPr>
      </a:lvl4pPr>
      <a:lvl5pPr marL="1613733" eaLnBrk="1" hangingPunct="1">
        <a:defRPr>
          <a:latin typeface="+mn-lt"/>
          <a:ea typeface="+mn-ea"/>
          <a:cs typeface="+mn-cs"/>
        </a:defRPr>
      </a:lvl5pPr>
      <a:lvl6pPr marL="2017166" eaLnBrk="1" hangingPunct="1">
        <a:defRPr>
          <a:latin typeface="+mn-lt"/>
          <a:ea typeface="+mn-ea"/>
          <a:cs typeface="+mn-cs"/>
        </a:defRPr>
      </a:lvl6pPr>
      <a:lvl7pPr marL="2420600" eaLnBrk="1" hangingPunct="1">
        <a:defRPr>
          <a:latin typeface="+mn-lt"/>
          <a:ea typeface="+mn-ea"/>
          <a:cs typeface="+mn-cs"/>
        </a:defRPr>
      </a:lvl7pPr>
      <a:lvl8pPr marL="2824033" eaLnBrk="1" hangingPunct="1">
        <a:defRPr>
          <a:latin typeface="+mn-lt"/>
          <a:ea typeface="+mn-ea"/>
          <a:cs typeface="+mn-cs"/>
        </a:defRPr>
      </a:lvl8pPr>
      <a:lvl9pPr marL="3227466" eaLnBrk="1" hangingPunct="1">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11.emf"/></Relationships>
</file>

<file path=ppt/slides/_rels/slide13.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3.emf"/></Relationships>
</file>

<file path=ppt/slides/_rels/slide14.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6.emf"/></Relationships>
</file>

<file path=ppt/slides/_rels/slide16.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19.emf"/></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5.png"/><Relationship Id="rId4"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7.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10" name="1 Título">
            <a:extLst>
              <a:ext uri="{FF2B5EF4-FFF2-40B4-BE49-F238E27FC236}">
                <a16:creationId xmlns:a16="http://schemas.microsoft.com/office/drawing/2014/main" id="{D33E4B9C-1BE3-4B9E-A90F-61199559C9E9}"/>
              </a:ext>
            </a:extLst>
          </p:cNvPr>
          <p:cNvSpPr>
            <a:spLocks noGrp="1"/>
          </p:cNvSpPr>
          <p:nvPr/>
        </p:nvSpPr>
        <p:spPr bwMode="auto">
          <a:xfrm>
            <a:off x="1816620" y="4188572"/>
            <a:ext cx="5867400" cy="895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defTabSz="457200" rtl="0" eaLnBrk="0" fontAlgn="base" hangingPunct="0">
              <a:spcBef>
                <a:spcPct val="0"/>
              </a:spcBef>
              <a:spcAft>
                <a:spcPct val="0"/>
              </a:spcAft>
              <a:defRPr sz="4400" kern="1200">
                <a:solidFill>
                  <a:srgbClr val="FF0000"/>
                </a:solidFill>
                <a:latin typeface="+mj-lt"/>
                <a:ea typeface="MS PGothic" pitchFamily="34" charset="-128"/>
                <a:cs typeface="ＭＳ Ｐゴシック" charset="0"/>
              </a:defRPr>
            </a:lvl1pPr>
            <a:lvl2pPr algn="ctr" defTabSz="457200" rtl="0" eaLnBrk="0" fontAlgn="base" hangingPunct="0">
              <a:spcBef>
                <a:spcPct val="0"/>
              </a:spcBef>
              <a:spcAft>
                <a:spcPct val="0"/>
              </a:spcAft>
              <a:defRPr sz="4400">
                <a:solidFill>
                  <a:schemeClr val="tx1"/>
                </a:solidFill>
                <a:latin typeface="Calibri" charset="0"/>
                <a:ea typeface="MS PGothic" pitchFamily="34" charset="-128"/>
                <a:cs typeface="ＭＳ Ｐゴシック" charset="0"/>
              </a:defRPr>
            </a:lvl2pPr>
            <a:lvl3pPr algn="ctr" defTabSz="457200" rtl="0" eaLnBrk="0" fontAlgn="base" hangingPunct="0">
              <a:spcBef>
                <a:spcPct val="0"/>
              </a:spcBef>
              <a:spcAft>
                <a:spcPct val="0"/>
              </a:spcAft>
              <a:defRPr sz="4400">
                <a:solidFill>
                  <a:schemeClr val="tx1"/>
                </a:solidFill>
                <a:latin typeface="Calibri" charset="0"/>
                <a:ea typeface="MS PGothic" pitchFamily="34" charset="-128"/>
                <a:cs typeface="ＭＳ Ｐゴシック" charset="0"/>
              </a:defRPr>
            </a:lvl3pPr>
            <a:lvl4pPr algn="ctr" defTabSz="457200" rtl="0" eaLnBrk="0" fontAlgn="base" hangingPunct="0">
              <a:spcBef>
                <a:spcPct val="0"/>
              </a:spcBef>
              <a:spcAft>
                <a:spcPct val="0"/>
              </a:spcAft>
              <a:defRPr sz="4400">
                <a:solidFill>
                  <a:schemeClr val="tx1"/>
                </a:solidFill>
                <a:latin typeface="Calibri" charset="0"/>
                <a:ea typeface="MS PGothic" pitchFamily="34" charset="-128"/>
                <a:cs typeface="ＭＳ Ｐゴシック" charset="0"/>
              </a:defRPr>
            </a:lvl4pPr>
            <a:lvl5pPr algn="ctr" defTabSz="457200" rtl="0" eaLnBrk="0" fontAlgn="base" hangingPunct="0">
              <a:spcBef>
                <a:spcPct val="0"/>
              </a:spcBef>
              <a:spcAft>
                <a:spcPct val="0"/>
              </a:spcAft>
              <a:defRPr sz="4400">
                <a:solidFill>
                  <a:schemeClr val="tx1"/>
                </a:solidFill>
                <a:latin typeface="Calibri"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pPr algn="l"/>
            <a:r>
              <a:rPr lang="es-PE" dirty="0"/>
              <a:t>Unidad 2 – Semana 12</a:t>
            </a:r>
            <a:endParaRPr lang="es-PE" sz="1400" dirty="0">
              <a:solidFill>
                <a:schemeClr val="tx1">
                  <a:lumMod val="65000"/>
                  <a:lumOff val="35000"/>
                </a:schemeClr>
              </a:solidFill>
            </a:endParaRPr>
          </a:p>
        </p:txBody>
      </p:sp>
      <p:sp>
        <p:nvSpPr>
          <p:cNvPr id="11" name="1 Título">
            <a:extLst>
              <a:ext uri="{FF2B5EF4-FFF2-40B4-BE49-F238E27FC236}">
                <a16:creationId xmlns:a16="http://schemas.microsoft.com/office/drawing/2014/main" id="{D297867F-2856-4F58-B469-F30F3AF841B1}"/>
              </a:ext>
            </a:extLst>
          </p:cNvPr>
          <p:cNvSpPr>
            <a:spLocks noGrp="1"/>
          </p:cNvSpPr>
          <p:nvPr/>
        </p:nvSpPr>
        <p:spPr bwMode="auto">
          <a:xfrm>
            <a:off x="1524000" y="2590803"/>
            <a:ext cx="7772400" cy="147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defTabSz="457200" rtl="0" eaLnBrk="0" fontAlgn="base" hangingPunct="0">
              <a:spcBef>
                <a:spcPct val="0"/>
              </a:spcBef>
              <a:spcAft>
                <a:spcPct val="0"/>
              </a:spcAft>
              <a:defRPr sz="4400" kern="1200">
                <a:solidFill>
                  <a:srgbClr val="FF0000"/>
                </a:solidFill>
                <a:latin typeface="+mj-lt"/>
                <a:ea typeface="MS PGothic" pitchFamily="34" charset="-128"/>
                <a:cs typeface="ＭＳ Ｐゴシック" charset="0"/>
              </a:defRPr>
            </a:lvl1pPr>
            <a:lvl2pPr algn="ctr" defTabSz="457200" rtl="0" eaLnBrk="0" fontAlgn="base" hangingPunct="0">
              <a:spcBef>
                <a:spcPct val="0"/>
              </a:spcBef>
              <a:spcAft>
                <a:spcPct val="0"/>
              </a:spcAft>
              <a:defRPr sz="4400">
                <a:solidFill>
                  <a:schemeClr val="tx1"/>
                </a:solidFill>
                <a:latin typeface="Calibri" charset="0"/>
                <a:ea typeface="MS PGothic" pitchFamily="34" charset="-128"/>
                <a:cs typeface="ＭＳ Ｐゴシック" charset="0"/>
              </a:defRPr>
            </a:lvl2pPr>
            <a:lvl3pPr algn="ctr" defTabSz="457200" rtl="0" eaLnBrk="0" fontAlgn="base" hangingPunct="0">
              <a:spcBef>
                <a:spcPct val="0"/>
              </a:spcBef>
              <a:spcAft>
                <a:spcPct val="0"/>
              </a:spcAft>
              <a:defRPr sz="4400">
                <a:solidFill>
                  <a:schemeClr val="tx1"/>
                </a:solidFill>
                <a:latin typeface="Calibri" charset="0"/>
                <a:ea typeface="MS PGothic" pitchFamily="34" charset="-128"/>
                <a:cs typeface="ＭＳ Ｐゴシック" charset="0"/>
              </a:defRPr>
            </a:lvl3pPr>
            <a:lvl4pPr algn="ctr" defTabSz="457200" rtl="0" eaLnBrk="0" fontAlgn="base" hangingPunct="0">
              <a:spcBef>
                <a:spcPct val="0"/>
              </a:spcBef>
              <a:spcAft>
                <a:spcPct val="0"/>
              </a:spcAft>
              <a:defRPr sz="4400">
                <a:solidFill>
                  <a:schemeClr val="tx1"/>
                </a:solidFill>
                <a:latin typeface="Calibri" charset="0"/>
                <a:ea typeface="MS PGothic" pitchFamily="34" charset="-128"/>
                <a:cs typeface="ＭＳ Ｐゴシック" charset="0"/>
              </a:defRPr>
            </a:lvl4pPr>
            <a:lvl5pPr algn="ctr" defTabSz="457200" rtl="0" eaLnBrk="0" fontAlgn="base" hangingPunct="0">
              <a:spcBef>
                <a:spcPct val="0"/>
              </a:spcBef>
              <a:spcAft>
                <a:spcPct val="0"/>
              </a:spcAft>
              <a:defRPr sz="4400">
                <a:solidFill>
                  <a:schemeClr val="tx1"/>
                </a:solidFill>
                <a:latin typeface="Calibri"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s-PE" sz="6000" dirty="0"/>
              <a:t>Algoritmos y Estructura de Datos</a:t>
            </a:r>
          </a:p>
        </p:txBody>
      </p:sp>
      <p:sp>
        <p:nvSpPr>
          <p:cNvPr id="12" name="Rectángulo 3">
            <a:extLst>
              <a:ext uri="{FF2B5EF4-FFF2-40B4-BE49-F238E27FC236}">
                <a16:creationId xmlns:a16="http://schemas.microsoft.com/office/drawing/2014/main" id="{DA1FD186-1E20-41A0-9FFF-2C9616D374AF}"/>
              </a:ext>
            </a:extLst>
          </p:cNvPr>
          <p:cNvSpPr/>
          <p:nvPr/>
        </p:nvSpPr>
        <p:spPr>
          <a:xfrm>
            <a:off x="1816620" y="4979143"/>
            <a:ext cx="4572000" cy="1635704"/>
          </a:xfrm>
          <a:prstGeom prst="rect">
            <a:avLst/>
          </a:prstGeom>
        </p:spPr>
        <p:txBody>
          <a:bodyPr>
            <a:spAutoFit/>
          </a:bodyPr>
          <a:lstStyle>
            <a:defPPr>
              <a:defRPr lang="es-ES"/>
            </a:defPPr>
            <a:lvl1pPr algn="l" defTabSz="457200" rtl="0" fontAlgn="base">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fontAlgn="base">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fontAlgn="base">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fontAlgn="base">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fontAlgn="base">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r>
              <a:rPr lang="es-PE" b="1" dirty="0">
                <a:solidFill>
                  <a:schemeClr val="tx1">
                    <a:lumMod val="65000"/>
                    <a:lumOff val="35000"/>
                  </a:schemeClr>
                </a:solidFill>
              </a:rPr>
              <a:t>Docentes:</a:t>
            </a:r>
          </a:p>
          <a:p>
            <a:pPr marL="285750" indent="-285750">
              <a:buFont typeface="Wingdings" panose="05000000000000000000" pitchFamily="2" charset="2"/>
              <a:buChar char="Ø"/>
            </a:pPr>
            <a:r>
              <a:rPr lang="es-PE" dirty="0">
                <a:solidFill>
                  <a:schemeClr val="tx1">
                    <a:lumMod val="65000"/>
                    <a:lumOff val="35000"/>
                  </a:schemeClr>
                </a:solidFill>
              </a:rPr>
              <a:t>Canaval </a:t>
            </a:r>
            <a:r>
              <a:rPr lang="es-PE" dirty="0" err="1">
                <a:solidFill>
                  <a:schemeClr val="tx1">
                    <a:lumMod val="65000"/>
                    <a:lumOff val="35000"/>
                  </a:schemeClr>
                </a:solidFill>
              </a:rPr>
              <a:t>Sanchez</a:t>
            </a:r>
            <a:r>
              <a:rPr lang="es-PE" dirty="0">
                <a:solidFill>
                  <a:schemeClr val="tx1">
                    <a:lumMod val="65000"/>
                    <a:lumOff val="35000"/>
                  </a:schemeClr>
                </a:solidFill>
              </a:rPr>
              <a:t>, Luis Martin</a:t>
            </a:r>
          </a:p>
          <a:p>
            <a:pPr marL="285750" indent="-285750">
              <a:buFont typeface="Wingdings" panose="05000000000000000000" pitchFamily="2" charset="2"/>
              <a:buChar char="Ø"/>
            </a:pPr>
            <a:r>
              <a:rPr lang="es-PE" dirty="0">
                <a:solidFill>
                  <a:schemeClr val="tx1">
                    <a:lumMod val="65000"/>
                    <a:lumOff val="35000"/>
                  </a:schemeClr>
                </a:solidFill>
              </a:rPr>
              <a:t>Jara García, Carlos Alberto</a:t>
            </a:r>
          </a:p>
          <a:p>
            <a:pPr marL="285750" indent="-285750">
              <a:buFont typeface="Wingdings" panose="05000000000000000000" pitchFamily="2" charset="2"/>
              <a:buChar char="Ø"/>
            </a:pPr>
            <a:r>
              <a:rPr lang="es-PE" dirty="0">
                <a:solidFill>
                  <a:schemeClr val="tx1">
                    <a:lumMod val="65000"/>
                    <a:lumOff val="35000"/>
                  </a:schemeClr>
                </a:solidFill>
              </a:rPr>
              <a:t>Mendiolaza Cornejo, Edson Duilio</a:t>
            </a:r>
          </a:p>
          <a:p>
            <a:pPr marL="285750" indent="-285750">
              <a:buFont typeface="Wingdings" panose="05000000000000000000" pitchFamily="2" charset="2"/>
              <a:buChar char="Ø"/>
            </a:pPr>
            <a:r>
              <a:rPr lang="es-PE" dirty="0" err="1">
                <a:solidFill>
                  <a:schemeClr val="tx1">
                    <a:lumMod val="65000"/>
                    <a:lumOff val="35000"/>
                  </a:schemeClr>
                </a:solidFill>
              </a:rPr>
              <a:t>Namay</a:t>
            </a:r>
            <a:r>
              <a:rPr lang="es-PE" dirty="0">
                <a:solidFill>
                  <a:schemeClr val="tx1">
                    <a:lumMod val="65000"/>
                    <a:lumOff val="35000"/>
                  </a:schemeClr>
                </a:solidFill>
              </a:rPr>
              <a:t> Zevallos, Wilder </a:t>
            </a:r>
            <a:r>
              <a:rPr lang="es-PE" dirty="0" err="1">
                <a:solidFill>
                  <a:schemeClr val="tx1">
                    <a:lumMod val="65000"/>
                    <a:lumOff val="35000"/>
                  </a:schemeClr>
                </a:solidFill>
              </a:rPr>
              <a:t>Adan</a:t>
            </a:r>
            <a:endParaRPr lang="es-PE"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80" name="Google Shape;80;p14"/>
          <p:cNvSpPr txBox="1">
            <a:spLocks noGrp="1"/>
          </p:cNvSpPr>
          <p:nvPr>
            <p:ph type="body" idx="1"/>
          </p:nvPr>
        </p:nvSpPr>
        <p:spPr>
          <a:xfrm>
            <a:off x="356235" y="1939046"/>
            <a:ext cx="9424800" cy="5458211"/>
          </a:xfrm>
          <a:prstGeom prst="rect">
            <a:avLst/>
          </a:prstGeom>
          <a:noFill/>
          <a:ln>
            <a:noFill/>
          </a:ln>
        </p:spPr>
        <p:txBody>
          <a:bodyPr spcFirstLastPara="1" wrap="square" lIns="91425" tIns="45700" rIns="91425" bIns="45700" anchor="t" anchorCtr="0">
            <a:noAutofit/>
          </a:bodyPr>
          <a:lstStyle/>
          <a:p>
            <a:r>
              <a:rPr lang="en-US" dirty="0"/>
              <a:t>Sea </a:t>
            </a:r>
            <a:r>
              <a:rPr lang="en-US" b="1" dirty="0"/>
              <a:t>x</a:t>
            </a:r>
            <a:r>
              <a:rPr lang="en-US" dirty="0"/>
              <a:t> un </a:t>
            </a:r>
            <a:r>
              <a:rPr lang="en-US" dirty="0" err="1"/>
              <a:t>nodo</a:t>
            </a:r>
            <a:r>
              <a:rPr lang="en-US" dirty="0"/>
              <a:t> </a:t>
            </a:r>
            <a:r>
              <a:rPr lang="en-US" dirty="0" err="1"/>
              <a:t>en</a:t>
            </a:r>
            <a:r>
              <a:rPr lang="en-US" dirty="0"/>
              <a:t> un arbol AVL.</a:t>
            </a:r>
          </a:p>
          <a:p>
            <a:r>
              <a:rPr lang="en-US" dirty="0"/>
              <a:t>El </a:t>
            </a:r>
            <a:r>
              <a:rPr lang="en-US" b="1" dirty="0"/>
              <a:t>factor de balance</a:t>
            </a:r>
            <a:r>
              <a:rPr lang="en-US" dirty="0"/>
              <a:t> de </a:t>
            </a:r>
            <a:r>
              <a:rPr lang="en-US" b="1" dirty="0"/>
              <a:t>x</a:t>
            </a:r>
            <a:r>
              <a:rPr lang="en-US" dirty="0"/>
              <a:t>, </a:t>
            </a:r>
            <a:r>
              <a:rPr lang="en-US" dirty="0" err="1"/>
              <a:t>escrito</a:t>
            </a:r>
            <a:r>
              <a:rPr lang="en-US" dirty="0"/>
              <a:t> </a:t>
            </a:r>
            <a:r>
              <a:rPr lang="en-US" dirty="0" err="1"/>
              <a:t>como</a:t>
            </a:r>
            <a:r>
              <a:rPr lang="en-US" dirty="0"/>
              <a:t> </a:t>
            </a:r>
            <a:r>
              <a:rPr lang="en-US" b="1" dirty="0"/>
              <a:t>bf(x)</a:t>
            </a:r>
            <a:r>
              <a:rPr lang="en-US" dirty="0"/>
              <a:t>, es </a:t>
            </a:r>
            <a:r>
              <a:rPr lang="en-US" dirty="0" err="1"/>
              <a:t>definido</a:t>
            </a:r>
            <a:r>
              <a:rPr lang="en-US" dirty="0"/>
              <a:t> por </a:t>
            </a:r>
            <a:r>
              <a:rPr lang="en-US" b="1" dirty="0"/>
              <a:t>bf(x) = </a:t>
            </a:r>
            <a:r>
              <a:rPr lang="en-US" b="1" dirty="0" err="1"/>
              <a:t>hr</a:t>
            </a:r>
            <a:r>
              <a:rPr lang="en-US" b="1" dirty="0"/>
              <a:t> – hl</a:t>
            </a:r>
            <a:endParaRPr lang="en-US" dirty="0"/>
          </a:p>
          <a:p>
            <a:endParaRPr lang="en-US" b="1" dirty="0"/>
          </a:p>
          <a:p>
            <a:pPr lvl="1"/>
            <a:r>
              <a:rPr lang="en-US" dirty="0"/>
              <a:t>Si la </a:t>
            </a:r>
            <a:r>
              <a:rPr lang="en-US" dirty="0" err="1"/>
              <a:t>altura</a:t>
            </a:r>
            <a:r>
              <a:rPr lang="en-US" dirty="0"/>
              <a:t> de </a:t>
            </a:r>
            <a:r>
              <a:rPr lang="en-US" b="1" dirty="0"/>
              <a:t>x</a:t>
            </a:r>
            <a:r>
              <a:rPr lang="en-US" dirty="0"/>
              <a:t> es superior por la </a:t>
            </a:r>
            <a:r>
              <a:rPr lang="en-US" dirty="0" err="1"/>
              <a:t>izquierda</a:t>
            </a:r>
            <a:r>
              <a:rPr lang="en-US" dirty="0"/>
              <a:t>, </a:t>
            </a:r>
            <a:r>
              <a:rPr lang="en-US" dirty="0" err="1"/>
              <a:t>entonces</a:t>
            </a:r>
            <a:r>
              <a:rPr lang="en-US" dirty="0"/>
              <a:t> </a:t>
            </a:r>
            <a:r>
              <a:rPr lang="en-US" b="1" dirty="0"/>
              <a:t>bf(x)= -1</a:t>
            </a:r>
          </a:p>
          <a:p>
            <a:pPr lvl="1"/>
            <a:r>
              <a:rPr lang="es-PE" dirty="0"/>
              <a:t>Si la altura de </a:t>
            </a:r>
            <a:r>
              <a:rPr lang="es-PE" b="1" dirty="0"/>
              <a:t>x</a:t>
            </a:r>
            <a:r>
              <a:rPr lang="es-PE" dirty="0"/>
              <a:t> es igual por izquierda y derecha, entonces </a:t>
            </a:r>
            <a:r>
              <a:rPr lang="es-PE" b="1" dirty="0" err="1"/>
              <a:t>bf</a:t>
            </a:r>
            <a:r>
              <a:rPr lang="es-PE" b="1" dirty="0"/>
              <a:t>(x)=0</a:t>
            </a:r>
            <a:endParaRPr lang="es-PE" dirty="0"/>
          </a:p>
          <a:p>
            <a:pPr lvl="1"/>
            <a:r>
              <a:rPr lang="es-PE" dirty="0"/>
              <a:t>Si la altura de </a:t>
            </a:r>
            <a:r>
              <a:rPr lang="es-PE" b="1" dirty="0"/>
              <a:t>x</a:t>
            </a:r>
            <a:r>
              <a:rPr lang="es-PE" dirty="0"/>
              <a:t> es superior por la derecha, entonces </a:t>
            </a:r>
            <a:r>
              <a:rPr lang="es-PE" b="1" dirty="0" err="1"/>
              <a:t>bf</a:t>
            </a:r>
            <a:r>
              <a:rPr lang="es-PE" b="1" dirty="0"/>
              <a:t>(x)=1</a:t>
            </a:r>
            <a:endParaRPr lang="es-PE" dirty="0"/>
          </a:p>
          <a:p>
            <a:pPr lvl="1"/>
            <a:endParaRPr lang="es-PE" dirty="0"/>
          </a:p>
          <a:p>
            <a:r>
              <a:rPr lang="es-PE" dirty="0"/>
              <a:t>Decimos que el nodo </a:t>
            </a:r>
            <a:r>
              <a:rPr lang="es-PE" b="1" dirty="0"/>
              <a:t>x</a:t>
            </a:r>
            <a:r>
              <a:rPr lang="es-PE" dirty="0"/>
              <a:t> viola el </a:t>
            </a:r>
            <a:r>
              <a:rPr lang="es-PE" b="1" dirty="0"/>
              <a:t>criterio de balance</a:t>
            </a:r>
            <a:r>
              <a:rPr lang="es-PE" dirty="0"/>
              <a:t> si </a:t>
            </a:r>
          </a:p>
          <a:p>
            <a:pPr marL="452438" indent="0">
              <a:buNone/>
            </a:pPr>
            <a:r>
              <a:rPr lang="es-PE" b="1" dirty="0" err="1"/>
              <a:t>bf</a:t>
            </a:r>
            <a:r>
              <a:rPr lang="es-PE" b="1" dirty="0"/>
              <a:t>(x) &gt; 1</a:t>
            </a:r>
            <a:r>
              <a:rPr lang="es-PE" dirty="0"/>
              <a:t>, esto es si la diferencia de la altura de los subárboles      de la izquierda y de la derecha es mayor a 1.</a:t>
            </a:r>
            <a:endParaRPr lang="es-PE" b="1" dirty="0"/>
          </a:p>
        </p:txBody>
      </p:sp>
      <p:sp>
        <p:nvSpPr>
          <p:cNvPr id="79" name="Google Shape;79;p14"/>
          <p:cNvSpPr txBox="1">
            <a:spLocks noGrp="1"/>
          </p:cNvSpPr>
          <p:nvPr>
            <p:ph type="title"/>
          </p:nvPr>
        </p:nvSpPr>
        <p:spPr>
          <a:xfrm>
            <a:off x="532080" y="696010"/>
            <a:ext cx="8025765" cy="646290"/>
          </a:xfrm>
          <a:prstGeom prst="rect">
            <a:avLst/>
          </a:prstGeom>
          <a:noFill/>
          <a:ln>
            <a:noFill/>
          </a:ln>
        </p:spPr>
        <p:txBody>
          <a:bodyPr spcFirstLastPara="1" wrap="square" lIns="91425" tIns="45700" rIns="91425" bIns="45700" anchor="ctr" anchorCtr="0">
            <a:noAutofit/>
          </a:bodyPr>
          <a:lstStyle/>
          <a:p>
            <a:pPr algn="l"/>
            <a:r>
              <a:rPr lang="es-PE" sz="4400" b="1" dirty="0">
                <a:solidFill>
                  <a:schemeClr val="bg1"/>
                </a:solidFill>
                <a:latin typeface="+mj-lt"/>
              </a:rPr>
              <a:t>Árbol AVL</a:t>
            </a:r>
            <a:endParaRPr sz="4400" b="1" dirty="0">
              <a:solidFill>
                <a:schemeClr val="bg1"/>
              </a:solidFill>
              <a:latin typeface="+mj-lt"/>
            </a:endParaRPr>
          </a:p>
        </p:txBody>
      </p:sp>
      <p:pic>
        <p:nvPicPr>
          <p:cNvPr id="6" name="Imagen 5">
            <a:extLst>
              <a:ext uri="{FF2B5EF4-FFF2-40B4-BE49-F238E27FC236}">
                <a16:creationId xmlns:a16="http://schemas.microsoft.com/office/drawing/2014/main" id="{39CD4F1C-BA07-4DF8-A6C0-FAD45D96D964}"/>
              </a:ext>
            </a:extLst>
          </p:cNvPr>
          <p:cNvPicPr>
            <a:picLocks noChangeAspect="1"/>
          </p:cNvPicPr>
          <p:nvPr/>
        </p:nvPicPr>
        <p:blipFill>
          <a:blip r:embed="rId3"/>
          <a:stretch>
            <a:fillRect/>
          </a:stretch>
        </p:blipFill>
        <p:spPr>
          <a:xfrm>
            <a:off x="3495923" y="5968755"/>
            <a:ext cx="3066554" cy="1615580"/>
          </a:xfrm>
          <a:prstGeom prst="rect">
            <a:avLst/>
          </a:prstGeom>
        </p:spPr>
      </p:pic>
    </p:spTree>
    <p:extLst>
      <p:ext uri="{BB962C8B-B14F-4D97-AF65-F5344CB8AC3E}">
        <p14:creationId xmlns:p14="http://schemas.microsoft.com/office/powerpoint/2010/main" val="15599816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80" name="Google Shape;80;p14"/>
          <p:cNvSpPr txBox="1">
            <a:spLocks noGrp="1"/>
          </p:cNvSpPr>
          <p:nvPr>
            <p:ph type="body" idx="1"/>
          </p:nvPr>
        </p:nvSpPr>
        <p:spPr>
          <a:xfrm>
            <a:off x="356235" y="1939046"/>
            <a:ext cx="9424800" cy="5458211"/>
          </a:xfrm>
          <a:prstGeom prst="rect">
            <a:avLst/>
          </a:prstGeom>
          <a:noFill/>
          <a:ln>
            <a:noFill/>
          </a:ln>
        </p:spPr>
        <p:txBody>
          <a:bodyPr spcFirstLastPara="1" wrap="square" lIns="91425" tIns="45700" rIns="91425" bIns="45700" anchor="t" anchorCtr="0">
            <a:noAutofit/>
          </a:bodyPr>
          <a:lstStyle/>
          <a:p>
            <a:pPr marL="76200" indent="0">
              <a:buNone/>
            </a:pPr>
            <a:r>
              <a:rPr lang="es-PE" b="1" dirty="0"/>
              <a:t>Inserción</a:t>
            </a:r>
            <a:endParaRPr lang="es-PE" dirty="0"/>
          </a:p>
          <a:p>
            <a:pPr algn="just"/>
            <a:r>
              <a:rPr lang="es-PE" dirty="0"/>
              <a:t>Sea el árbol AVL de la figura siguiente, por cada nodo se muestra el elemento almacenado en el nodo, además un signo (=) en lo alto del nodo indica que el </a:t>
            </a:r>
            <a:r>
              <a:rPr lang="es-PE" b="1" dirty="0"/>
              <a:t>factor de balance </a:t>
            </a:r>
            <a:r>
              <a:rPr lang="es-PE" dirty="0"/>
              <a:t>de ese nodo es 0. Un signo (&lt;) indica que el factor de balance del nodo es -1 y el signo (&gt;) indica que el factor de balance del nodo es 1. </a:t>
            </a:r>
          </a:p>
        </p:txBody>
      </p:sp>
      <p:sp>
        <p:nvSpPr>
          <p:cNvPr id="79" name="Google Shape;79;p14"/>
          <p:cNvSpPr txBox="1">
            <a:spLocks noGrp="1"/>
          </p:cNvSpPr>
          <p:nvPr>
            <p:ph type="title"/>
          </p:nvPr>
        </p:nvSpPr>
        <p:spPr>
          <a:xfrm>
            <a:off x="532080" y="696010"/>
            <a:ext cx="8025765" cy="646290"/>
          </a:xfrm>
          <a:prstGeom prst="rect">
            <a:avLst/>
          </a:prstGeom>
          <a:noFill/>
          <a:ln>
            <a:noFill/>
          </a:ln>
        </p:spPr>
        <p:txBody>
          <a:bodyPr spcFirstLastPara="1" wrap="square" lIns="91425" tIns="45700" rIns="91425" bIns="45700" anchor="ctr" anchorCtr="0">
            <a:noAutofit/>
          </a:bodyPr>
          <a:lstStyle/>
          <a:p>
            <a:pPr algn="l"/>
            <a:r>
              <a:rPr lang="es-PE" sz="4400" b="1" dirty="0">
                <a:solidFill>
                  <a:schemeClr val="bg1"/>
                </a:solidFill>
                <a:latin typeface="+mj-lt"/>
              </a:rPr>
              <a:t>Árbol AVL</a:t>
            </a:r>
            <a:endParaRPr sz="4400" b="1" dirty="0">
              <a:solidFill>
                <a:schemeClr val="bg1"/>
              </a:solidFill>
              <a:latin typeface="+mj-lt"/>
            </a:endParaRPr>
          </a:p>
        </p:txBody>
      </p:sp>
      <p:pic>
        <p:nvPicPr>
          <p:cNvPr id="2" name="Imagen 1">
            <a:extLst>
              <a:ext uri="{FF2B5EF4-FFF2-40B4-BE49-F238E27FC236}">
                <a16:creationId xmlns:a16="http://schemas.microsoft.com/office/drawing/2014/main" id="{9900DA4A-EB1D-4227-BF58-2E6F1038B766}"/>
              </a:ext>
            </a:extLst>
          </p:cNvPr>
          <p:cNvPicPr>
            <a:picLocks noChangeAspect="1"/>
          </p:cNvPicPr>
          <p:nvPr/>
        </p:nvPicPr>
        <p:blipFill>
          <a:blip r:embed="rId3"/>
          <a:stretch>
            <a:fillRect/>
          </a:stretch>
        </p:blipFill>
        <p:spPr>
          <a:xfrm>
            <a:off x="3857054" y="4372262"/>
            <a:ext cx="2423162" cy="2922184"/>
          </a:xfrm>
          <a:prstGeom prst="rect">
            <a:avLst/>
          </a:prstGeom>
        </p:spPr>
      </p:pic>
    </p:spTree>
    <p:extLst>
      <p:ext uri="{BB962C8B-B14F-4D97-AF65-F5344CB8AC3E}">
        <p14:creationId xmlns:p14="http://schemas.microsoft.com/office/powerpoint/2010/main" val="25275524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80" name="Google Shape;80;p14"/>
          <p:cNvSpPr txBox="1">
            <a:spLocks noGrp="1"/>
          </p:cNvSpPr>
          <p:nvPr>
            <p:ph type="body" idx="1"/>
          </p:nvPr>
        </p:nvSpPr>
        <p:spPr>
          <a:xfrm>
            <a:off x="356235" y="1939046"/>
            <a:ext cx="9424800" cy="5458211"/>
          </a:xfrm>
          <a:prstGeom prst="rect">
            <a:avLst/>
          </a:prstGeom>
          <a:noFill/>
          <a:ln>
            <a:noFill/>
          </a:ln>
        </p:spPr>
        <p:txBody>
          <a:bodyPr spcFirstLastPara="1" wrap="square" lIns="91425" tIns="45700" rIns="91425" bIns="45700" anchor="t" anchorCtr="0">
            <a:noAutofit/>
          </a:bodyPr>
          <a:lstStyle/>
          <a:p>
            <a:pPr algn="just"/>
            <a:r>
              <a:rPr lang="es-PE" dirty="0"/>
              <a:t>Vamos a insertar el elemento 90 en el árbol AVL </a:t>
            </a:r>
          </a:p>
        </p:txBody>
      </p:sp>
      <p:sp>
        <p:nvSpPr>
          <p:cNvPr id="79" name="Google Shape;79;p14"/>
          <p:cNvSpPr txBox="1">
            <a:spLocks noGrp="1"/>
          </p:cNvSpPr>
          <p:nvPr>
            <p:ph type="title"/>
          </p:nvPr>
        </p:nvSpPr>
        <p:spPr>
          <a:xfrm>
            <a:off x="532080" y="696010"/>
            <a:ext cx="8025765" cy="646290"/>
          </a:xfrm>
          <a:prstGeom prst="rect">
            <a:avLst/>
          </a:prstGeom>
          <a:noFill/>
          <a:ln>
            <a:noFill/>
          </a:ln>
        </p:spPr>
        <p:txBody>
          <a:bodyPr spcFirstLastPara="1" wrap="square" lIns="91425" tIns="45700" rIns="91425" bIns="45700" anchor="ctr" anchorCtr="0">
            <a:noAutofit/>
          </a:bodyPr>
          <a:lstStyle/>
          <a:p>
            <a:pPr algn="l"/>
            <a:r>
              <a:rPr lang="es-PE" sz="4400" b="1" dirty="0">
                <a:solidFill>
                  <a:schemeClr val="bg1"/>
                </a:solidFill>
                <a:latin typeface="+mj-lt"/>
              </a:rPr>
              <a:t>Árbol AVL</a:t>
            </a:r>
            <a:endParaRPr sz="4400" b="1" dirty="0">
              <a:solidFill>
                <a:schemeClr val="bg1"/>
              </a:solidFill>
              <a:latin typeface="+mj-lt"/>
            </a:endParaRPr>
          </a:p>
        </p:txBody>
      </p:sp>
      <p:pic>
        <p:nvPicPr>
          <p:cNvPr id="4" name="Imagen 3">
            <a:extLst>
              <a:ext uri="{FF2B5EF4-FFF2-40B4-BE49-F238E27FC236}">
                <a16:creationId xmlns:a16="http://schemas.microsoft.com/office/drawing/2014/main" id="{40593751-BAD6-45A7-8158-A44A21D8404D}"/>
              </a:ext>
            </a:extLst>
          </p:cNvPr>
          <p:cNvPicPr>
            <a:picLocks noChangeAspect="1"/>
          </p:cNvPicPr>
          <p:nvPr/>
        </p:nvPicPr>
        <p:blipFill>
          <a:blip r:embed="rId3"/>
          <a:stretch>
            <a:fillRect/>
          </a:stretch>
        </p:blipFill>
        <p:spPr>
          <a:xfrm>
            <a:off x="5539365" y="2937507"/>
            <a:ext cx="3540458" cy="3471308"/>
          </a:xfrm>
          <a:prstGeom prst="rect">
            <a:avLst/>
          </a:prstGeom>
        </p:spPr>
      </p:pic>
      <p:pic>
        <p:nvPicPr>
          <p:cNvPr id="5" name="Imagen 4">
            <a:extLst>
              <a:ext uri="{FF2B5EF4-FFF2-40B4-BE49-F238E27FC236}">
                <a16:creationId xmlns:a16="http://schemas.microsoft.com/office/drawing/2014/main" id="{82DAE3A0-EBBC-43FA-8197-36046F0FB79F}"/>
              </a:ext>
            </a:extLst>
          </p:cNvPr>
          <p:cNvPicPr>
            <a:picLocks noChangeAspect="1"/>
          </p:cNvPicPr>
          <p:nvPr/>
        </p:nvPicPr>
        <p:blipFill>
          <a:blip r:embed="rId4"/>
          <a:stretch>
            <a:fillRect/>
          </a:stretch>
        </p:blipFill>
        <p:spPr>
          <a:xfrm>
            <a:off x="955862" y="2937507"/>
            <a:ext cx="4360758" cy="3471308"/>
          </a:xfrm>
          <a:prstGeom prst="rect">
            <a:avLst/>
          </a:prstGeom>
        </p:spPr>
      </p:pic>
    </p:spTree>
    <p:extLst>
      <p:ext uri="{BB962C8B-B14F-4D97-AF65-F5344CB8AC3E}">
        <p14:creationId xmlns:p14="http://schemas.microsoft.com/office/powerpoint/2010/main" val="34444893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80" name="Google Shape;80;p14"/>
          <p:cNvSpPr txBox="1">
            <a:spLocks noGrp="1"/>
          </p:cNvSpPr>
          <p:nvPr>
            <p:ph type="body" idx="1"/>
          </p:nvPr>
        </p:nvSpPr>
        <p:spPr>
          <a:xfrm>
            <a:off x="356235" y="1939046"/>
            <a:ext cx="9424800" cy="5458211"/>
          </a:xfrm>
          <a:prstGeom prst="rect">
            <a:avLst/>
          </a:prstGeom>
          <a:noFill/>
          <a:ln>
            <a:noFill/>
          </a:ln>
        </p:spPr>
        <p:txBody>
          <a:bodyPr spcFirstLastPara="1" wrap="square" lIns="91425" tIns="45700" rIns="91425" bIns="45700" anchor="t" anchorCtr="0">
            <a:noAutofit/>
          </a:bodyPr>
          <a:lstStyle/>
          <a:p>
            <a:pPr algn="just"/>
            <a:r>
              <a:rPr lang="es-PE" dirty="0"/>
              <a:t>Si hubiésemos insertado el elemento 75 en el árbol AVL </a:t>
            </a:r>
          </a:p>
        </p:txBody>
      </p:sp>
      <p:sp>
        <p:nvSpPr>
          <p:cNvPr id="79" name="Google Shape;79;p14"/>
          <p:cNvSpPr txBox="1">
            <a:spLocks noGrp="1"/>
          </p:cNvSpPr>
          <p:nvPr>
            <p:ph type="title"/>
          </p:nvPr>
        </p:nvSpPr>
        <p:spPr>
          <a:xfrm>
            <a:off x="532080" y="696010"/>
            <a:ext cx="8025765" cy="646290"/>
          </a:xfrm>
          <a:prstGeom prst="rect">
            <a:avLst/>
          </a:prstGeom>
          <a:noFill/>
          <a:ln>
            <a:noFill/>
          </a:ln>
        </p:spPr>
        <p:txBody>
          <a:bodyPr spcFirstLastPara="1" wrap="square" lIns="91425" tIns="45700" rIns="91425" bIns="45700" anchor="ctr" anchorCtr="0">
            <a:noAutofit/>
          </a:bodyPr>
          <a:lstStyle/>
          <a:p>
            <a:pPr algn="l"/>
            <a:r>
              <a:rPr lang="es-PE" sz="4400" b="1" dirty="0">
                <a:solidFill>
                  <a:schemeClr val="bg1"/>
                </a:solidFill>
                <a:latin typeface="+mj-lt"/>
              </a:rPr>
              <a:t>Árbol AVL</a:t>
            </a:r>
            <a:endParaRPr sz="4400" b="1" dirty="0">
              <a:solidFill>
                <a:schemeClr val="bg1"/>
              </a:solidFill>
              <a:latin typeface="+mj-lt"/>
            </a:endParaRPr>
          </a:p>
        </p:txBody>
      </p:sp>
      <p:pic>
        <p:nvPicPr>
          <p:cNvPr id="2" name="Imagen 1">
            <a:extLst>
              <a:ext uri="{FF2B5EF4-FFF2-40B4-BE49-F238E27FC236}">
                <a16:creationId xmlns:a16="http://schemas.microsoft.com/office/drawing/2014/main" id="{0B5E1579-8EDC-44E0-99FF-82C5DD405973}"/>
              </a:ext>
            </a:extLst>
          </p:cNvPr>
          <p:cNvPicPr>
            <a:picLocks noChangeAspect="1"/>
          </p:cNvPicPr>
          <p:nvPr/>
        </p:nvPicPr>
        <p:blipFill>
          <a:blip r:embed="rId3"/>
          <a:stretch>
            <a:fillRect/>
          </a:stretch>
        </p:blipFill>
        <p:spPr>
          <a:xfrm>
            <a:off x="1309844" y="2763422"/>
            <a:ext cx="4302679" cy="3533206"/>
          </a:xfrm>
          <a:prstGeom prst="rect">
            <a:avLst/>
          </a:prstGeom>
        </p:spPr>
      </p:pic>
      <p:pic>
        <p:nvPicPr>
          <p:cNvPr id="3" name="Imagen 2">
            <a:extLst>
              <a:ext uri="{FF2B5EF4-FFF2-40B4-BE49-F238E27FC236}">
                <a16:creationId xmlns:a16="http://schemas.microsoft.com/office/drawing/2014/main" id="{D35B0E68-AE35-4744-8062-C9802C4E472C}"/>
              </a:ext>
            </a:extLst>
          </p:cNvPr>
          <p:cNvPicPr>
            <a:picLocks noChangeAspect="1"/>
          </p:cNvPicPr>
          <p:nvPr/>
        </p:nvPicPr>
        <p:blipFill>
          <a:blip r:embed="rId4"/>
          <a:stretch>
            <a:fillRect/>
          </a:stretch>
        </p:blipFill>
        <p:spPr>
          <a:xfrm>
            <a:off x="5846399" y="2763422"/>
            <a:ext cx="2982289" cy="3532299"/>
          </a:xfrm>
          <a:prstGeom prst="rect">
            <a:avLst/>
          </a:prstGeom>
        </p:spPr>
      </p:pic>
    </p:spTree>
    <p:extLst>
      <p:ext uri="{BB962C8B-B14F-4D97-AF65-F5344CB8AC3E}">
        <p14:creationId xmlns:p14="http://schemas.microsoft.com/office/powerpoint/2010/main" val="22439353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80" name="Google Shape;80;p14"/>
          <p:cNvSpPr txBox="1">
            <a:spLocks noGrp="1"/>
          </p:cNvSpPr>
          <p:nvPr>
            <p:ph type="body" idx="1"/>
          </p:nvPr>
        </p:nvSpPr>
        <p:spPr>
          <a:xfrm>
            <a:off x="356235" y="1939046"/>
            <a:ext cx="9424800" cy="5458211"/>
          </a:xfrm>
          <a:prstGeom prst="rect">
            <a:avLst/>
          </a:prstGeom>
          <a:noFill/>
          <a:ln>
            <a:noFill/>
          </a:ln>
        </p:spPr>
        <p:txBody>
          <a:bodyPr spcFirstLastPara="1" wrap="square" lIns="91425" tIns="45700" rIns="91425" bIns="45700" anchor="t" anchorCtr="0">
            <a:noAutofit/>
          </a:bodyPr>
          <a:lstStyle/>
          <a:p>
            <a:pPr algn="just"/>
            <a:r>
              <a:rPr lang="es-PE" dirty="0"/>
              <a:t>Sea el árbol AVL siguiente:</a:t>
            </a:r>
          </a:p>
        </p:txBody>
      </p:sp>
      <p:sp>
        <p:nvSpPr>
          <p:cNvPr id="79" name="Google Shape;79;p14"/>
          <p:cNvSpPr txBox="1">
            <a:spLocks noGrp="1"/>
          </p:cNvSpPr>
          <p:nvPr>
            <p:ph type="title"/>
          </p:nvPr>
        </p:nvSpPr>
        <p:spPr>
          <a:xfrm>
            <a:off x="532080" y="696010"/>
            <a:ext cx="8025765" cy="646290"/>
          </a:xfrm>
          <a:prstGeom prst="rect">
            <a:avLst/>
          </a:prstGeom>
          <a:noFill/>
          <a:ln>
            <a:noFill/>
          </a:ln>
        </p:spPr>
        <p:txBody>
          <a:bodyPr spcFirstLastPara="1" wrap="square" lIns="91425" tIns="45700" rIns="91425" bIns="45700" anchor="ctr" anchorCtr="0">
            <a:noAutofit/>
          </a:bodyPr>
          <a:lstStyle/>
          <a:p>
            <a:pPr algn="l"/>
            <a:r>
              <a:rPr lang="es-PE" sz="4400" b="1" dirty="0">
                <a:solidFill>
                  <a:schemeClr val="bg1"/>
                </a:solidFill>
                <a:latin typeface="+mj-lt"/>
              </a:rPr>
              <a:t>Árbol AVL</a:t>
            </a:r>
            <a:endParaRPr sz="4400" b="1" dirty="0">
              <a:solidFill>
                <a:schemeClr val="bg1"/>
              </a:solidFill>
              <a:latin typeface="+mj-lt"/>
            </a:endParaRPr>
          </a:p>
        </p:txBody>
      </p:sp>
      <p:pic>
        <p:nvPicPr>
          <p:cNvPr id="4" name="Imagen 3">
            <a:extLst>
              <a:ext uri="{FF2B5EF4-FFF2-40B4-BE49-F238E27FC236}">
                <a16:creationId xmlns:a16="http://schemas.microsoft.com/office/drawing/2014/main" id="{780F7890-2910-48AF-8FF9-184D460E2E43}"/>
              </a:ext>
            </a:extLst>
          </p:cNvPr>
          <p:cNvPicPr>
            <a:picLocks noChangeAspect="1"/>
          </p:cNvPicPr>
          <p:nvPr/>
        </p:nvPicPr>
        <p:blipFill>
          <a:blip r:embed="rId3"/>
          <a:stretch>
            <a:fillRect/>
          </a:stretch>
        </p:blipFill>
        <p:spPr>
          <a:xfrm>
            <a:off x="2838465" y="2740463"/>
            <a:ext cx="4381469" cy="3855375"/>
          </a:xfrm>
          <a:prstGeom prst="rect">
            <a:avLst/>
          </a:prstGeom>
        </p:spPr>
      </p:pic>
    </p:spTree>
    <p:extLst>
      <p:ext uri="{BB962C8B-B14F-4D97-AF65-F5344CB8AC3E}">
        <p14:creationId xmlns:p14="http://schemas.microsoft.com/office/powerpoint/2010/main" val="2901447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80" name="Google Shape;80;p14"/>
          <p:cNvSpPr txBox="1">
            <a:spLocks noGrp="1"/>
          </p:cNvSpPr>
          <p:nvPr>
            <p:ph type="body" idx="1"/>
          </p:nvPr>
        </p:nvSpPr>
        <p:spPr>
          <a:xfrm>
            <a:off x="356235" y="1939046"/>
            <a:ext cx="9424800" cy="5458211"/>
          </a:xfrm>
          <a:prstGeom prst="rect">
            <a:avLst/>
          </a:prstGeom>
          <a:noFill/>
          <a:ln>
            <a:noFill/>
          </a:ln>
        </p:spPr>
        <p:txBody>
          <a:bodyPr spcFirstLastPara="1" wrap="square" lIns="91425" tIns="45700" rIns="91425" bIns="45700" anchor="t" anchorCtr="0">
            <a:noAutofit/>
          </a:bodyPr>
          <a:lstStyle/>
          <a:p>
            <a:pPr algn="just"/>
            <a:r>
              <a:rPr lang="es-PE" dirty="0"/>
              <a:t>Insertamos el elemento 95 al árbol AVL:</a:t>
            </a:r>
          </a:p>
        </p:txBody>
      </p:sp>
      <p:sp>
        <p:nvSpPr>
          <p:cNvPr id="79" name="Google Shape;79;p14"/>
          <p:cNvSpPr txBox="1">
            <a:spLocks noGrp="1"/>
          </p:cNvSpPr>
          <p:nvPr>
            <p:ph type="title"/>
          </p:nvPr>
        </p:nvSpPr>
        <p:spPr>
          <a:xfrm>
            <a:off x="532080" y="696010"/>
            <a:ext cx="8025765" cy="646290"/>
          </a:xfrm>
          <a:prstGeom prst="rect">
            <a:avLst/>
          </a:prstGeom>
          <a:noFill/>
          <a:ln>
            <a:noFill/>
          </a:ln>
        </p:spPr>
        <p:txBody>
          <a:bodyPr spcFirstLastPara="1" wrap="square" lIns="91425" tIns="45700" rIns="91425" bIns="45700" anchor="ctr" anchorCtr="0">
            <a:noAutofit/>
          </a:bodyPr>
          <a:lstStyle/>
          <a:p>
            <a:pPr algn="l"/>
            <a:r>
              <a:rPr lang="es-PE" sz="4400" b="1" dirty="0">
                <a:solidFill>
                  <a:schemeClr val="bg1"/>
                </a:solidFill>
                <a:latin typeface="+mj-lt"/>
              </a:rPr>
              <a:t>Árbol AVL</a:t>
            </a:r>
            <a:endParaRPr sz="4400" b="1" dirty="0">
              <a:solidFill>
                <a:schemeClr val="bg1"/>
              </a:solidFill>
              <a:latin typeface="+mj-lt"/>
            </a:endParaRPr>
          </a:p>
        </p:txBody>
      </p:sp>
      <p:pic>
        <p:nvPicPr>
          <p:cNvPr id="2" name="Imagen 1">
            <a:extLst>
              <a:ext uri="{FF2B5EF4-FFF2-40B4-BE49-F238E27FC236}">
                <a16:creationId xmlns:a16="http://schemas.microsoft.com/office/drawing/2014/main" id="{F1EF1E24-10CD-406D-9B73-EE9FFFC672AF}"/>
              </a:ext>
            </a:extLst>
          </p:cNvPr>
          <p:cNvPicPr>
            <a:picLocks noChangeAspect="1"/>
          </p:cNvPicPr>
          <p:nvPr/>
        </p:nvPicPr>
        <p:blipFill>
          <a:blip r:embed="rId3"/>
          <a:stretch>
            <a:fillRect/>
          </a:stretch>
        </p:blipFill>
        <p:spPr>
          <a:xfrm>
            <a:off x="171924" y="2542779"/>
            <a:ext cx="5420255" cy="4780906"/>
          </a:xfrm>
          <a:prstGeom prst="rect">
            <a:avLst/>
          </a:prstGeom>
        </p:spPr>
      </p:pic>
      <p:pic>
        <p:nvPicPr>
          <p:cNvPr id="3" name="Imagen 2">
            <a:extLst>
              <a:ext uri="{FF2B5EF4-FFF2-40B4-BE49-F238E27FC236}">
                <a16:creationId xmlns:a16="http://schemas.microsoft.com/office/drawing/2014/main" id="{2601A56D-050A-4E58-B5BA-836479D8C179}"/>
              </a:ext>
            </a:extLst>
          </p:cNvPr>
          <p:cNvPicPr>
            <a:picLocks noChangeAspect="1"/>
          </p:cNvPicPr>
          <p:nvPr/>
        </p:nvPicPr>
        <p:blipFill>
          <a:blip r:embed="rId4"/>
          <a:stretch>
            <a:fillRect/>
          </a:stretch>
        </p:blipFill>
        <p:spPr>
          <a:xfrm>
            <a:off x="5668807" y="3279228"/>
            <a:ext cx="4213856" cy="3016468"/>
          </a:xfrm>
          <a:prstGeom prst="rect">
            <a:avLst/>
          </a:prstGeom>
        </p:spPr>
      </p:pic>
    </p:spTree>
    <p:extLst>
      <p:ext uri="{BB962C8B-B14F-4D97-AF65-F5344CB8AC3E}">
        <p14:creationId xmlns:p14="http://schemas.microsoft.com/office/powerpoint/2010/main" val="25772770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80" name="Google Shape;80;p14"/>
          <p:cNvSpPr txBox="1">
            <a:spLocks noGrp="1"/>
          </p:cNvSpPr>
          <p:nvPr>
            <p:ph type="body" idx="1"/>
          </p:nvPr>
        </p:nvSpPr>
        <p:spPr>
          <a:xfrm>
            <a:off x="356235" y="1939046"/>
            <a:ext cx="9424800" cy="5458211"/>
          </a:xfrm>
          <a:prstGeom prst="rect">
            <a:avLst/>
          </a:prstGeom>
          <a:noFill/>
          <a:ln>
            <a:noFill/>
          </a:ln>
        </p:spPr>
        <p:txBody>
          <a:bodyPr spcFirstLastPara="1" wrap="square" lIns="91425" tIns="45700" rIns="91425" bIns="45700" anchor="t" anchorCtr="0">
            <a:noAutofit/>
          </a:bodyPr>
          <a:lstStyle/>
          <a:p>
            <a:pPr algn="just"/>
            <a:r>
              <a:rPr lang="es-PE" dirty="0"/>
              <a:t>Sea el siguiente árbol AVL:</a:t>
            </a:r>
          </a:p>
        </p:txBody>
      </p:sp>
      <p:sp>
        <p:nvSpPr>
          <p:cNvPr id="79" name="Google Shape;79;p14"/>
          <p:cNvSpPr txBox="1">
            <a:spLocks noGrp="1"/>
          </p:cNvSpPr>
          <p:nvPr>
            <p:ph type="title"/>
          </p:nvPr>
        </p:nvSpPr>
        <p:spPr>
          <a:xfrm>
            <a:off x="532080" y="696010"/>
            <a:ext cx="8025765" cy="646290"/>
          </a:xfrm>
          <a:prstGeom prst="rect">
            <a:avLst/>
          </a:prstGeom>
          <a:noFill/>
          <a:ln>
            <a:noFill/>
          </a:ln>
        </p:spPr>
        <p:txBody>
          <a:bodyPr spcFirstLastPara="1" wrap="square" lIns="91425" tIns="45700" rIns="91425" bIns="45700" anchor="ctr" anchorCtr="0">
            <a:noAutofit/>
          </a:bodyPr>
          <a:lstStyle/>
          <a:p>
            <a:pPr algn="l"/>
            <a:r>
              <a:rPr lang="es-PE" sz="4400" b="1" dirty="0">
                <a:solidFill>
                  <a:schemeClr val="bg1"/>
                </a:solidFill>
                <a:latin typeface="+mj-lt"/>
              </a:rPr>
              <a:t>Árbol AVL</a:t>
            </a:r>
            <a:endParaRPr sz="4400" b="1" dirty="0">
              <a:solidFill>
                <a:schemeClr val="bg1"/>
              </a:solidFill>
              <a:latin typeface="+mj-lt"/>
            </a:endParaRPr>
          </a:p>
        </p:txBody>
      </p:sp>
      <p:pic>
        <p:nvPicPr>
          <p:cNvPr id="4" name="Imagen 3">
            <a:extLst>
              <a:ext uri="{FF2B5EF4-FFF2-40B4-BE49-F238E27FC236}">
                <a16:creationId xmlns:a16="http://schemas.microsoft.com/office/drawing/2014/main" id="{FD0DA586-D216-49D4-8642-1A20C574FC4B}"/>
              </a:ext>
            </a:extLst>
          </p:cNvPr>
          <p:cNvPicPr>
            <a:picLocks noChangeAspect="1"/>
          </p:cNvPicPr>
          <p:nvPr/>
        </p:nvPicPr>
        <p:blipFill>
          <a:blip r:embed="rId3"/>
          <a:stretch>
            <a:fillRect/>
          </a:stretch>
        </p:blipFill>
        <p:spPr>
          <a:xfrm>
            <a:off x="3201083" y="2845877"/>
            <a:ext cx="3656234" cy="4136621"/>
          </a:xfrm>
          <a:prstGeom prst="rect">
            <a:avLst/>
          </a:prstGeom>
        </p:spPr>
      </p:pic>
    </p:spTree>
    <p:extLst>
      <p:ext uri="{BB962C8B-B14F-4D97-AF65-F5344CB8AC3E}">
        <p14:creationId xmlns:p14="http://schemas.microsoft.com/office/powerpoint/2010/main" val="14294954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80" name="Google Shape;80;p14"/>
          <p:cNvSpPr txBox="1">
            <a:spLocks noGrp="1"/>
          </p:cNvSpPr>
          <p:nvPr>
            <p:ph type="body" idx="1"/>
          </p:nvPr>
        </p:nvSpPr>
        <p:spPr>
          <a:xfrm>
            <a:off x="356235" y="1939046"/>
            <a:ext cx="9424800" cy="5458211"/>
          </a:xfrm>
          <a:prstGeom prst="rect">
            <a:avLst/>
          </a:prstGeom>
          <a:noFill/>
          <a:ln>
            <a:noFill/>
          </a:ln>
        </p:spPr>
        <p:txBody>
          <a:bodyPr spcFirstLastPara="1" wrap="square" lIns="91425" tIns="45700" rIns="91425" bIns="45700" anchor="t" anchorCtr="0">
            <a:noAutofit/>
          </a:bodyPr>
          <a:lstStyle/>
          <a:p>
            <a:pPr algn="just"/>
            <a:r>
              <a:rPr lang="es-PE" dirty="0"/>
              <a:t>Insertamos el elemento 88 al árbol AVL:</a:t>
            </a:r>
          </a:p>
        </p:txBody>
      </p:sp>
      <p:sp>
        <p:nvSpPr>
          <p:cNvPr id="79" name="Google Shape;79;p14"/>
          <p:cNvSpPr txBox="1">
            <a:spLocks noGrp="1"/>
          </p:cNvSpPr>
          <p:nvPr>
            <p:ph type="title"/>
          </p:nvPr>
        </p:nvSpPr>
        <p:spPr>
          <a:xfrm>
            <a:off x="532080" y="696010"/>
            <a:ext cx="8025765" cy="646290"/>
          </a:xfrm>
          <a:prstGeom prst="rect">
            <a:avLst/>
          </a:prstGeom>
          <a:noFill/>
          <a:ln>
            <a:noFill/>
          </a:ln>
        </p:spPr>
        <p:txBody>
          <a:bodyPr spcFirstLastPara="1" wrap="square" lIns="91425" tIns="45700" rIns="91425" bIns="45700" anchor="ctr" anchorCtr="0">
            <a:noAutofit/>
          </a:bodyPr>
          <a:lstStyle/>
          <a:p>
            <a:pPr algn="l"/>
            <a:r>
              <a:rPr lang="es-PE" sz="4400" b="1" dirty="0">
                <a:solidFill>
                  <a:schemeClr val="bg1"/>
                </a:solidFill>
                <a:latin typeface="+mj-lt"/>
              </a:rPr>
              <a:t>Árbol AVL</a:t>
            </a:r>
            <a:endParaRPr sz="4400" b="1" dirty="0">
              <a:solidFill>
                <a:schemeClr val="bg1"/>
              </a:solidFill>
              <a:latin typeface="+mj-lt"/>
            </a:endParaRPr>
          </a:p>
        </p:txBody>
      </p:sp>
      <p:pic>
        <p:nvPicPr>
          <p:cNvPr id="4" name="Imagen 3">
            <a:extLst>
              <a:ext uri="{FF2B5EF4-FFF2-40B4-BE49-F238E27FC236}">
                <a16:creationId xmlns:a16="http://schemas.microsoft.com/office/drawing/2014/main" id="{13B4A2D3-7794-4F79-8C2C-00B8C320B86D}"/>
              </a:ext>
            </a:extLst>
          </p:cNvPr>
          <p:cNvPicPr>
            <a:picLocks noChangeAspect="1"/>
          </p:cNvPicPr>
          <p:nvPr/>
        </p:nvPicPr>
        <p:blipFill>
          <a:blip r:embed="rId3"/>
          <a:stretch>
            <a:fillRect/>
          </a:stretch>
        </p:blipFill>
        <p:spPr>
          <a:xfrm>
            <a:off x="532079" y="2547600"/>
            <a:ext cx="5110721" cy="4651986"/>
          </a:xfrm>
          <a:prstGeom prst="rect">
            <a:avLst/>
          </a:prstGeom>
        </p:spPr>
      </p:pic>
      <p:pic>
        <p:nvPicPr>
          <p:cNvPr id="5" name="Imagen 4">
            <a:extLst>
              <a:ext uri="{FF2B5EF4-FFF2-40B4-BE49-F238E27FC236}">
                <a16:creationId xmlns:a16="http://schemas.microsoft.com/office/drawing/2014/main" id="{DB66A061-5988-4F50-AAFC-A92D2A333009}"/>
              </a:ext>
            </a:extLst>
          </p:cNvPr>
          <p:cNvPicPr>
            <a:picLocks noChangeAspect="1"/>
          </p:cNvPicPr>
          <p:nvPr/>
        </p:nvPicPr>
        <p:blipFill>
          <a:blip r:embed="rId4"/>
          <a:stretch>
            <a:fillRect/>
          </a:stretch>
        </p:blipFill>
        <p:spPr>
          <a:xfrm>
            <a:off x="5818644" y="2813885"/>
            <a:ext cx="3707677" cy="4131683"/>
          </a:xfrm>
          <a:prstGeom prst="rect">
            <a:avLst/>
          </a:prstGeom>
        </p:spPr>
      </p:pic>
    </p:spTree>
    <p:extLst>
      <p:ext uri="{BB962C8B-B14F-4D97-AF65-F5344CB8AC3E}">
        <p14:creationId xmlns:p14="http://schemas.microsoft.com/office/powerpoint/2010/main" val="22281186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80" name="Google Shape;80;p14"/>
          <p:cNvSpPr txBox="1">
            <a:spLocks noGrp="1"/>
          </p:cNvSpPr>
          <p:nvPr>
            <p:ph type="body" idx="1"/>
          </p:nvPr>
        </p:nvSpPr>
        <p:spPr>
          <a:xfrm>
            <a:off x="356235" y="1939046"/>
            <a:ext cx="9424800" cy="5458211"/>
          </a:xfrm>
          <a:prstGeom prst="rect">
            <a:avLst/>
          </a:prstGeom>
          <a:noFill/>
          <a:ln>
            <a:noFill/>
          </a:ln>
        </p:spPr>
        <p:txBody>
          <a:bodyPr spcFirstLastPara="1" wrap="square" lIns="91425" tIns="45700" rIns="91425" bIns="45700" anchor="t" anchorCtr="0">
            <a:noAutofit/>
          </a:bodyPr>
          <a:lstStyle/>
          <a:p>
            <a:pPr marL="76200" indent="0" algn="just">
              <a:buNone/>
            </a:pPr>
            <a:r>
              <a:rPr lang="es-PE" b="1" dirty="0"/>
              <a:t>Rotaciones</a:t>
            </a:r>
          </a:p>
          <a:p>
            <a:pPr algn="just"/>
            <a:r>
              <a:rPr lang="es-PE" dirty="0"/>
              <a:t>Ahora describimos el proceso de reconstrucción, llamado </a:t>
            </a:r>
            <a:r>
              <a:rPr lang="es-PE" b="1" dirty="0"/>
              <a:t>rotación</a:t>
            </a:r>
            <a:r>
              <a:rPr lang="es-PE" dirty="0"/>
              <a:t> del árbol.</a:t>
            </a:r>
          </a:p>
          <a:p>
            <a:pPr algn="just"/>
            <a:r>
              <a:rPr lang="es-PE" dirty="0"/>
              <a:t>Son dos tipos de rotación, </a:t>
            </a:r>
            <a:r>
              <a:rPr lang="es-PE" b="1" dirty="0"/>
              <a:t>rotación por izquierda </a:t>
            </a:r>
            <a:r>
              <a:rPr lang="es-PE" dirty="0"/>
              <a:t>y </a:t>
            </a:r>
            <a:r>
              <a:rPr lang="es-PE" b="1" dirty="0"/>
              <a:t> rotación por derecha.</a:t>
            </a:r>
            <a:endParaRPr lang="es-PE" dirty="0"/>
          </a:p>
        </p:txBody>
      </p:sp>
      <p:sp>
        <p:nvSpPr>
          <p:cNvPr id="79" name="Google Shape;79;p14"/>
          <p:cNvSpPr txBox="1">
            <a:spLocks noGrp="1"/>
          </p:cNvSpPr>
          <p:nvPr>
            <p:ph type="title"/>
          </p:nvPr>
        </p:nvSpPr>
        <p:spPr>
          <a:xfrm>
            <a:off x="532080" y="696010"/>
            <a:ext cx="8025765" cy="646290"/>
          </a:xfrm>
          <a:prstGeom prst="rect">
            <a:avLst/>
          </a:prstGeom>
          <a:noFill/>
          <a:ln>
            <a:noFill/>
          </a:ln>
        </p:spPr>
        <p:txBody>
          <a:bodyPr spcFirstLastPara="1" wrap="square" lIns="91425" tIns="45700" rIns="91425" bIns="45700" anchor="ctr" anchorCtr="0">
            <a:noAutofit/>
          </a:bodyPr>
          <a:lstStyle/>
          <a:p>
            <a:pPr algn="l"/>
            <a:r>
              <a:rPr lang="es-PE" sz="4400" b="1" dirty="0">
                <a:solidFill>
                  <a:schemeClr val="bg1"/>
                </a:solidFill>
                <a:latin typeface="+mj-lt"/>
              </a:rPr>
              <a:t>Árbol AVL</a:t>
            </a:r>
            <a:endParaRPr sz="4400" b="1" dirty="0">
              <a:solidFill>
                <a:schemeClr val="bg1"/>
              </a:solidFill>
              <a:latin typeface="+mj-lt"/>
            </a:endParaRPr>
          </a:p>
        </p:txBody>
      </p:sp>
    </p:spTree>
    <p:extLst>
      <p:ext uri="{BB962C8B-B14F-4D97-AF65-F5344CB8AC3E}">
        <p14:creationId xmlns:p14="http://schemas.microsoft.com/office/powerpoint/2010/main" val="10334419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80" name="Google Shape;80;p14"/>
          <p:cNvSpPr txBox="1">
            <a:spLocks noGrp="1"/>
          </p:cNvSpPr>
          <p:nvPr>
            <p:ph type="body" idx="1"/>
          </p:nvPr>
        </p:nvSpPr>
        <p:spPr>
          <a:xfrm>
            <a:off x="356235" y="1939046"/>
            <a:ext cx="9424800" cy="5458211"/>
          </a:xfrm>
          <a:prstGeom prst="rect">
            <a:avLst/>
          </a:prstGeom>
          <a:noFill/>
          <a:ln>
            <a:noFill/>
          </a:ln>
        </p:spPr>
        <p:txBody>
          <a:bodyPr spcFirstLastPara="1" wrap="square" lIns="91425" tIns="45700" rIns="91425" bIns="45700" anchor="t" anchorCtr="0">
            <a:noAutofit/>
          </a:bodyPr>
          <a:lstStyle/>
          <a:p>
            <a:pPr marL="76200" indent="0" algn="just">
              <a:buNone/>
            </a:pPr>
            <a:r>
              <a:rPr lang="es-PE" b="1" dirty="0"/>
              <a:t>Rotaciones</a:t>
            </a:r>
          </a:p>
          <a:p>
            <a:pPr algn="just"/>
            <a:r>
              <a:rPr lang="es-PE" dirty="0"/>
              <a:t>Caso 1: </a:t>
            </a:r>
            <a:r>
              <a:rPr lang="es-PE" b="1" dirty="0"/>
              <a:t>Rotación simple</a:t>
            </a:r>
            <a:r>
              <a:rPr lang="es-PE" dirty="0"/>
              <a:t>, a la derecha en b</a:t>
            </a:r>
          </a:p>
        </p:txBody>
      </p:sp>
      <p:sp>
        <p:nvSpPr>
          <p:cNvPr id="79" name="Google Shape;79;p14"/>
          <p:cNvSpPr txBox="1">
            <a:spLocks noGrp="1"/>
          </p:cNvSpPr>
          <p:nvPr>
            <p:ph type="title"/>
          </p:nvPr>
        </p:nvSpPr>
        <p:spPr>
          <a:xfrm>
            <a:off x="532080" y="696010"/>
            <a:ext cx="8025765" cy="646290"/>
          </a:xfrm>
          <a:prstGeom prst="rect">
            <a:avLst/>
          </a:prstGeom>
          <a:noFill/>
          <a:ln>
            <a:noFill/>
          </a:ln>
        </p:spPr>
        <p:txBody>
          <a:bodyPr spcFirstLastPara="1" wrap="square" lIns="91425" tIns="45700" rIns="91425" bIns="45700" anchor="ctr" anchorCtr="0">
            <a:noAutofit/>
          </a:bodyPr>
          <a:lstStyle/>
          <a:p>
            <a:pPr algn="l"/>
            <a:r>
              <a:rPr lang="es-PE" sz="4400" b="1" dirty="0">
                <a:solidFill>
                  <a:schemeClr val="bg1"/>
                </a:solidFill>
                <a:latin typeface="+mj-lt"/>
              </a:rPr>
              <a:t>Árbol AVL</a:t>
            </a:r>
            <a:endParaRPr sz="4400" b="1" dirty="0">
              <a:solidFill>
                <a:schemeClr val="bg1"/>
              </a:solidFill>
              <a:latin typeface="+mj-lt"/>
            </a:endParaRPr>
          </a:p>
        </p:txBody>
      </p:sp>
      <p:pic>
        <p:nvPicPr>
          <p:cNvPr id="2" name="Imagen 1">
            <a:extLst>
              <a:ext uri="{FF2B5EF4-FFF2-40B4-BE49-F238E27FC236}">
                <a16:creationId xmlns:a16="http://schemas.microsoft.com/office/drawing/2014/main" id="{665D4F48-13F1-4DCE-B4EE-8EA5FBAC9DCD}"/>
              </a:ext>
            </a:extLst>
          </p:cNvPr>
          <p:cNvPicPr>
            <a:picLocks noChangeAspect="1"/>
          </p:cNvPicPr>
          <p:nvPr/>
        </p:nvPicPr>
        <p:blipFill>
          <a:blip r:embed="rId3"/>
          <a:stretch>
            <a:fillRect/>
          </a:stretch>
        </p:blipFill>
        <p:spPr>
          <a:xfrm>
            <a:off x="1498138" y="3168505"/>
            <a:ext cx="7062124" cy="3802782"/>
          </a:xfrm>
          <a:prstGeom prst="rect">
            <a:avLst/>
          </a:prstGeom>
        </p:spPr>
      </p:pic>
    </p:spTree>
    <p:extLst>
      <p:ext uri="{BB962C8B-B14F-4D97-AF65-F5344CB8AC3E}">
        <p14:creationId xmlns:p14="http://schemas.microsoft.com/office/powerpoint/2010/main" val="22988528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3">
            <a:extLst>
              <a:ext uri="{FF2B5EF4-FFF2-40B4-BE49-F238E27FC236}">
                <a16:creationId xmlns:a16="http://schemas.microsoft.com/office/drawing/2014/main" id="{14493777-51FA-4114-BE81-104EE3C714FA}"/>
              </a:ext>
            </a:extLst>
          </p:cNvPr>
          <p:cNvSpPr txBox="1"/>
          <p:nvPr/>
        </p:nvSpPr>
        <p:spPr>
          <a:xfrm>
            <a:off x="1191023" y="2197029"/>
            <a:ext cx="3292475" cy="635000"/>
          </a:xfrm>
          <a:prstGeom prst="rect">
            <a:avLst/>
          </a:prstGeom>
        </p:spPr>
        <p:txBody>
          <a:bodyPr vert="horz" wrap="square" lIns="0" tIns="12065" rIns="0" bIns="0" rtlCol="0">
            <a:spAutoFit/>
          </a:bodyPr>
          <a:lstStyle/>
          <a:p>
            <a:pPr marL="12700">
              <a:spcBef>
                <a:spcPts val="95"/>
              </a:spcBef>
            </a:pPr>
            <a:r>
              <a:rPr sz="4000" b="1" spc="-15" dirty="0">
                <a:solidFill>
                  <a:srgbClr val="FF0000"/>
                </a:solidFill>
                <a:latin typeface="Calibri"/>
                <a:cs typeface="Calibri"/>
              </a:rPr>
              <a:t>Logro </a:t>
            </a:r>
            <a:r>
              <a:rPr sz="4000" b="1" spc="-5" dirty="0">
                <a:solidFill>
                  <a:srgbClr val="FF0000"/>
                </a:solidFill>
                <a:latin typeface="Calibri"/>
                <a:cs typeface="Calibri"/>
              </a:rPr>
              <a:t>de</a:t>
            </a:r>
            <a:r>
              <a:rPr sz="4000" b="1" spc="-30" dirty="0">
                <a:solidFill>
                  <a:srgbClr val="FF0000"/>
                </a:solidFill>
                <a:latin typeface="Calibri"/>
                <a:cs typeface="Calibri"/>
              </a:rPr>
              <a:t> </a:t>
            </a:r>
            <a:r>
              <a:rPr sz="4000" b="1" spc="-5" dirty="0">
                <a:solidFill>
                  <a:srgbClr val="FF0000"/>
                </a:solidFill>
                <a:latin typeface="Calibri"/>
                <a:cs typeface="Calibri"/>
              </a:rPr>
              <a:t>sesión</a:t>
            </a:r>
            <a:endParaRPr sz="4000" dirty="0">
              <a:latin typeface="Calibri"/>
              <a:cs typeface="Calibri"/>
            </a:endParaRPr>
          </a:p>
        </p:txBody>
      </p:sp>
      <p:sp>
        <p:nvSpPr>
          <p:cNvPr id="6" name="object 4">
            <a:extLst>
              <a:ext uri="{FF2B5EF4-FFF2-40B4-BE49-F238E27FC236}">
                <a16:creationId xmlns:a16="http://schemas.microsoft.com/office/drawing/2014/main" id="{1860675B-6502-44C0-A373-037E3959E7C8}"/>
              </a:ext>
            </a:extLst>
          </p:cNvPr>
          <p:cNvSpPr txBox="1"/>
          <p:nvPr/>
        </p:nvSpPr>
        <p:spPr>
          <a:xfrm>
            <a:off x="1674179" y="3512232"/>
            <a:ext cx="7370445" cy="1490152"/>
          </a:xfrm>
          <a:prstGeom prst="rect">
            <a:avLst/>
          </a:prstGeom>
        </p:spPr>
        <p:txBody>
          <a:bodyPr vert="horz" wrap="square" lIns="0" tIns="12700" rIns="0" bIns="0" rtlCol="0">
            <a:spAutoFit/>
          </a:bodyPr>
          <a:lstStyle/>
          <a:p>
            <a:pPr marL="12700" marR="5080" algn="just">
              <a:spcBef>
                <a:spcPts val="100"/>
              </a:spcBef>
              <a:tabLst>
                <a:tab pos="356235" algn="l"/>
              </a:tabLst>
            </a:pPr>
            <a:r>
              <a:rPr sz="3200" spc="-5" dirty="0">
                <a:solidFill>
                  <a:srgbClr val="254061"/>
                </a:solidFill>
                <a:latin typeface="Calibri"/>
                <a:cs typeface="Calibri"/>
              </a:rPr>
              <a:t>Al </a:t>
            </a:r>
            <a:r>
              <a:rPr sz="3200" spc="-10" dirty="0">
                <a:solidFill>
                  <a:srgbClr val="254061"/>
                </a:solidFill>
                <a:latin typeface="Calibri"/>
                <a:cs typeface="Calibri"/>
              </a:rPr>
              <a:t>finalizar </a:t>
            </a:r>
            <a:r>
              <a:rPr sz="3200" spc="-5" dirty="0">
                <a:solidFill>
                  <a:srgbClr val="254061"/>
                </a:solidFill>
                <a:latin typeface="Calibri"/>
                <a:cs typeface="Calibri"/>
              </a:rPr>
              <a:t>la sesión, </a:t>
            </a:r>
            <a:r>
              <a:rPr lang="es-PE" sz="3200" spc="-10" dirty="0">
                <a:solidFill>
                  <a:srgbClr val="254061"/>
                </a:solidFill>
                <a:cs typeface="Calibri"/>
              </a:rPr>
              <a:t>el estudiante construye árboles balanceados AVL de manera experta. </a:t>
            </a:r>
            <a:endParaRPr sz="3200" dirty="0">
              <a:latin typeface="Calibri"/>
              <a:cs typeface="Calibri"/>
            </a:endParaRPr>
          </a:p>
        </p:txBody>
      </p:sp>
    </p:spTree>
    <p:extLst>
      <p:ext uri="{BB962C8B-B14F-4D97-AF65-F5344CB8AC3E}">
        <p14:creationId xmlns:p14="http://schemas.microsoft.com/office/powerpoint/2010/main" val="38694169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80" name="Google Shape;80;p14"/>
          <p:cNvSpPr txBox="1">
            <a:spLocks noGrp="1"/>
          </p:cNvSpPr>
          <p:nvPr>
            <p:ph type="body" idx="1"/>
          </p:nvPr>
        </p:nvSpPr>
        <p:spPr>
          <a:xfrm>
            <a:off x="356235" y="1939046"/>
            <a:ext cx="9424800" cy="5458211"/>
          </a:xfrm>
          <a:prstGeom prst="rect">
            <a:avLst/>
          </a:prstGeom>
          <a:noFill/>
          <a:ln>
            <a:noFill/>
          </a:ln>
        </p:spPr>
        <p:txBody>
          <a:bodyPr spcFirstLastPara="1" wrap="square" lIns="91425" tIns="45700" rIns="91425" bIns="45700" anchor="t" anchorCtr="0">
            <a:noAutofit/>
          </a:bodyPr>
          <a:lstStyle/>
          <a:p>
            <a:pPr marL="76200" indent="0" algn="just">
              <a:buNone/>
            </a:pPr>
            <a:r>
              <a:rPr lang="es-PE" b="1" dirty="0"/>
              <a:t>Rotaciones</a:t>
            </a:r>
          </a:p>
          <a:p>
            <a:pPr algn="just"/>
            <a:r>
              <a:rPr lang="es-PE" dirty="0"/>
              <a:t>Caso 2: </a:t>
            </a:r>
            <a:r>
              <a:rPr lang="es-PE" b="1" dirty="0"/>
              <a:t>Rotación simple</a:t>
            </a:r>
            <a:r>
              <a:rPr lang="es-PE" dirty="0"/>
              <a:t>, a la izquierda en a</a:t>
            </a:r>
          </a:p>
        </p:txBody>
      </p:sp>
      <p:sp>
        <p:nvSpPr>
          <p:cNvPr id="79" name="Google Shape;79;p14"/>
          <p:cNvSpPr txBox="1">
            <a:spLocks noGrp="1"/>
          </p:cNvSpPr>
          <p:nvPr>
            <p:ph type="title"/>
          </p:nvPr>
        </p:nvSpPr>
        <p:spPr>
          <a:xfrm>
            <a:off x="532080" y="696010"/>
            <a:ext cx="8025765" cy="646290"/>
          </a:xfrm>
          <a:prstGeom prst="rect">
            <a:avLst/>
          </a:prstGeom>
          <a:noFill/>
          <a:ln>
            <a:noFill/>
          </a:ln>
        </p:spPr>
        <p:txBody>
          <a:bodyPr spcFirstLastPara="1" wrap="square" lIns="91425" tIns="45700" rIns="91425" bIns="45700" anchor="ctr" anchorCtr="0">
            <a:noAutofit/>
          </a:bodyPr>
          <a:lstStyle/>
          <a:p>
            <a:pPr algn="l"/>
            <a:r>
              <a:rPr lang="es-PE" sz="4400" b="1" dirty="0">
                <a:solidFill>
                  <a:schemeClr val="bg1"/>
                </a:solidFill>
                <a:latin typeface="+mj-lt"/>
              </a:rPr>
              <a:t>Árbol AVL</a:t>
            </a:r>
            <a:endParaRPr sz="4400" b="1" dirty="0">
              <a:solidFill>
                <a:schemeClr val="bg1"/>
              </a:solidFill>
              <a:latin typeface="+mj-lt"/>
            </a:endParaRPr>
          </a:p>
        </p:txBody>
      </p:sp>
      <p:pic>
        <p:nvPicPr>
          <p:cNvPr id="3" name="Imagen 2">
            <a:extLst>
              <a:ext uri="{FF2B5EF4-FFF2-40B4-BE49-F238E27FC236}">
                <a16:creationId xmlns:a16="http://schemas.microsoft.com/office/drawing/2014/main" id="{F3C7F482-9D71-4473-9956-2CF2131FAAB3}"/>
              </a:ext>
            </a:extLst>
          </p:cNvPr>
          <p:cNvPicPr>
            <a:picLocks noChangeAspect="1"/>
          </p:cNvPicPr>
          <p:nvPr/>
        </p:nvPicPr>
        <p:blipFill>
          <a:blip r:embed="rId3"/>
          <a:stretch>
            <a:fillRect/>
          </a:stretch>
        </p:blipFill>
        <p:spPr>
          <a:xfrm>
            <a:off x="1554727" y="2992260"/>
            <a:ext cx="6948945" cy="3765892"/>
          </a:xfrm>
          <a:prstGeom prst="rect">
            <a:avLst/>
          </a:prstGeom>
        </p:spPr>
      </p:pic>
    </p:spTree>
    <p:extLst>
      <p:ext uri="{BB962C8B-B14F-4D97-AF65-F5344CB8AC3E}">
        <p14:creationId xmlns:p14="http://schemas.microsoft.com/office/powerpoint/2010/main" val="32502013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80" name="Google Shape;80;p14"/>
          <p:cNvSpPr txBox="1">
            <a:spLocks noGrp="1"/>
          </p:cNvSpPr>
          <p:nvPr>
            <p:ph type="body" idx="1"/>
          </p:nvPr>
        </p:nvSpPr>
        <p:spPr>
          <a:xfrm>
            <a:off x="356235" y="1939046"/>
            <a:ext cx="9424800" cy="5458211"/>
          </a:xfrm>
          <a:prstGeom prst="rect">
            <a:avLst/>
          </a:prstGeom>
          <a:noFill/>
          <a:ln>
            <a:noFill/>
          </a:ln>
        </p:spPr>
        <p:txBody>
          <a:bodyPr spcFirstLastPara="1" wrap="square" lIns="91425" tIns="45700" rIns="91425" bIns="45700" anchor="t" anchorCtr="0">
            <a:noAutofit/>
          </a:bodyPr>
          <a:lstStyle/>
          <a:p>
            <a:pPr marL="76200" indent="0" algn="just">
              <a:buNone/>
            </a:pPr>
            <a:r>
              <a:rPr lang="es-PE" b="1" dirty="0"/>
              <a:t>Rotaciones</a:t>
            </a:r>
          </a:p>
          <a:p>
            <a:pPr algn="just"/>
            <a:r>
              <a:rPr lang="es-PE" dirty="0"/>
              <a:t>Caso 3: </a:t>
            </a:r>
            <a:r>
              <a:rPr lang="es-PE" b="1" dirty="0"/>
              <a:t>Rotación doble</a:t>
            </a:r>
            <a:r>
              <a:rPr lang="es-PE" dirty="0"/>
              <a:t>, primero rota a la izquierda en a, luego rota a la derecha en c</a:t>
            </a:r>
          </a:p>
        </p:txBody>
      </p:sp>
      <p:sp>
        <p:nvSpPr>
          <p:cNvPr id="79" name="Google Shape;79;p14"/>
          <p:cNvSpPr txBox="1">
            <a:spLocks noGrp="1"/>
          </p:cNvSpPr>
          <p:nvPr>
            <p:ph type="title"/>
          </p:nvPr>
        </p:nvSpPr>
        <p:spPr>
          <a:xfrm>
            <a:off x="532080" y="696010"/>
            <a:ext cx="8025765" cy="646290"/>
          </a:xfrm>
          <a:prstGeom prst="rect">
            <a:avLst/>
          </a:prstGeom>
          <a:noFill/>
          <a:ln>
            <a:noFill/>
          </a:ln>
        </p:spPr>
        <p:txBody>
          <a:bodyPr spcFirstLastPara="1" wrap="square" lIns="91425" tIns="45700" rIns="91425" bIns="45700" anchor="ctr" anchorCtr="0">
            <a:noAutofit/>
          </a:bodyPr>
          <a:lstStyle/>
          <a:p>
            <a:pPr algn="l"/>
            <a:r>
              <a:rPr lang="es-PE" sz="4400" b="1" dirty="0">
                <a:solidFill>
                  <a:schemeClr val="bg1"/>
                </a:solidFill>
                <a:latin typeface="+mj-lt"/>
              </a:rPr>
              <a:t>Árbol AVL</a:t>
            </a:r>
            <a:endParaRPr sz="4400" b="1" dirty="0">
              <a:solidFill>
                <a:schemeClr val="bg1"/>
              </a:solidFill>
              <a:latin typeface="+mj-lt"/>
            </a:endParaRPr>
          </a:p>
        </p:txBody>
      </p:sp>
      <p:pic>
        <p:nvPicPr>
          <p:cNvPr id="2" name="Imagen 1">
            <a:extLst>
              <a:ext uri="{FF2B5EF4-FFF2-40B4-BE49-F238E27FC236}">
                <a16:creationId xmlns:a16="http://schemas.microsoft.com/office/drawing/2014/main" id="{C005304F-5925-4A25-BAC1-363AB498729D}"/>
              </a:ext>
            </a:extLst>
          </p:cNvPr>
          <p:cNvPicPr>
            <a:picLocks noChangeAspect="1"/>
          </p:cNvPicPr>
          <p:nvPr/>
        </p:nvPicPr>
        <p:blipFill>
          <a:blip r:embed="rId3"/>
          <a:stretch>
            <a:fillRect/>
          </a:stretch>
        </p:blipFill>
        <p:spPr>
          <a:xfrm>
            <a:off x="1553035" y="3339926"/>
            <a:ext cx="6952329" cy="3976403"/>
          </a:xfrm>
          <a:prstGeom prst="rect">
            <a:avLst/>
          </a:prstGeom>
        </p:spPr>
      </p:pic>
    </p:spTree>
    <p:extLst>
      <p:ext uri="{BB962C8B-B14F-4D97-AF65-F5344CB8AC3E}">
        <p14:creationId xmlns:p14="http://schemas.microsoft.com/office/powerpoint/2010/main" val="16029835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80" name="Google Shape;80;p14"/>
          <p:cNvSpPr txBox="1">
            <a:spLocks noGrp="1"/>
          </p:cNvSpPr>
          <p:nvPr>
            <p:ph type="body" idx="1"/>
          </p:nvPr>
        </p:nvSpPr>
        <p:spPr>
          <a:xfrm>
            <a:off x="356235" y="1939046"/>
            <a:ext cx="9424800" cy="5458211"/>
          </a:xfrm>
          <a:prstGeom prst="rect">
            <a:avLst/>
          </a:prstGeom>
          <a:noFill/>
          <a:ln>
            <a:noFill/>
          </a:ln>
        </p:spPr>
        <p:txBody>
          <a:bodyPr spcFirstLastPara="1" wrap="square" lIns="91425" tIns="45700" rIns="91425" bIns="45700" anchor="t" anchorCtr="0">
            <a:noAutofit/>
          </a:bodyPr>
          <a:lstStyle/>
          <a:p>
            <a:pPr marL="76200" indent="0" algn="just">
              <a:buNone/>
            </a:pPr>
            <a:r>
              <a:rPr lang="es-PE" b="1" dirty="0"/>
              <a:t>Rotaciones</a:t>
            </a:r>
          </a:p>
          <a:p>
            <a:pPr algn="just"/>
            <a:r>
              <a:rPr lang="es-PE" dirty="0"/>
              <a:t>Caso 3: </a:t>
            </a:r>
            <a:r>
              <a:rPr lang="es-PE" b="1" dirty="0"/>
              <a:t>Rotación doble</a:t>
            </a:r>
            <a:r>
              <a:rPr lang="es-PE" dirty="0"/>
              <a:t>, primero rota a la izquierda en a, luego rota a la derecha en c</a:t>
            </a:r>
          </a:p>
        </p:txBody>
      </p:sp>
      <p:sp>
        <p:nvSpPr>
          <p:cNvPr id="79" name="Google Shape;79;p14"/>
          <p:cNvSpPr txBox="1">
            <a:spLocks noGrp="1"/>
          </p:cNvSpPr>
          <p:nvPr>
            <p:ph type="title"/>
          </p:nvPr>
        </p:nvSpPr>
        <p:spPr>
          <a:xfrm>
            <a:off x="532080" y="696010"/>
            <a:ext cx="8025765" cy="646290"/>
          </a:xfrm>
          <a:prstGeom prst="rect">
            <a:avLst/>
          </a:prstGeom>
          <a:noFill/>
          <a:ln>
            <a:noFill/>
          </a:ln>
        </p:spPr>
        <p:txBody>
          <a:bodyPr spcFirstLastPara="1" wrap="square" lIns="91425" tIns="45700" rIns="91425" bIns="45700" anchor="ctr" anchorCtr="0">
            <a:noAutofit/>
          </a:bodyPr>
          <a:lstStyle/>
          <a:p>
            <a:pPr algn="l"/>
            <a:r>
              <a:rPr lang="es-PE" sz="4400" b="1" dirty="0">
                <a:solidFill>
                  <a:schemeClr val="bg1"/>
                </a:solidFill>
                <a:latin typeface="+mj-lt"/>
              </a:rPr>
              <a:t>Árbol AVL</a:t>
            </a:r>
            <a:endParaRPr sz="4400" b="1" dirty="0">
              <a:solidFill>
                <a:schemeClr val="bg1"/>
              </a:solidFill>
              <a:latin typeface="+mj-lt"/>
            </a:endParaRPr>
          </a:p>
        </p:txBody>
      </p:sp>
      <p:pic>
        <p:nvPicPr>
          <p:cNvPr id="2" name="Imagen 1">
            <a:extLst>
              <a:ext uri="{FF2B5EF4-FFF2-40B4-BE49-F238E27FC236}">
                <a16:creationId xmlns:a16="http://schemas.microsoft.com/office/drawing/2014/main" id="{C005304F-5925-4A25-BAC1-363AB498729D}"/>
              </a:ext>
            </a:extLst>
          </p:cNvPr>
          <p:cNvPicPr>
            <a:picLocks noChangeAspect="1"/>
          </p:cNvPicPr>
          <p:nvPr/>
        </p:nvPicPr>
        <p:blipFill>
          <a:blip r:embed="rId3"/>
          <a:stretch>
            <a:fillRect/>
          </a:stretch>
        </p:blipFill>
        <p:spPr>
          <a:xfrm>
            <a:off x="1553035" y="3339926"/>
            <a:ext cx="6952329" cy="3976403"/>
          </a:xfrm>
          <a:prstGeom prst="rect">
            <a:avLst/>
          </a:prstGeom>
        </p:spPr>
      </p:pic>
    </p:spTree>
    <p:extLst>
      <p:ext uri="{BB962C8B-B14F-4D97-AF65-F5344CB8AC3E}">
        <p14:creationId xmlns:p14="http://schemas.microsoft.com/office/powerpoint/2010/main" val="16197159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80" name="Google Shape;80;p14"/>
          <p:cNvSpPr txBox="1">
            <a:spLocks noGrp="1"/>
          </p:cNvSpPr>
          <p:nvPr>
            <p:ph type="body" idx="1"/>
          </p:nvPr>
        </p:nvSpPr>
        <p:spPr>
          <a:xfrm>
            <a:off x="356235" y="1939046"/>
            <a:ext cx="9424800" cy="5458211"/>
          </a:xfrm>
          <a:prstGeom prst="rect">
            <a:avLst/>
          </a:prstGeom>
          <a:noFill/>
          <a:ln>
            <a:noFill/>
          </a:ln>
        </p:spPr>
        <p:txBody>
          <a:bodyPr spcFirstLastPara="1" wrap="square" lIns="91425" tIns="45700" rIns="91425" bIns="45700" anchor="t" anchorCtr="0">
            <a:noAutofit/>
          </a:bodyPr>
          <a:lstStyle/>
          <a:p>
            <a:pPr marL="76200" indent="0" algn="just">
              <a:buNone/>
            </a:pPr>
            <a:r>
              <a:rPr lang="es-PE" b="1" dirty="0"/>
              <a:t>Rotaciones</a:t>
            </a:r>
          </a:p>
          <a:p>
            <a:pPr algn="just"/>
            <a:r>
              <a:rPr lang="es-PE" dirty="0"/>
              <a:t>Se muestra la secuencia entre rotaciones</a:t>
            </a:r>
          </a:p>
        </p:txBody>
      </p:sp>
      <p:sp>
        <p:nvSpPr>
          <p:cNvPr id="79" name="Google Shape;79;p14"/>
          <p:cNvSpPr txBox="1">
            <a:spLocks noGrp="1"/>
          </p:cNvSpPr>
          <p:nvPr>
            <p:ph type="title"/>
          </p:nvPr>
        </p:nvSpPr>
        <p:spPr>
          <a:xfrm>
            <a:off x="532080" y="696010"/>
            <a:ext cx="8025765" cy="646290"/>
          </a:xfrm>
          <a:prstGeom prst="rect">
            <a:avLst/>
          </a:prstGeom>
          <a:noFill/>
          <a:ln>
            <a:noFill/>
          </a:ln>
        </p:spPr>
        <p:txBody>
          <a:bodyPr spcFirstLastPara="1" wrap="square" lIns="91425" tIns="45700" rIns="91425" bIns="45700" anchor="ctr" anchorCtr="0">
            <a:noAutofit/>
          </a:bodyPr>
          <a:lstStyle/>
          <a:p>
            <a:pPr algn="l"/>
            <a:r>
              <a:rPr lang="es-PE" sz="4400" b="1" dirty="0">
                <a:solidFill>
                  <a:schemeClr val="bg1"/>
                </a:solidFill>
                <a:latin typeface="+mj-lt"/>
              </a:rPr>
              <a:t>Árbol AVL</a:t>
            </a:r>
            <a:endParaRPr sz="4400" b="1" dirty="0">
              <a:solidFill>
                <a:schemeClr val="bg1"/>
              </a:solidFill>
              <a:latin typeface="+mj-lt"/>
            </a:endParaRPr>
          </a:p>
        </p:txBody>
      </p:sp>
      <p:pic>
        <p:nvPicPr>
          <p:cNvPr id="3" name="Imagen 2">
            <a:extLst>
              <a:ext uri="{FF2B5EF4-FFF2-40B4-BE49-F238E27FC236}">
                <a16:creationId xmlns:a16="http://schemas.microsoft.com/office/drawing/2014/main" id="{98E1F272-7239-47BB-9D49-92176C6AF238}"/>
              </a:ext>
            </a:extLst>
          </p:cNvPr>
          <p:cNvPicPr>
            <a:picLocks noChangeAspect="1"/>
          </p:cNvPicPr>
          <p:nvPr/>
        </p:nvPicPr>
        <p:blipFill>
          <a:blip r:embed="rId3"/>
          <a:stretch>
            <a:fillRect/>
          </a:stretch>
        </p:blipFill>
        <p:spPr>
          <a:xfrm>
            <a:off x="1131910" y="3051447"/>
            <a:ext cx="7794580" cy="4024943"/>
          </a:xfrm>
          <a:prstGeom prst="rect">
            <a:avLst/>
          </a:prstGeom>
        </p:spPr>
      </p:pic>
    </p:spTree>
    <p:extLst>
      <p:ext uri="{BB962C8B-B14F-4D97-AF65-F5344CB8AC3E}">
        <p14:creationId xmlns:p14="http://schemas.microsoft.com/office/powerpoint/2010/main" val="34131255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80" name="Google Shape;80;p14"/>
          <p:cNvSpPr txBox="1">
            <a:spLocks noGrp="1"/>
          </p:cNvSpPr>
          <p:nvPr>
            <p:ph type="body" idx="1"/>
          </p:nvPr>
        </p:nvSpPr>
        <p:spPr>
          <a:xfrm>
            <a:off x="356235" y="1939046"/>
            <a:ext cx="9424800" cy="5458211"/>
          </a:xfrm>
          <a:prstGeom prst="rect">
            <a:avLst/>
          </a:prstGeom>
          <a:noFill/>
          <a:ln>
            <a:noFill/>
          </a:ln>
        </p:spPr>
        <p:txBody>
          <a:bodyPr spcFirstLastPara="1" wrap="square" lIns="91425" tIns="45700" rIns="91425" bIns="45700" anchor="t" anchorCtr="0">
            <a:noAutofit/>
          </a:bodyPr>
          <a:lstStyle/>
          <a:p>
            <a:pPr marL="76200" indent="0" algn="just">
              <a:buNone/>
            </a:pPr>
            <a:r>
              <a:rPr lang="es-PE" b="1" dirty="0"/>
              <a:t>Rotaciones</a:t>
            </a:r>
          </a:p>
          <a:p>
            <a:pPr algn="just"/>
            <a:r>
              <a:rPr lang="es-PE" dirty="0"/>
              <a:t>Caso 4: </a:t>
            </a:r>
            <a:r>
              <a:rPr lang="es-PE" b="1" dirty="0"/>
              <a:t>Doble rotación</a:t>
            </a:r>
            <a:r>
              <a:rPr lang="es-PE" dirty="0"/>
              <a:t>, primero rota hacia la derecha en c, luego rota hacia la izquierda en a.</a:t>
            </a:r>
          </a:p>
        </p:txBody>
      </p:sp>
      <p:sp>
        <p:nvSpPr>
          <p:cNvPr id="79" name="Google Shape;79;p14"/>
          <p:cNvSpPr txBox="1">
            <a:spLocks noGrp="1"/>
          </p:cNvSpPr>
          <p:nvPr>
            <p:ph type="title"/>
          </p:nvPr>
        </p:nvSpPr>
        <p:spPr>
          <a:xfrm>
            <a:off x="532080" y="696010"/>
            <a:ext cx="8025765" cy="646290"/>
          </a:xfrm>
          <a:prstGeom prst="rect">
            <a:avLst/>
          </a:prstGeom>
          <a:noFill/>
          <a:ln>
            <a:noFill/>
          </a:ln>
        </p:spPr>
        <p:txBody>
          <a:bodyPr spcFirstLastPara="1" wrap="square" lIns="91425" tIns="45700" rIns="91425" bIns="45700" anchor="ctr" anchorCtr="0">
            <a:noAutofit/>
          </a:bodyPr>
          <a:lstStyle/>
          <a:p>
            <a:pPr algn="l"/>
            <a:r>
              <a:rPr lang="es-PE" sz="4400" b="1" dirty="0">
                <a:solidFill>
                  <a:schemeClr val="bg1"/>
                </a:solidFill>
                <a:latin typeface="+mj-lt"/>
              </a:rPr>
              <a:t>Árbol AVL</a:t>
            </a:r>
            <a:endParaRPr sz="4400" b="1" dirty="0">
              <a:solidFill>
                <a:schemeClr val="bg1"/>
              </a:solidFill>
              <a:latin typeface="+mj-lt"/>
            </a:endParaRPr>
          </a:p>
        </p:txBody>
      </p:sp>
      <p:pic>
        <p:nvPicPr>
          <p:cNvPr id="2" name="Imagen 1">
            <a:extLst>
              <a:ext uri="{FF2B5EF4-FFF2-40B4-BE49-F238E27FC236}">
                <a16:creationId xmlns:a16="http://schemas.microsoft.com/office/drawing/2014/main" id="{049A6095-543F-49BF-81D4-D6B640581A51}"/>
              </a:ext>
            </a:extLst>
          </p:cNvPr>
          <p:cNvPicPr>
            <a:picLocks noChangeAspect="1"/>
          </p:cNvPicPr>
          <p:nvPr/>
        </p:nvPicPr>
        <p:blipFill>
          <a:blip r:embed="rId3"/>
          <a:stretch>
            <a:fillRect/>
          </a:stretch>
        </p:blipFill>
        <p:spPr>
          <a:xfrm>
            <a:off x="1468977" y="3259583"/>
            <a:ext cx="7120445" cy="3816807"/>
          </a:xfrm>
          <a:prstGeom prst="rect">
            <a:avLst/>
          </a:prstGeom>
        </p:spPr>
      </p:pic>
    </p:spTree>
    <p:extLst>
      <p:ext uri="{BB962C8B-B14F-4D97-AF65-F5344CB8AC3E}">
        <p14:creationId xmlns:p14="http://schemas.microsoft.com/office/powerpoint/2010/main" val="799310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80" name="Google Shape;80;p14"/>
          <p:cNvSpPr txBox="1">
            <a:spLocks noGrp="1"/>
          </p:cNvSpPr>
          <p:nvPr>
            <p:ph type="body" idx="1"/>
          </p:nvPr>
        </p:nvSpPr>
        <p:spPr>
          <a:xfrm>
            <a:off x="356235" y="1939046"/>
            <a:ext cx="9424800" cy="5458211"/>
          </a:xfrm>
          <a:prstGeom prst="rect">
            <a:avLst/>
          </a:prstGeom>
          <a:noFill/>
          <a:ln>
            <a:noFill/>
          </a:ln>
        </p:spPr>
        <p:txBody>
          <a:bodyPr spcFirstLastPara="1" wrap="square" lIns="91425" tIns="45700" rIns="91425" bIns="45700" anchor="t" anchorCtr="0">
            <a:noAutofit/>
          </a:bodyPr>
          <a:lstStyle/>
          <a:p>
            <a:pPr marL="76200" indent="0" algn="just">
              <a:buNone/>
            </a:pPr>
            <a:r>
              <a:rPr lang="es-PE" b="1" dirty="0"/>
              <a:t>Eliminación</a:t>
            </a:r>
          </a:p>
          <a:p>
            <a:pPr algn="just"/>
            <a:r>
              <a:rPr lang="es-PE" dirty="0"/>
              <a:t>Para eliminar un ítem de un árbol AVL, primero buscamos el nodo que contiene el ítem a ser eliminado.</a:t>
            </a:r>
          </a:p>
          <a:p>
            <a:pPr algn="just"/>
            <a:endParaRPr lang="es-PE" dirty="0"/>
          </a:p>
          <a:p>
            <a:r>
              <a:rPr lang="es-PE" dirty="0"/>
              <a:t>Los siguientes cuatro casos surgen:</a:t>
            </a:r>
          </a:p>
          <a:p>
            <a:pPr lvl="1"/>
            <a:r>
              <a:rPr lang="es-PE" dirty="0"/>
              <a:t>Caso 1: El nodo a ser eliminado es una hoja.</a:t>
            </a:r>
          </a:p>
          <a:p>
            <a:pPr lvl="1"/>
            <a:r>
              <a:rPr lang="es-PE" dirty="0"/>
              <a:t>Caso 2: El nodo a ser eliminado no tiene hijos por la derecha que ese, su subárbol derecho es vacío.</a:t>
            </a:r>
          </a:p>
          <a:p>
            <a:pPr lvl="1"/>
            <a:r>
              <a:rPr lang="es-PE" dirty="0"/>
              <a:t>Caso 3: El nodo a ser eliminado no tiene hijos por la izquierda que ese, su subárbol izquierdo es vacío.</a:t>
            </a:r>
          </a:p>
          <a:p>
            <a:pPr lvl="1"/>
            <a:r>
              <a:rPr lang="es-PE" dirty="0"/>
              <a:t>Caso 4: El nodo a ser eliminado tiene un hijo por la izquierda y un hijo por la derecha.</a:t>
            </a:r>
            <a:br>
              <a:rPr lang="es-PE" dirty="0"/>
            </a:br>
            <a:endParaRPr lang="es-PE" dirty="0"/>
          </a:p>
        </p:txBody>
      </p:sp>
      <p:sp>
        <p:nvSpPr>
          <p:cNvPr id="79" name="Google Shape;79;p14"/>
          <p:cNvSpPr txBox="1">
            <a:spLocks noGrp="1"/>
          </p:cNvSpPr>
          <p:nvPr>
            <p:ph type="title"/>
          </p:nvPr>
        </p:nvSpPr>
        <p:spPr>
          <a:xfrm>
            <a:off x="532080" y="696010"/>
            <a:ext cx="8025765" cy="646290"/>
          </a:xfrm>
          <a:prstGeom prst="rect">
            <a:avLst/>
          </a:prstGeom>
          <a:noFill/>
          <a:ln>
            <a:noFill/>
          </a:ln>
        </p:spPr>
        <p:txBody>
          <a:bodyPr spcFirstLastPara="1" wrap="square" lIns="91425" tIns="45700" rIns="91425" bIns="45700" anchor="ctr" anchorCtr="0">
            <a:noAutofit/>
          </a:bodyPr>
          <a:lstStyle/>
          <a:p>
            <a:pPr algn="l"/>
            <a:r>
              <a:rPr lang="es-PE" sz="4400" b="1" dirty="0">
                <a:solidFill>
                  <a:schemeClr val="bg1"/>
                </a:solidFill>
                <a:latin typeface="+mj-lt"/>
              </a:rPr>
              <a:t>Árbol AVL</a:t>
            </a:r>
            <a:endParaRPr sz="4400" b="1" dirty="0">
              <a:solidFill>
                <a:schemeClr val="bg1"/>
              </a:solidFill>
              <a:latin typeface="+mj-lt"/>
            </a:endParaRPr>
          </a:p>
        </p:txBody>
      </p:sp>
    </p:spTree>
    <p:extLst>
      <p:ext uri="{BB962C8B-B14F-4D97-AF65-F5344CB8AC3E}">
        <p14:creationId xmlns:p14="http://schemas.microsoft.com/office/powerpoint/2010/main" val="41057083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80" name="Google Shape;80;p14"/>
          <p:cNvSpPr txBox="1">
            <a:spLocks noGrp="1"/>
          </p:cNvSpPr>
          <p:nvPr>
            <p:ph type="body" idx="1"/>
          </p:nvPr>
        </p:nvSpPr>
        <p:spPr>
          <a:xfrm>
            <a:off x="356235" y="1939046"/>
            <a:ext cx="9424800" cy="5458211"/>
          </a:xfrm>
          <a:prstGeom prst="rect">
            <a:avLst/>
          </a:prstGeom>
          <a:noFill/>
          <a:ln>
            <a:noFill/>
          </a:ln>
        </p:spPr>
        <p:txBody>
          <a:bodyPr spcFirstLastPara="1" wrap="square" lIns="91425" tIns="45700" rIns="91425" bIns="45700" anchor="t" anchorCtr="0">
            <a:noAutofit/>
          </a:bodyPr>
          <a:lstStyle/>
          <a:p>
            <a:r>
              <a:rPr lang="es-PE" dirty="0"/>
              <a:t>Insertar 100 en el árbol AVL de la figura siguiente. El árbol resultante debe ser un árbol AVL. Cual es el factor de balance del nodo raíz después de la inserción?</a:t>
            </a:r>
            <a:br>
              <a:rPr lang="es-PE" dirty="0"/>
            </a:br>
            <a:endParaRPr lang="es-PE" dirty="0"/>
          </a:p>
        </p:txBody>
      </p:sp>
      <p:sp>
        <p:nvSpPr>
          <p:cNvPr id="79" name="Google Shape;79;p14"/>
          <p:cNvSpPr txBox="1">
            <a:spLocks noGrp="1"/>
          </p:cNvSpPr>
          <p:nvPr>
            <p:ph type="title"/>
          </p:nvPr>
        </p:nvSpPr>
        <p:spPr>
          <a:xfrm>
            <a:off x="532080" y="696010"/>
            <a:ext cx="8025765" cy="646290"/>
          </a:xfrm>
          <a:prstGeom prst="rect">
            <a:avLst/>
          </a:prstGeom>
          <a:noFill/>
          <a:ln>
            <a:noFill/>
          </a:ln>
        </p:spPr>
        <p:txBody>
          <a:bodyPr spcFirstLastPara="1" wrap="square" lIns="91425" tIns="45700" rIns="91425" bIns="45700" anchor="ctr" anchorCtr="0">
            <a:noAutofit/>
          </a:bodyPr>
          <a:lstStyle/>
          <a:p>
            <a:pPr algn="l"/>
            <a:r>
              <a:rPr lang="es-PE" sz="4400" b="1" dirty="0">
                <a:solidFill>
                  <a:schemeClr val="bg1"/>
                </a:solidFill>
                <a:latin typeface="+mj-lt"/>
              </a:rPr>
              <a:t>Ejercicios</a:t>
            </a:r>
            <a:endParaRPr sz="4400" b="1" dirty="0">
              <a:solidFill>
                <a:schemeClr val="bg1"/>
              </a:solidFill>
              <a:latin typeface="+mj-lt"/>
            </a:endParaRPr>
          </a:p>
        </p:txBody>
      </p:sp>
      <p:pic>
        <p:nvPicPr>
          <p:cNvPr id="2" name="Imagen 1">
            <a:extLst>
              <a:ext uri="{FF2B5EF4-FFF2-40B4-BE49-F238E27FC236}">
                <a16:creationId xmlns:a16="http://schemas.microsoft.com/office/drawing/2014/main" id="{2BD96B76-64A0-4F9C-A3BF-671FCB92A28B}"/>
              </a:ext>
            </a:extLst>
          </p:cNvPr>
          <p:cNvPicPr>
            <a:picLocks noChangeAspect="1"/>
          </p:cNvPicPr>
          <p:nvPr/>
        </p:nvPicPr>
        <p:blipFill>
          <a:blip r:embed="rId3"/>
          <a:stretch>
            <a:fillRect/>
          </a:stretch>
        </p:blipFill>
        <p:spPr>
          <a:xfrm>
            <a:off x="2644271" y="3475654"/>
            <a:ext cx="4769858" cy="3103821"/>
          </a:xfrm>
          <a:prstGeom prst="rect">
            <a:avLst/>
          </a:prstGeom>
        </p:spPr>
      </p:pic>
    </p:spTree>
    <p:extLst>
      <p:ext uri="{BB962C8B-B14F-4D97-AF65-F5344CB8AC3E}">
        <p14:creationId xmlns:p14="http://schemas.microsoft.com/office/powerpoint/2010/main" val="8592919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80" name="Google Shape;80;p14"/>
          <p:cNvSpPr txBox="1">
            <a:spLocks noGrp="1"/>
          </p:cNvSpPr>
          <p:nvPr>
            <p:ph type="body" idx="1"/>
          </p:nvPr>
        </p:nvSpPr>
        <p:spPr>
          <a:xfrm>
            <a:off x="356235" y="1939046"/>
            <a:ext cx="9424800" cy="5458211"/>
          </a:xfrm>
          <a:prstGeom prst="rect">
            <a:avLst/>
          </a:prstGeom>
          <a:noFill/>
          <a:ln>
            <a:noFill/>
          </a:ln>
        </p:spPr>
        <p:txBody>
          <a:bodyPr spcFirstLastPara="1" wrap="square" lIns="91425" tIns="45700" rIns="91425" bIns="45700" anchor="t" anchorCtr="0">
            <a:noAutofit/>
          </a:bodyPr>
          <a:lstStyle/>
          <a:p>
            <a:r>
              <a:rPr lang="es-PE" dirty="0"/>
              <a:t>Insertar 45 en el árbol AVL de la figura siguiente. El resultado del árbol resultante debe ser un árbol AVL. Cual es el factor de balance del nodo raíz después de la inserción?</a:t>
            </a:r>
            <a:br>
              <a:rPr lang="es-PE" dirty="0"/>
            </a:br>
            <a:endParaRPr lang="es-PE" dirty="0"/>
          </a:p>
        </p:txBody>
      </p:sp>
      <p:sp>
        <p:nvSpPr>
          <p:cNvPr id="79" name="Google Shape;79;p14"/>
          <p:cNvSpPr txBox="1">
            <a:spLocks noGrp="1"/>
          </p:cNvSpPr>
          <p:nvPr>
            <p:ph type="title"/>
          </p:nvPr>
        </p:nvSpPr>
        <p:spPr>
          <a:xfrm>
            <a:off x="532080" y="696010"/>
            <a:ext cx="8025765" cy="646290"/>
          </a:xfrm>
          <a:prstGeom prst="rect">
            <a:avLst/>
          </a:prstGeom>
          <a:noFill/>
          <a:ln>
            <a:noFill/>
          </a:ln>
        </p:spPr>
        <p:txBody>
          <a:bodyPr spcFirstLastPara="1" wrap="square" lIns="91425" tIns="45700" rIns="91425" bIns="45700" anchor="ctr" anchorCtr="0">
            <a:noAutofit/>
          </a:bodyPr>
          <a:lstStyle/>
          <a:p>
            <a:pPr algn="l"/>
            <a:r>
              <a:rPr lang="es-PE" sz="4400" b="1" dirty="0">
                <a:solidFill>
                  <a:schemeClr val="bg1"/>
                </a:solidFill>
                <a:latin typeface="+mj-lt"/>
              </a:rPr>
              <a:t>Ejercicios</a:t>
            </a:r>
            <a:endParaRPr sz="4400" b="1" dirty="0">
              <a:solidFill>
                <a:schemeClr val="bg1"/>
              </a:solidFill>
              <a:latin typeface="+mj-lt"/>
            </a:endParaRPr>
          </a:p>
        </p:txBody>
      </p:sp>
      <p:pic>
        <p:nvPicPr>
          <p:cNvPr id="3" name="Imagen 2">
            <a:extLst>
              <a:ext uri="{FF2B5EF4-FFF2-40B4-BE49-F238E27FC236}">
                <a16:creationId xmlns:a16="http://schemas.microsoft.com/office/drawing/2014/main" id="{6B094644-0584-4CB3-801C-4AB666A8F413}"/>
              </a:ext>
            </a:extLst>
          </p:cNvPr>
          <p:cNvPicPr>
            <a:picLocks noChangeAspect="1"/>
          </p:cNvPicPr>
          <p:nvPr/>
        </p:nvPicPr>
        <p:blipFill>
          <a:blip r:embed="rId3"/>
          <a:stretch>
            <a:fillRect/>
          </a:stretch>
        </p:blipFill>
        <p:spPr>
          <a:xfrm>
            <a:off x="2925197" y="3322894"/>
            <a:ext cx="4286876" cy="3886448"/>
          </a:xfrm>
          <a:prstGeom prst="rect">
            <a:avLst/>
          </a:prstGeom>
        </p:spPr>
      </p:pic>
    </p:spTree>
    <p:extLst>
      <p:ext uri="{BB962C8B-B14F-4D97-AF65-F5344CB8AC3E}">
        <p14:creationId xmlns:p14="http://schemas.microsoft.com/office/powerpoint/2010/main" val="34120095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80" name="Google Shape;80;p14"/>
          <p:cNvSpPr txBox="1">
            <a:spLocks noGrp="1"/>
          </p:cNvSpPr>
          <p:nvPr>
            <p:ph type="body" idx="1"/>
          </p:nvPr>
        </p:nvSpPr>
        <p:spPr>
          <a:xfrm>
            <a:off x="356235" y="1939046"/>
            <a:ext cx="9424800" cy="5458211"/>
          </a:xfrm>
          <a:prstGeom prst="rect">
            <a:avLst/>
          </a:prstGeom>
          <a:noFill/>
          <a:ln>
            <a:noFill/>
          </a:ln>
        </p:spPr>
        <p:txBody>
          <a:bodyPr spcFirstLastPara="1" wrap="square" lIns="91425" tIns="45700" rIns="91425" bIns="45700" anchor="t" anchorCtr="0">
            <a:noAutofit/>
          </a:bodyPr>
          <a:lstStyle/>
          <a:p>
            <a:r>
              <a:rPr lang="en-US" dirty="0" err="1"/>
              <a:t>Construir</a:t>
            </a:r>
            <a:r>
              <a:rPr lang="en-US" dirty="0"/>
              <a:t> el arbol AVL con los </a:t>
            </a:r>
            <a:r>
              <a:rPr lang="en-US" dirty="0" err="1"/>
              <a:t>siguientes</a:t>
            </a:r>
            <a:r>
              <a:rPr lang="en-US" dirty="0"/>
              <a:t> </a:t>
            </a:r>
            <a:r>
              <a:rPr lang="en-US" dirty="0" err="1"/>
              <a:t>valores</a:t>
            </a:r>
            <a:r>
              <a:rPr lang="en-US" dirty="0"/>
              <a:t>: 15, 20, 24, 10, 13, 7, 30, 36, 25</a:t>
            </a:r>
          </a:p>
          <a:p>
            <a:endParaRPr lang="en-US" dirty="0"/>
          </a:p>
          <a:p>
            <a:r>
              <a:rPr lang="en-US" dirty="0" err="1"/>
              <a:t>Escribir</a:t>
            </a:r>
            <a:r>
              <a:rPr lang="en-US" dirty="0"/>
              <a:t> un </a:t>
            </a:r>
            <a:r>
              <a:rPr lang="en-US" dirty="0" err="1"/>
              <a:t>programa</a:t>
            </a:r>
            <a:r>
              <a:rPr lang="en-US" dirty="0"/>
              <a:t> para </a:t>
            </a:r>
            <a:r>
              <a:rPr lang="en-US" dirty="0" err="1"/>
              <a:t>implementar</a:t>
            </a:r>
            <a:r>
              <a:rPr lang="en-US" dirty="0"/>
              <a:t> las </a:t>
            </a:r>
            <a:r>
              <a:rPr lang="en-US" dirty="0" err="1"/>
              <a:t>clases</a:t>
            </a:r>
            <a:r>
              <a:rPr lang="en-US" dirty="0"/>
              <a:t> de un árbol AVL </a:t>
            </a:r>
            <a:r>
              <a:rPr lang="en-US" dirty="0" err="1"/>
              <a:t>como</a:t>
            </a:r>
            <a:r>
              <a:rPr lang="en-US" dirty="0"/>
              <a:t> un ADT. </a:t>
            </a:r>
            <a:r>
              <a:rPr lang="en-US" dirty="0" err="1"/>
              <a:t>Implementar</a:t>
            </a:r>
            <a:r>
              <a:rPr lang="en-US" dirty="0"/>
              <a:t> las </a:t>
            </a:r>
            <a:r>
              <a:rPr lang="en-US" dirty="0" err="1"/>
              <a:t>operaciones</a:t>
            </a:r>
            <a:r>
              <a:rPr lang="en-US" dirty="0"/>
              <a:t> de </a:t>
            </a:r>
            <a:r>
              <a:rPr lang="en-US" dirty="0" err="1"/>
              <a:t>insertar</a:t>
            </a:r>
            <a:r>
              <a:rPr lang="en-US" dirty="0"/>
              <a:t> y </a:t>
            </a:r>
            <a:r>
              <a:rPr lang="en-US" dirty="0" err="1"/>
              <a:t>eliminar</a:t>
            </a:r>
            <a:r>
              <a:rPr lang="en-US" dirty="0"/>
              <a:t>.</a:t>
            </a:r>
            <a:br>
              <a:rPr lang="es-PE" dirty="0"/>
            </a:br>
            <a:endParaRPr lang="es-PE" dirty="0"/>
          </a:p>
          <a:p>
            <a:r>
              <a:rPr lang="en-US" dirty="0" err="1"/>
              <a:t>Demostrar</a:t>
            </a:r>
            <a:r>
              <a:rPr lang="en-US" dirty="0"/>
              <a:t> que </a:t>
            </a:r>
            <a:r>
              <a:rPr lang="en-US" dirty="0" err="1"/>
              <a:t>todas</a:t>
            </a:r>
            <a:r>
              <a:rPr lang="en-US" dirty="0"/>
              <a:t> las </a:t>
            </a:r>
            <a:r>
              <a:rPr lang="en-US" dirty="0" err="1"/>
              <a:t>rotaciones</a:t>
            </a:r>
            <a:r>
              <a:rPr lang="en-US" dirty="0"/>
              <a:t> </a:t>
            </a:r>
            <a:r>
              <a:rPr lang="en-US" dirty="0" err="1"/>
              <a:t>anteriores</a:t>
            </a:r>
            <a:r>
              <a:rPr lang="en-US" dirty="0"/>
              <a:t> no </a:t>
            </a:r>
            <a:r>
              <a:rPr lang="en-US" dirty="0" err="1"/>
              <a:t>alteran</a:t>
            </a:r>
            <a:r>
              <a:rPr lang="en-US" dirty="0"/>
              <a:t> la </a:t>
            </a:r>
            <a:r>
              <a:rPr lang="en-US" dirty="0" err="1"/>
              <a:t>propiedad</a:t>
            </a:r>
            <a:r>
              <a:rPr lang="en-US" dirty="0"/>
              <a:t> BST (Árbol </a:t>
            </a:r>
            <a:r>
              <a:rPr lang="en-US" dirty="0" err="1"/>
              <a:t>binario</a:t>
            </a:r>
            <a:r>
              <a:rPr lang="en-US" dirty="0"/>
              <a:t> de </a:t>
            </a:r>
            <a:r>
              <a:rPr lang="en-US" dirty="0" err="1"/>
              <a:t>búsqueda</a:t>
            </a:r>
            <a:r>
              <a:rPr lang="en-US" dirty="0"/>
              <a:t>) del árbol. </a:t>
            </a:r>
            <a:r>
              <a:rPr lang="en-US" dirty="0" err="1"/>
              <a:t>En</a:t>
            </a:r>
            <a:r>
              <a:rPr lang="en-US" dirty="0"/>
              <a:t> </a:t>
            </a:r>
            <a:r>
              <a:rPr lang="en-US" dirty="0" err="1"/>
              <a:t>otras</a:t>
            </a:r>
            <a:r>
              <a:rPr lang="en-US" dirty="0"/>
              <a:t> palabras, que al </a:t>
            </a:r>
            <a:r>
              <a:rPr lang="en-US" dirty="0" err="1"/>
              <a:t>realizar</a:t>
            </a:r>
            <a:r>
              <a:rPr lang="en-US" dirty="0"/>
              <a:t> un </a:t>
            </a:r>
            <a:r>
              <a:rPr lang="en-US" dirty="0" err="1"/>
              <a:t>recorrido</a:t>
            </a:r>
            <a:r>
              <a:rPr lang="en-US" dirty="0"/>
              <a:t> transversal </a:t>
            </a:r>
            <a:r>
              <a:rPr lang="en-US" b="1" dirty="0" err="1"/>
              <a:t>En</a:t>
            </a:r>
            <a:r>
              <a:rPr lang="en-US" b="1" dirty="0"/>
              <a:t> Orden</a:t>
            </a:r>
            <a:r>
              <a:rPr lang="en-US" dirty="0"/>
              <a:t>, el </a:t>
            </a:r>
            <a:r>
              <a:rPr lang="en-US" dirty="0" err="1"/>
              <a:t>orden</a:t>
            </a:r>
            <a:r>
              <a:rPr lang="en-US" dirty="0"/>
              <a:t> se </a:t>
            </a:r>
            <a:r>
              <a:rPr lang="en-US" dirty="0" err="1"/>
              <a:t>mantiene</a:t>
            </a:r>
            <a:r>
              <a:rPr lang="en-US" dirty="0"/>
              <a:t>.</a:t>
            </a:r>
          </a:p>
          <a:p>
            <a:endParaRPr lang="es-PE" dirty="0"/>
          </a:p>
        </p:txBody>
      </p:sp>
      <p:sp>
        <p:nvSpPr>
          <p:cNvPr id="79" name="Google Shape;79;p14"/>
          <p:cNvSpPr txBox="1">
            <a:spLocks noGrp="1"/>
          </p:cNvSpPr>
          <p:nvPr>
            <p:ph type="title"/>
          </p:nvPr>
        </p:nvSpPr>
        <p:spPr>
          <a:xfrm>
            <a:off x="532080" y="696010"/>
            <a:ext cx="8025765" cy="646290"/>
          </a:xfrm>
          <a:prstGeom prst="rect">
            <a:avLst/>
          </a:prstGeom>
          <a:noFill/>
          <a:ln>
            <a:noFill/>
          </a:ln>
        </p:spPr>
        <p:txBody>
          <a:bodyPr spcFirstLastPara="1" wrap="square" lIns="91425" tIns="45700" rIns="91425" bIns="45700" anchor="ctr" anchorCtr="0">
            <a:noAutofit/>
          </a:bodyPr>
          <a:lstStyle/>
          <a:p>
            <a:pPr algn="l"/>
            <a:r>
              <a:rPr lang="es-PE" sz="4400" b="1" dirty="0">
                <a:solidFill>
                  <a:schemeClr val="bg1"/>
                </a:solidFill>
                <a:latin typeface="+mj-lt"/>
              </a:rPr>
              <a:t>Ejercicios</a:t>
            </a:r>
            <a:endParaRPr sz="4400" b="1" dirty="0">
              <a:solidFill>
                <a:schemeClr val="bg1"/>
              </a:solidFill>
              <a:latin typeface="+mj-lt"/>
            </a:endParaRPr>
          </a:p>
        </p:txBody>
      </p:sp>
    </p:spTree>
    <p:extLst>
      <p:ext uri="{BB962C8B-B14F-4D97-AF65-F5344CB8AC3E}">
        <p14:creationId xmlns:p14="http://schemas.microsoft.com/office/powerpoint/2010/main" val="15771866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80" name="Google Shape;80;p14"/>
          <p:cNvSpPr txBox="1">
            <a:spLocks noGrp="1"/>
          </p:cNvSpPr>
          <p:nvPr>
            <p:ph type="body" idx="1"/>
          </p:nvPr>
        </p:nvSpPr>
        <p:spPr>
          <a:xfrm>
            <a:off x="356235" y="1939046"/>
            <a:ext cx="9424800" cy="5458211"/>
          </a:xfrm>
          <a:prstGeom prst="rect">
            <a:avLst/>
          </a:prstGeom>
          <a:noFill/>
          <a:ln>
            <a:noFill/>
          </a:ln>
        </p:spPr>
        <p:txBody>
          <a:bodyPr spcFirstLastPara="1" wrap="square" lIns="91425" tIns="45700" rIns="91425" bIns="45700" anchor="t" anchorCtr="0">
            <a:noAutofit/>
          </a:bodyPr>
          <a:lstStyle/>
          <a:p>
            <a:pPr marL="469900" marR="5080" indent="-457200" algn="just">
              <a:spcBef>
                <a:spcPts val="670"/>
              </a:spcBef>
              <a:buClr>
                <a:srgbClr val="1F497D"/>
              </a:buClr>
              <a:buSzPct val="69642"/>
              <a:buFont typeface="Wingdings" pitchFamily="2" charset="2"/>
              <a:buChar char="q"/>
              <a:tabLst>
                <a:tab pos="355600" algn="l"/>
              </a:tabLst>
            </a:pPr>
            <a:r>
              <a:rPr lang="en-US" spc="-10" dirty="0">
                <a:solidFill>
                  <a:srgbClr val="002060"/>
                </a:solidFill>
                <a:cs typeface="Calibri"/>
              </a:rPr>
              <a:t>Sedgewick, R., et. al. (2011) Algorithms, Fourth Edition. Pearson.</a:t>
            </a:r>
          </a:p>
          <a:p>
            <a:pPr marL="469900" marR="5080" indent="-457200" algn="just">
              <a:spcBef>
                <a:spcPts val="670"/>
              </a:spcBef>
              <a:buClr>
                <a:srgbClr val="1F497D"/>
              </a:buClr>
              <a:buSzPct val="69642"/>
              <a:buFont typeface="Wingdings" pitchFamily="2" charset="2"/>
              <a:buChar char="q"/>
              <a:tabLst>
                <a:tab pos="355600" algn="l"/>
              </a:tabLst>
            </a:pPr>
            <a:r>
              <a:rPr lang="en-US" spc="-10" dirty="0" err="1">
                <a:solidFill>
                  <a:srgbClr val="002060"/>
                </a:solidFill>
                <a:cs typeface="Calibri"/>
              </a:rPr>
              <a:t>Cormen</a:t>
            </a:r>
            <a:r>
              <a:rPr lang="en-US" spc="-10" dirty="0">
                <a:solidFill>
                  <a:srgbClr val="002060"/>
                </a:solidFill>
                <a:cs typeface="Calibri"/>
              </a:rPr>
              <a:t>, H., et. al. (2009) Introduction to Algorithms, MIT Press.</a:t>
            </a:r>
          </a:p>
          <a:p>
            <a:pPr marL="469900" marR="5080" indent="-457200" algn="just">
              <a:spcBef>
                <a:spcPts val="670"/>
              </a:spcBef>
              <a:buClr>
                <a:srgbClr val="1F497D"/>
              </a:buClr>
              <a:buSzPct val="69642"/>
              <a:buFont typeface="Wingdings" pitchFamily="2" charset="2"/>
              <a:buChar char="q"/>
              <a:tabLst>
                <a:tab pos="355600" algn="l"/>
              </a:tabLst>
            </a:pPr>
            <a:r>
              <a:rPr lang="en-US" spc="-10" dirty="0">
                <a:solidFill>
                  <a:srgbClr val="002060"/>
                </a:solidFill>
                <a:cs typeface="Calibri"/>
              </a:rPr>
              <a:t>Allen, Mark (2014) Data Structures and Algorithms Analysis in C++, Fourth Edition. Pearson.</a:t>
            </a:r>
          </a:p>
          <a:p>
            <a:pPr marL="365760" indent="-256032" algn="just">
              <a:buClrTx/>
              <a:buFont typeface="Georgia"/>
              <a:buChar char="•"/>
              <a:defRPr/>
            </a:pPr>
            <a:endParaRPr lang="es-PE" dirty="0">
              <a:solidFill>
                <a:schemeClr val="tx1"/>
              </a:solidFill>
              <a:latin typeface="Courier New" pitchFamily="49" charset="0"/>
              <a:cs typeface="Courier New" pitchFamily="49" charset="0"/>
            </a:endParaRPr>
          </a:p>
        </p:txBody>
      </p:sp>
      <p:sp>
        <p:nvSpPr>
          <p:cNvPr id="79" name="Google Shape;79;p14"/>
          <p:cNvSpPr txBox="1">
            <a:spLocks noGrp="1"/>
          </p:cNvSpPr>
          <p:nvPr>
            <p:ph type="title"/>
          </p:nvPr>
        </p:nvSpPr>
        <p:spPr>
          <a:xfrm>
            <a:off x="532080" y="696010"/>
            <a:ext cx="8025765" cy="646290"/>
          </a:xfrm>
          <a:prstGeom prst="rect">
            <a:avLst/>
          </a:prstGeom>
          <a:noFill/>
          <a:ln>
            <a:noFill/>
          </a:ln>
        </p:spPr>
        <p:txBody>
          <a:bodyPr spcFirstLastPara="1" wrap="square" lIns="91425" tIns="45700" rIns="91425" bIns="45700" anchor="ctr" anchorCtr="0">
            <a:noAutofit/>
          </a:bodyPr>
          <a:lstStyle/>
          <a:p>
            <a:pPr algn="l"/>
            <a:r>
              <a:rPr lang="es-PE" sz="4400" b="1" dirty="0">
                <a:solidFill>
                  <a:schemeClr val="bg1"/>
                </a:solidFill>
                <a:latin typeface="+mj-lt"/>
              </a:rPr>
              <a:t>Referencias</a:t>
            </a:r>
            <a:endParaRPr sz="4400" b="1" dirty="0">
              <a:solidFill>
                <a:schemeClr val="bg1"/>
              </a:solidFill>
              <a:latin typeface="+mj-lt"/>
            </a:endParaRPr>
          </a:p>
        </p:txBody>
      </p:sp>
    </p:spTree>
    <p:extLst>
      <p:ext uri="{BB962C8B-B14F-4D97-AF65-F5344CB8AC3E}">
        <p14:creationId xmlns:p14="http://schemas.microsoft.com/office/powerpoint/2010/main" val="30720128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4">
            <a:extLst>
              <a:ext uri="{FF2B5EF4-FFF2-40B4-BE49-F238E27FC236}">
                <a16:creationId xmlns:a16="http://schemas.microsoft.com/office/drawing/2014/main" id="{0DF47B73-72AA-493C-9044-AE3B95E3A7F2}"/>
              </a:ext>
            </a:extLst>
          </p:cNvPr>
          <p:cNvSpPr txBox="1"/>
          <p:nvPr/>
        </p:nvSpPr>
        <p:spPr>
          <a:xfrm>
            <a:off x="1295403" y="3723527"/>
            <a:ext cx="7333590" cy="1423467"/>
          </a:xfrm>
          <a:prstGeom prst="rect">
            <a:avLst/>
          </a:prstGeom>
        </p:spPr>
        <p:txBody>
          <a:bodyPr vert="horz" wrap="square" lIns="0" tIns="88900" rIns="0" bIns="0" rtlCol="0">
            <a:spAutoFit/>
          </a:bodyPr>
          <a:lstStyle/>
          <a:p>
            <a:pPr marL="12700">
              <a:spcBef>
                <a:spcPts val="700"/>
              </a:spcBef>
              <a:tabLst>
                <a:tab pos="354965" algn="l"/>
                <a:tab pos="355600" algn="l"/>
              </a:tabLst>
            </a:pPr>
            <a:r>
              <a:rPr lang="en-US" sz="2500" b="1" spc="-10" dirty="0" err="1">
                <a:solidFill>
                  <a:schemeClr val="tx1">
                    <a:lumMod val="75000"/>
                    <a:lumOff val="25000"/>
                  </a:schemeClr>
                </a:solidFill>
                <a:latin typeface="Calibri"/>
                <a:cs typeface="Calibri"/>
              </a:rPr>
              <a:t>Contenido</a:t>
            </a:r>
            <a:r>
              <a:rPr lang="en-US" sz="2500" spc="-10" dirty="0">
                <a:solidFill>
                  <a:schemeClr val="tx1">
                    <a:lumMod val="75000"/>
                    <a:lumOff val="25000"/>
                  </a:schemeClr>
                </a:solidFill>
                <a:latin typeface="Calibri"/>
                <a:cs typeface="Calibri"/>
              </a:rPr>
              <a:t>:</a:t>
            </a:r>
          </a:p>
          <a:p>
            <a:pPr marL="355600" indent="-342900">
              <a:spcBef>
                <a:spcPts val="700"/>
              </a:spcBef>
              <a:buFont typeface="Wingdings" pitchFamily="2" charset="2"/>
              <a:buChar char="Ø"/>
              <a:tabLst>
                <a:tab pos="354965" algn="l"/>
                <a:tab pos="355600" algn="l"/>
              </a:tabLst>
            </a:pPr>
            <a:r>
              <a:rPr lang="es-PE" sz="2500" dirty="0">
                <a:solidFill>
                  <a:schemeClr val="tx1">
                    <a:lumMod val="75000"/>
                    <a:lumOff val="25000"/>
                  </a:schemeClr>
                </a:solidFill>
                <a:cs typeface="Calibri"/>
              </a:rPr>
              <a:t>Introducción</a:t>
            </a:r>
          </a:p>
          <a:p>
            <a:pPr marL="355600" indent="-342900">
              <a:spcBef>
                <a:spcPts val="700"/>
              </a:spcBef>
              <a:buFont typeface="Wingdings" pitchFamily="2" charset="2"/>
              <a:buChar char="Ø"/>
              <a:tabLst>
                <a:tab pos="354965" algn="l"/>
                <a:tab pos="355600" algn="l"/>
              </a:tabLst>
            </a:pPr>
            <a:r>
              <a:rPr lang="es-PE" sz="2500" dirty="0">
                <a:solidFill>
                  <a:schemeClr val="tx1">
                    <a:lumMod val="75000"/>
                    <a:lumOff val="25000"/>
                  </a:schemeClr>
                </a:solidFill>
                <a:cs typeface="Calibri"/>
              </a:rPr>
              <a:t>Arboles AVL (</a:t>
            </a:r>
            <a:r>
              <a:rPr lang="es-PE" sz="2500" dirty="0" err="1">
                <a:solidFill>
                  <a:schemeClr val="tx1">
                    <a:lumMod val="75000"/>
                    <a:lumOff val="25000"/>
                  </a:schemeClr>
                </a:solidFill>
                <a:cs typeface="Calibri"/>
              </a:rPr>
              <a:t>Adel’son</a:t>
            </a:r>
            <a:r>
              <a:rPr lang="es-PE" sz="2500" dirty="0">
                <a:solidFill>
                  <a:schemeClr val="tx1">
                    <a:lumMod val="75000"/>
                    <a:lumOff val="25000"/>
                  </a:schemeClr>
                </a:solidFill>
                <a:cs typeface="Calibri"/>
              </a:rPr>
              <a:t> </a:t>
            </a:r>
            <a:r>
              <a:rPr lang="es-PE" sz="2500" dirty="0" err="1">
                <a:solidFill>
                  <a:schemeClr val="tx1">
                    <a:lumMod val="75000"/>
                    <a:lumOff val="25000"/>
                  </a:schemeClr>
                </a:solidFill>
                <a:cs typeface="Calibri"/>
              </a:rPr>
              <a:t>Vel’skii</a:t>
            </a:r>
            <a:r>
              <a:rPr lang="es-PE" sz="2500" dirty="0">
                <a:solidFill>
                  <a:schemeClr val="tx1">
                    <a:lumMod val="75000"/>
                    <a:lumOff val="25000"/>
                  </a:schemeClr>
                </a:solidFill>
                <a:cs typeface="Calibri"/>
              </a:rPr>
              <a:t> and </a:t>
            </a:r>
            <a:r>
              <a:rPr lang="es-PE" sz="2500" dirty="0" err="1">
                <a:solidFill>
                  <a:schemeClr val="tx1">
                    <a:lumMod val="75000"/>
                    <a:lumOff val="25000"/>
                  </a:schemeClr>
                </a:solidFill>
                <a:cs typeface="Calibri"/>
              </a:rPr>
              <a:t>Landis</a:t>
            </a:r>
            <a:endParaRPr lang="es-PE" sz="2500" dirty="0">
              <a:solidFill>
                <a:schemeClr val="tx1">
                  <a:lumMod val="75000"/>
                  <a:lumOff val="25000"/>
                </a:schemeClr>
              </a:solidFill>
              <a:cs typeface="Calibri"/>
            </a:endParaRPr>
          </a:p>
        </p:txBody>
      </p:sp>
      <p:sp>
        <p:nvSpPr>
          <p:cNvPr id="6" name="Subtítulo 2">
            <a:extLst>
              <a:ext uri="{FF2B5EF4-FFF2-40B4-BE49-F238E27FC236}">
                <a16:creationId xmlns:a16="http://schemas.microsoft.com/office/drawing/2014/main" id="{C53EA39C-50ED-48C1-90D3-A16927C39B16}"/>
              </a:ext>
            </a:extLst>
          </p:cNvPr>
          <p:cNvSpPr txBox="1">
            <a:spLocks/>
          </p:cNvSpPr>
          <p:nvPr/>
        </p:nvSpPr>
        <p:spPr>
          <a:xfrm>
            <a:off x="1051340" y="2379409"/>
            <a:ext cx="8586646" cy="1042987"/>
          </a:xfrm>
          <a:prstGeom prst="rect">
            <a:avLst/>
          </a:prstGeom>
        </p:spPr>
        <p:txBody>
          <a:bodyPr/>
          <a:lst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MS PGothic" pitchFamily="34" charset="-128"/>
                <a:cs typeface="ＭＳ Ｐゴシック" charset="0"/>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MS PGothic" pitchFamily="34" charset="-128"/>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MS PGothic" pitchFamily="34" charset="-128"/>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MS PGothic" pitchFamily="34" charset="-128"/>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MS PGothic"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s-PE" sz="4000" b="1" spc="-5" dirty="0">
                <a:solidFill>
                  <a:srgbClr val="FF0000"/>
                </a:solidFill>
                <a:latin typeface="Calibri"/>
                <a:ea typeface="+mn-ea"/>
                <a:cs typeface="Calibri"/>
              </a:rPr>
              <a:t>Tema : Arboles AVL</a:t>
            </a:r>
          </a:p>
        </p:txBody>
      </p:sp>
    </p:spTree>
    <p:extLst>
      <p:ext uri="{BB962C8B-B14F-4D97-AF65-F5344CB8AC3E}">
        <p14:creationId xmlns:p14="http://schemas.microsoft.com/office/powerpoint/2010/main" val="21401799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19"/>
        <p:cNvGrpSpPr/>
        <p:nvPr/>
      </p:nvGrpSpPr>
      <p:grpSpPr>
        <a:xfrm>
          <a:off x="0" y="0"/>
          <a:ext cx="0" cy="0"/>
          <a:chOff x="0" y="0"/>
          <a:chExt cx="0" cy="0"/>
        </a:xfrm>
      </p:grpSpPr>
      <p:sp>
        <p:nvSpPr>
          <p:cNvPr id="3" name="object 2">
            <a:extLst>
              <a:ext uri="{FF2B5EF4-FFF2-40B4-BE49-F238E27FC236}">
                <a16:creationId xmlns:a16="http://schemas.microsoft.com/office/drawing/2014/main" id="{4C2F689E-FB5E-4F6A-8D9D-93C4F2B24917}"/>
              </a:ext>
            </a:extLst>
          </p:cNvPr>
          <p:cNvSpPr txBox="1"/>
          <p:nvPr/>
        </p:nvSpPr>
        <p:spPr>
          <a:xfrm>
            <a:off x="4004564" y="4835144"/>
            <a:ext cx="2120265" cy="391160"/>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FFFFFF"/>
                </a:solidFill>
                <a:latin typeface="Calibri"/>
                <a:cs typeface="Calibri"/>
              </a:rPr>
              <a:t>EXIGETE</a:t>
            </a:r>
            <a:r>
              <a:rPr sz="2400" spc="-45" dirty="0">
                <a:solidFill>
                  <a:srgbClr val="FFFFFF"/>
                </a:solidFill>
                <a:latin typeface="Calibri"/>
                <a:cs typeface="Calibri"/>
              </a:rPr>
              <a:t> </a:t>
            </a:r>
            <a:r>
              <a:rPr sz="2400" spc="-30" dirty="0">
                <a:solidFill>
                  <a:srgbClr val="FFFFFF"/>
                </a:solidFill>
                <a:latin typeface="Calibri"/>
                <a:cs typeface="Calibri"/>
              </a:rPr>
              <a:t>INNOVA</a:t>
            </a:r>
            <a:endParaRPr sz="2400" dirty="0">
              <a:latin typeface="Calibri"/>
              <a:cs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3"/>
          <p:cNvSpPr txBox="1">
            <a:spLocks noGrp="1"/>
          </p:cNvSpPr>
          <p:nvPr>
            <p:ph type="ctrTitle"/>
          </p:nvPr>
        </p:nvSpPr>
        <p:spPr>
          <a:xfrm>
            <a:off x="1295400" y="2739519"/>
            <a:ext cx="7772400" cy="769441"/>
          </a:xfrm>
          <a:prstGeom prst="rect">
            <a:avLst/>
          </a:prstGeom>
          <a:noFill/>
          <a:ln>
            <a:noFill/>
          </a:ln>
        </p:spPr>
        <p:txBody>
          <a:bodyPr spcFirstLastPara="1" wrap="square" lIns="91425" tIns="45700" rIns="91425" bIns="45700" anchor="ctr" anchorCtr="0">
            <a:noAutofit/>
          </a:bodyPr>
          <a:lstStyle/>
          <a:p>
            <a:r>
              <a:rPr lang="es-PE" dirty="0"/>
              <a:t>Árbol AVL</a:t>
            </a:r>
            <a:endParaRPr dirty="0"/>
          </a:p>
        </p:txBody>
      </p:sp>
      <p:pic>
        <p:nvPicPr>
          <p:cNvPr id="2050" name="Picture 2" descr="Resultado de imagen para arboles avl">
            <a:extLst>
              <a:ext uri="{FF2B5EF4-FFF2-40B4-BE49-F238E27FC236}">
                <a16:creationId xmlns:a16="http://schemas.microsoft.com/office/drawing/2014/main" id="{50D102C2-920A-4DF3-9017-74DFA7D9B0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4117" y="3886200"/>
            <a:ext cx="5390165" cy="282418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80" name="Google Shape;80;p14"/>
          <p:cNvSpPr txBox="1">
            <a:spLocks noGrp="1"/>
          </p:cNvSpPr>
          <p:nvPr>
            <p:ph type="body" idx="1"/>
          </p:nvPr>
        </p:nvSpPr>
        <p:spPr>
          <a:xfrm>
            <a:off x="356235" y="1939046"/>
            <a:ext cx="9424800" cy="5458211"/>
          </a:xfrm>
          <a:prstGeom prst="rect">
            <a:avLst/>
          </a:prstGeom>
          <a:noFill/>
          <a:ln>
            <a:noFill/>
          </a:ln>
        </p:spPr>
        <p:txBody>
          <a:bodyPr spcFirstLastPara="1" wrap="square" lIns="91425" tIns="45700" rIns="91425" bIns="45700" anchor="t" anchorCtr="0">
            <a:noAutofit/>
          </a:bodyPr>
          <a:lstStyle/>
          <a:p>
            <a:pPr marL="0" indent="0" algn="just">
              <a:buNone/>
            </a:pPr>
            <a:r>
              <a:rPr lang="es-PE" dirty="0"/>
              <a:t>Consideraciones:</a:t>
            </a:r>
          </a:p>
          <a:p>
            <a:pPr marL="342900" indent="-342900" algn="just"/>
            <a:endParaRPr lang="es-PE" dirty="0"/>
          </a:p>
          <a:p>
            <a:pPr marL="342900" indent="-342900" algn="just"/>
            <a:r>
              <a:rPr lang="es-PE" dirty="0"/>
              <a:t>La búsqueda en un árbol binario de búsqueda funciona eficientemente cuando los valores se han adicionado al árbol de manera aleatoria</a:t>
            </a:r>
          </a:p>
          <a:p>
            <a:pPr marL="342900" indent="-342900" algn="just"/>
            <a:endParaRPr lang="es-PE" dirty="0"/>
          </a:p>
          <a:p>
            <a:pPr marL="342900" indent="-342900" algn="just"/>
            <a:r>
              <a:rPr lang="es-PE" dirty="0"/>
              <a:t>Si los elementos son adicionados, por ejemplo, en orden ascendente (</a:t>
            </a:r>
            <a:r>
              <a:rPr lang="es-PE" dirty="0" err="1"/>
              <a:t>ó</a:t>
            </a:r>
            <a:r>
              <a:rPr lang="es-PE" dirty="0"/>
              <a:t> descendente) el árbol queda en forma de lista enlazada, con lo cual la búsqueda sería secuencial (como en las listas)</a:t>
            </a:r>
          </a:p>
        </p:txBody>
      </p:sp>
      <p:sp>
        <p:nvSpPr>
          <p:cNvPr id="79" name="Google Shape;79;p14"/>
          <p:cNvSpPr txBox="1">
            <a:spLocks noGrp="1"/>
          </p:cNvSpPr>
          <p:nvPr>
            <p:ph type="title"/>
          </p:nvPr>
        </p:nvSpPr>
        <p:spPr>
          <a:xfrm>
            <a:off x="532080" y="696010"/>
            <a:ext cx="8025765" cy="646290"/>
          </a:xfrm>
          <a:prstGeom prst="rect">
            <a:avLst/>
          </a:prstGeom>
          <a:noFill/>
          <a:ln>
            <a:noFill/>
          </a:ln>
        </p:spPr>
        <p:txBody>
          <a:bodyPr spcFirstLastPara="1" wrap="square" lIns="91425" tIns="45700" rIns="91425" bIns="45700" anchor="ctr" anchorCtr="0">
            <a:noAutofit/>
          </a:bodyPr>
          <a:lstStyle/>
          <a:p>
            <a:pPr algn="l"/>
            <a:r>
              <a:rPr lang="es-PE" sz="4400" b="1" dirty="0">
                <a:solidFill>
                  <a:schemeClr val="bg1"/>
                </a:solidFill>
                <a:latin typeface="+mj-lt"/>
              </a:rPr>
              <a:t>Introducción</a:t>
            </a:r>
            <a:endParaRPr sz="4400" b="1" dirty="0">
              <a:solidFill>
                <a:schemeClr val="bg1"/>
              </a:solidFill>
              <a:latin typeface="+mj-l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80" name="Google Shape;80;p14"/>
          <p:cNvSpPr txBox="1">
            <a:spLocks noGrp="1"/>
          </p:cNvSpPr>
          <p:nvPr>
            <p:ph type="body" idx="1"/>
          </p:nvPr>
        </p:nvSpPr>
        <p:spPr>
          <a:xfrm>
            <a:off x="356235" y="1939046"/>
            <a:ext cx="9424800" cy="5458211"/>
          </a:xfrm>
          <a:prstGeom prst="rect">
            <a:avLst/>
          </a:prstGeom>
          <a:noFill/>
          <a:ln>
            <a:noFill/>
          </a:ln>
        </p:spPr>
        <p:txBody>
          <a:bodyPr spcFirstLastPara="1" wrap="square" lIns="91425" tIns="45700" rIns="91425" bIns="45700" anchor="t" anchorCtr="0">
            <a:noAutofit/>
          </a:bodyPr>
          <a:lstStyle/>
          <a:p>
            <a:pPr marL="0" indent="0" algn="just">
              <a:buNone/>
            </a:pPr>
            <a:r>
              <a:rPr lang="es-PE" dirty="0"/>
              <a:t>Ejemplo:</a:t>
            </a:r>
          </a:p>
          <a:p>
            <a:pPr marL="342900" indent="-342900" algn="just"/>
            <a:r>
              <a:rPr lang="es-PE" dirty="0"/>
              <a:t>Supongamos que creamos un ABB con los siguientes elementos (en ese orden)</a:t>
            </a:r>
          </a:p>
          <a:p>
            <a:pPr marL="342900" indent="-342900" algn="just"/>
            <a:r>
              <a:rPr lang="es-PE" dirty="0"/>
              <a:t>30, 25, 22, 18, 15, 6</a:t>
            </a:r>
          </a:p>
        </p:txBody>
      </p:sp>
      <p:sp>
        <p:nvSpPr>
          <p:cNvPr id="79" name="Google Shape;79;p14"/>
          <p:cNvSpPr txBox="1">
            <a:spLocks noGrp="1"/>
          </p:cNvSpPr>
          <p:nvPr>
            <p:ph type="title"/>
          </p:nvPr>
        </p:nvSpPr>
        <p:spPr>
          <a:xfrm>
            <a:off x="532080" y="696010"/>
            <a:ext cx="8025765" cy="646290"/>
          </a:xfrm>
          <a:prstGeom prst="rect">
            <a:avLst/>
          </a:prstGeom>
          <a:noFill/>
          <a:ln>
            <a:noFill/>
          </a:ln>
        </p:spPr>
        <p:txBody>
          <a:bodyPr spcFirstLastPara="1" wrap="square" lIns="91425" tIns="45700" rIns="91425" bIns="45700" anchor="ctr" anchorCtr="0">
            <a:noAutofit/>
          </a:bodyPr>
          <a:lstStyle/>
          <a:p>
            <a:pPr algn="l"/>
            <a:r>
              <a:rPr lang="es-PE" sz="4400" b="1" dirty="0">
                <a:solidFill>
                  <a:schemeClr val="bg1"/>
                </a:solidFill>
                <a:latin typeface="+mj-lt"/>
              </a:rPr>
              <a:t>Introducción</a:t>
            </a:r>
            <a:endParaRPr sz="4400" b="1" dirty="0">
              <a:solidFill>
                <a:schemeClr val="bg1"/>
              </a:solidFill>
              <a:latin typeface="+mj-lt"/>
            </a:endParaRPr>
          </a:p>
        </p:txBody>
      </p:sp>
      <p:graphicFrame>
        <p:nvGraphicFramePr>
          <p:cNvPr id="4" name="Object 4">
            <a:extLst>
              <a:ext uri="{FF2B5EF4-FFF2-40B4-BE49-F238E27FC236}">
                <a16:creationId xmlns:a16="http://schemas.microsoft.com/office/drawing/2014/main" id="{F5944B32-9B68-4591-827F-56639FF66106}"/>
              </a:ext>
            </a:extLst>
          </p:cNvPr>
          <p:cNvGraphicFramePr>
            <a:graphicFrameLocks noChangeAspect="1"/>
          </p:cNvGraphicFramePr>
          <p:nvPr>
            <p:extLst>
              <p:ext uri="{D42A27DB-BD31-4B8C-83A1-F6EECF244321}">
                <p14:modId xmlns:p14="http://schemas.microsoft.com/office/powerpoint/2010/main" val="1132385447"/>
              </p:ext>
            </p:extLst>
          </p:nvPr>
        </p:nvGraphicFramePr>
        <p:xfrm>
          <a:off x="3129705" y="3627492"/>
          <a:ext cx="2830513" cy="3992563"/>
        </p:xfrm>
        <a:graphic>
          <a:graphicData uri="http://schemas.openxmlformats.org/presentationml/2006/ole">
            <mc:AlternateContent xmlns:mc="http://schemas.openxmlformats.org/markup-compatibility/2006">
              <mc:Choice xmlns:v="urn:schemas-microsoft-com:vml" Requires="v">
                <p:oleObj spid="_x0000_s3139" name="Imagen de mapa de bits" r:id="rId4" imgW="3086531" imgH="4352381" progId="Paint.Picture">
                  <p:embed/>
                </p:oleObj>
              </mc:Choice>
              <mc:Fallback>
                <p:oleObj name="Imagen de mapa de bits" r:id="rId4" imgW="3086531" imgH="4352381" progId="Paint.Picture">
                  <p:embed/>
                  <p:pic>
                    <p:nvPicPr>
                      <p:cNvPr id="27652" name="Object 4">
                        <a:extLst>
                          <a:ext uri="{FF2B5EF4-FFF2-40B4-BE49-F238E27FC236}">
                            <a16:creationId xmlns:a16="http://schemas.microsoft.com/office/drawing/2014/main" id="{1F6897FE-883F-426D-A4B4-116D636BE9B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29705" y="3627492"/>
                        <a:ext cx="2830513" cy="3992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6985251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80" name="Google Shape;80;p14"/>
          <p:cNvSpPr txBox="1">
            <a:spLocks noGrp="1"/>
          </p:cNvSpPr>
          <p:nvPr>
            <p:ph type="body" idx="1"/>
          </p:nvPr>
        </p:nvSpPr>
        <p:spPr>
          <a:xfrm>
            <a:off x="356235" y="1939046"/>
            <a:ext cx="9424800" cy="5458211"/>
          </a:xfrm>
          <a:prstGeom prst="rect">
            <a:avLst/>
          </a:prstGeom>
          <a:noFill/>
          <a:ln>
            <a:noFill/>
          </a:ln>
        </p:spPr>
        <p:txBody>
          <a:bodyPr spcFirstLastPara="1" wrap="square" lIns="91425" tIns="45700" rIns="91425" bIns="45700" anchor="t" anchorCtr="0">
            <a:noAutofit/>
          </a:bodyPr>
          <a:lstStyle/>
          <a:p>
            <a:pPr marL="0" indent="0" algn="just">
              <a:buNone/>
            </a:pPr>
            <a:r>
              <a:rPr lang="es-PE" dirty="0"/>
              <a:t>Solución:</a:t>
            </a:r>
          </a:p>
          <a:p>
            <a:pPr marL="342900" indent="-342900" algn="just"/>
            <a:endParaRPr lang="es-PE" dirty="0"/>
          </a:p>
          <a:p>
            <a:pPr marL="342900" indent="-342900" algn="just"/>
            <a:r>
              <a:rPr lang="es-PE" b="1" dirty="0"/>
              <a:t>Árboles Balanceados </a:t>
            </a:r>
            <a:r>
              <a:rPr lang="es-PE" dirty="0"/>
              <a:t>(árboles binarios)</a:t>
            </a:r>
          </a:p>
          <a:p>
            <a:pPr marL="342900" indent="-342900" algn="just"/>
            <a:endParaRPr lang="es-PE" dirty="0"/>
          </a:p>
          <a:p>
            <a:pPr marL="342900" indent="-342900" algn="just"/>
            <a:r>
              <a:rPr lang="es-PE" dirty="0"/>
              <a:t>Árboles en los que la diferencia de altura por la izquierda y por la derecha es como máximo 1</a:t>
            </a:r>
          </a:p>
          <a:p>
            <a:pPr marL="342900" indent="-342900" algn="just"/>
            <a:endParaRPr lang="es-PE" dirty="0"/>
          </a:p>
          <a:p>
            <a:pPr marL="342900" indent="-342900" algn="just"/>
            <a:r>
              <a:rPr lang="es-PE" dirty="0"/>
              <a:t>Se cumple también para todo los subárboles</a:t>
            </a:r>
          </a:p>
          <a:p>
            <a:pPr marL="342900" indent="-342900" algn="just"/>
            <a:endParaRPr lang="es-PE" dirty="0"/>
          </a:p>
          <a:p>
            <a:pPr marL="342900" indent="-342900" algn="just"/>
            <a:r>
              <a:rPr lang="es-PE" dirty="0"/>
              <a:t>Las operaciones de Adicionar y Eliminar son complejas de implementar ya que deben mantener la propiedad de árbol balanceado</a:t>
            </a:r>
          </a:p>
        </p:txBody>
      </p:sp>
      <p:sp>
        <p:nvSpPr>
          <p:cNvPr id="79" name="Google Shape;79;p14"/>
          <p:cNvSpPr txBox="1">
            <a:spLocks noGrp="1"/>
          </p:cNvSpPr>
          <p:nvPr>
            <p:ph type="title"/>
          </p:nvPr>
        </p:nvSpPr>
        <p:spPr>
          <a:xfrm>
            <a:off x="532080" y="696010"/>
            <a:ext cx="8025765" cy="646290"/>
          </a:xfrm>
          <a:prstGeom prst="rect">
            <a:avLst/>
          </a:prstGeom>
          <a:noFill/>
          <a:ln>
            <a:noFill/>
          </a:ln>
        </p:spPr>
        <p:txBody>
          <a:bodyPr spcFirstLastPara="1" wrap="square" lIns="91425" tIns="45700" rIns="91425" bIns="45700" anchor="ctr" anchorCtr="0">
            <a:noAutofit/>
          </a:bodyPr>
          <a:lstStyle/>
          <a:p>
            <a:pPr algn="l"/>
            <a:r>
              <a:rPr lang="es-PE" sz="4400" b="1" dirty="0">
                <a:solidFill>
                  <a:schemeClr val="bg1"/>
                </a:solidFill>
                <a:latin typeface="+mj-lt"/>
              </a:rPr>
              <a:t>Introducción</a:t>
            </a:r>
            <a:endParaRPr sz="4400" b="1" dirty="0">
              <a:solidFill>
                <a:schemeClr val="bg1"/>
              </a:solidFill>
              <a:latin typeface="+mj-lt"/>
            </a:endParaRPr>
          </a:p>
        </p:txBody>
      </p:sp>
    </p:spTree>
    <p:extLst>
      <p:ext uri="{BB962C8B-B14F-4D97-AF65-F5344CB8AC3E}">
        <p14:creationId xmlns:p14="http://schemas.microsoft.com/office/powerpoint/2010/main" val="17739377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80" name="Google Shape;80;p14"/>
          <p:cNvSpPr txBox="1">
            <a:spLocks noGrp="1"/>
          </p:cNvSpPr>
          <p:nvPr>
            <p:ph type="body" idx="1"/>
          </p:nvPr>
        </p:nvSpPr>
        <p:spPr>
          <a:xfrm>
            <a:off x="356235" y="1939046"/>
            <a:ext cx="9424800" cy="5458211"/>
          </a:xfrm>
          <a:prstGeom prst="rect">
            <a:avLst/>
          </a:prstGeom>
          <a:noFill/>
          <a:ln>
            <a:noFill/>
          </a:ln>
        </p:spPr>
        <p:txBody>
          <a:bodyPr spcFirstLastPara="1" wrap="square" lIns="91425" tIns="45700" rIns="91425" bIns="45700" anchor="t" anchorCtr="0">
            <a:noAutofit/>
          </a:bodyPr>
          <a:lstStyle/>
          <a:p>
            <a:pPr marL="342900" indent="-342900" algn="just"/>
            <a:r>
              <a:rPr lang="es-PE" dirty="0"/>
              <a:t>Los árboles AVL fueron introducidos por los matemáticos </a:t>
            </a:r>
            <a:r>
              <a:rPr lang="en-US" dirty="0"/>
              <a:t>G. M. </a:t>
            </a:r>
            <a:r>
              <a:rPr lang="en-US" dirty="0" err="1"/>
              <a:t>Adel´son-Vel´skii</a:t>
            </a:r>
            <a:r>
              <a:rPr lang="en-US" dirty="0"/>
              <a:t> and E. M. Landis </a:t>
            </a:r>
            <a:r>
              <a:rPr lang="en-US" dirty="0" err="1"/>
              <a:t>en</a:t>
            </a:r>
            <a:r>
              <a:rPr lang="en-US" dirty="0"/>
              <a:t> 1962 y </a:t>
            </a:r>
            <a:r>
              <a:rPr lang="en-US" dirty="0" err="1"/>
              <a:t>fueron</a:t>
            </a:r>
            <a:r>
              <a:rPr lang="en-US" dirty="0"/>
              <a:t> </a:t>
            </a:r>
            <a:r>
              <a:rPr lang="en-US" dirty="0" err="1"/>
              <a:t>nombrados</a:t>
            </a:r>
            <a:r>
              <a:rPr lang="en-US" dirty="0"/>
              <a:t> </a:t>
            </a:r>
            <a:r>
              <a:rPr lang="en-US" dirty="0" err="1"/>
              <a:t>así</a:t>
            </a:r>
            <a:r>
              <a:rPr lang="en-US" dirty="0"/>
              <a:t> </a:t>
            </a:r>
            <a:r>
              <a:rPr lang="en-US" dirty="0" err="1"/>
              <a:t>en</a:t>
            </a:r>
            <a:r>
              <a:rPr lang="en-US" dirty="0"/>
              <a:t> </a:t>
            </a:r>
            <a:r>
              <a:rPr lang="en-US" dirty="0" err="1"/>
              <a:t>su</a:t>
            </a:r>
            <a:r>
              <a:rPr lang="en-US" dirty="0"/>
              <a:t> honor.</a:t>
            </a:r>
          </a:p>
          <a:p>
            <a:pPr marL="0" indent="0" algn="just">
              <a:buNone/>
            </a:pPr>
            <a:endParaRPr lang="en-US" dirty="0"/>
          </a:p>
          <a:p>
            <a:pPr marL="0" indent="0" algn="just">
              <a:buNone/>
            </a:pPr>
            <a:r>
              <a:rPr lang="en-US" b="1" dirty="0" err="1"/>
              <a:t>Definiciones</a:t>
            </a:r>
            <a:r>
              <a:rPr lang="en-US" b="1" dirty="0"/>
              <a:t>:</a:t>
            </a:r>
          </a:p>
          <a:p>
            <a:pPr marL="342900" indent="-342900" algn="just"/>
            <a:r>
              <a:rPr lang="es-PE" dirty="0"/>
              <a:t>Un árbol binario perfectamente balanceado es un árbol binario tal que:</a:t>
            </a:r>
          </a:p>
          <a:p>
            <a:pPr marL="800100" lvl="1" indent="-342900" algn="just"/>
            <a:r>
              <a:rPr lang="es-PE" dirty="0"/>
              <a:t>Las alturas de los subárboles por izquierda y derecha de la raíz son iguales.</a:t>
            </a:r>
          </a:p>
          <a:p>
            <a:pPr marL="800100" lvl="1" indent="-342900" algn="just"/>
            <a:r>
              <a:rPr lang="es-PE" dirty="0"/>
              <a:t>Los subárboles por izquierda y derecha de la raíz son árboles perfectamente balanceados</a:t>
            </a:r>
          </a:p>
          <a:p>
            <a:pPr marL="342900" indent="-342900" algn="just"/>
            <a:endParaRPr lang="es-PE" dirty="0"/>
          </a:p>
          <a:p>
            <a:pPr marL="342900" indent="-342900" algn="just"/>
            <a:r>
              <a:rPr lang="es-PE" dirty="0"/>
              <a:t>Un árbol AVL es un árbol binario de búsqueda tal que:</a:t>
            </a:r>
          </a:p>
          <a:p>
            <a:pPr marL="800100" lvl="1" indent="-342900" algn="just"/>
            <a:r>
              <a:rPr lang="es-PE" dirty="0"/>
              <a:t>La diferencia de la altura de los subárboles por izquierda y derecha de la raíz es máximo 1.</a:t>
            </a:r>
          </a:p>
          <a:p>
            <a:pPr marL="800100" lvl="1" indent="-342900" algn="just"/>
            <a:r>
              <a:rPr lang="es-PE" dirty="0"/>
              <a:t>Los subárboles por izquierda y derecha de la raíz son arboles AVL.</a:t>
            </a:r>
          </a:p>
        </p:txBody>
      </p:sp>
      <p:sp>
        <p:nvSpPr>
          <p:cNvPr id="79" name="Google Shape;79;p14"/>
          <p:cNvSpPr txBox="1">
            <a:spLocks noGrp="1"/>
          </p:cNvSpPr>
          <p:nvPr>
            <p:ph type="title"/>
          </p:nvPr>
        </p:nvSpPr>
        <p:spPr>
          <a:xfrm>
            <a:off x="532080" y="696010"/>
            <a:ext cx="8025765" cy="646290"/>
          </a:xfrm>
          <a:prstGeom prst="rect">
            <a:avLst/>
          </a:prstGeom>
          <a:noFill/>
          <a:ln>
            <a:noFill/>
          </a:ln>
        </p:spPr>
        <p:txBody>
          <a:bodyPr spcFirstLastPara="1" wrap="square" lIns="91425" tIns="45700" rIns="91425" bIns="45700" anchor="ctr" anchorCtr="0">
            <a:noAutofit/>
          </a:bodyPr>
          <a:lstStyle/>
          <a:p>
            <a:pPr algn="l"/>
            <a:r>
              <a:rPr lang="es-PE" sz="4400" b="1" dirty="0">
                <a:solidFill>
                  <a:schemeClr val="bg1"/>
                </a:solidFill>
                <a:latin typeface="+mj-lt"/>
              </a:rPr>
              <a:t>Árbol AVL</a:t>
            </a:r>
            <a:endParaRPr sz="4400" b="1" dirty="0">
              <a:solidFill>
                <a:schemeClr val="bg1"/>
              </a:solidFill>
              <a:latin typeface="+mj-lt"/>
            </a:endParaRPr>
          </a:p>
        </p:txBody>
      </p:sp>
    </p:spTree>
    <p:extLst>
      <p:ext uri="{BB962C8B-B14F-4D97-AF65-F5344CB8AC3E}">
        <p14:creationId xmlns:p14="http://schemas.microsoft.com/office/powerpoint/2010/main" val="38246981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80" name="Google Shape;80;p14"/>
          <p:cNvSpPr txBox="1">
            <a:spLocks noGrp="1"/>
          </p:cNvSpPr>
          <p:nvPr>
            <p:ph type="body" idx="1"/>
          </p:nvPr>
        </p:nvSpPr>
        <p:spPr>
          <a:xfrm>
            <a:off x="356235" y="1939046"/>
            <a:ext cx="9424800" cy="5458211"/>
          </a:xfrm>
          <a:prstGeom prst="rect">
            <a:avLst/>
          </a:prstGeom>
          <a:noFill/>
          <a:ln>
            <a:noFill/>
          </a:ln>
        </p:spPr>
        <p:txBody>
          <a:bodyPr spcFirstLastPara="1" wrap="square" lIns="91425" tIns="45700" rIns="91425" bIns="45700" anchor="t" anchorCtr="0">
            <a:noAutofit/>
          </a:bodyPr>
          <a:lstStyle/>
          <a:p>
            <a:pPr marL="342900" indent="-342900" algn="just"/>
            <a:r>
              <a:rPr lang="es-PE" dirty="0"/>
              <a:t>Todas las operaciones del árbol pueden estar realizados en el tiempo </a:t>
            </a:r>
            <a:r>
              <a:rPr lang="es-PE" i="1" dirty="0"/>
              <a:t>O</a:t>
            </a:r>
            <a:r>
              <a:rPr lang="es-PE" dirty="0"/>
              <a:t>(</a:t>
            </a:r>
            <a:r>
              <a:rPr lang="es-PE" dirty="0" err="1"/>
              <a:t>log</a:t>
            </a:r>
            <a:r>
              <a:rPr lang="es-PE" i="1" dirty="0" err="1"/>
              <a:t>N</a:t>
            </a:r>
            <a:r>
              <a:rPr lang="es-PE" dirty="0"/>
              <a:t>) excepto posiblemente la inserción y eliminación.</a:t>
            </a:r>
          </a:p>
          <a:p>
            <a:pPr marL="342900" indent="-342900" algn="just"/>
            <a:endParaRPr lang="es-PE" dirty="0"/>
          </a:p>
        </p:txBody>
      </p:sp>
      <p:sp>
        <p:nvSpPr>
          <p:cNvPr id="79" name="Google Shape;79;p14"/>
          <p:cNvSpPr txBox="1">
            <a:spLocks noGrp="1"/>
          </p:cNvSpPr>
          <p:nvPr>
            <p:ph type="title"/>
          </p:nvPr>
        </p:nvSpPr>
        <p:spPr>
          <a:xfrm>
            <a:off x="532080" y="696010"/>
            <a:ext cx="8025765" cy="646290"/>
          </a:xfrm>
          <a:prstGeom prst="rect">
            <a:avLst/>
          </a:prstGeom>
          <a:noFill/>
          <a:ln>
            <a:noFill/>
          </a:ln>
        </p:spPr>
        <p:txBody>
          <a:bodyPr spcFirstLastPara="1" wrap="square" lIns="91425" tIns="45700" rIns="91425" bIns="45700" anchor="ctr" anchorCtr="0">
            <a:noAutofit/>
          </a:bodyPr>
          <a:lstStyle/>
          <a:p>
            <a:pPr algn="l"/>
            <a:r>
              <a:rPr lang="es-PE" sz="4400" b="1" dirty="0">
                <a:solidFill>
                  <a:schemeClr val="bg1"/>
                </a:solidFill>
                <a:latin typeface="+mj-lt"/>
              </a:rPr>
              <a:t>Árbol AVL</a:t>
            </a:r>
            <a:endParaRPr sz="4400" b="1" dirty="0">
              <a:solidFill>
                <a:schemeClr val="bg1"/>
              </a:solidFill>
              <a:latin typeface="+mj-lt"/>
            </a:endParaRPr>
          </a:p>
        </p:txBody>
      </p:sp>
      <p:pic>
        <p:nvPicPr>
          <p:cNvPr id="2" name="Imagen 1">
            <a:extLst>
              <a:ext uri="{FF2B5EF4-FFF2-40B4-BE49-F238E27FC236}">
                <a16:creationId xmlns:a16="http://schemas.microsoft.com/office/drawing/2014/main" id="{C7578F9F-1B66-4470-BAC5-D35C7E6E3443}"/>
              </a:ext>
            </a:extLst>
          </p:cNvPr>
          <p:cNvPicPr>
            <a:picLocks noChangeAspect="1"/>
          </p:cNvPicPr>
          <p:nvPr/>
        </p:nvPicPr>
        <p:blipFill>
          <a:blip r:embed="rId3"/>
          <a:stretch>
            <a:fillRect/>
          </a:stretch>
        </p:blipFill>
        <p:spPr>
          <a:xfrm>
            <a:off x="2680742" y="3021431"/>
            <a:ext cx="4775786" cy="1682541"/>
          </a:xfrm>
          <a:prstGeom prst="rect">
            <a:avLst/>
          </a:prstGeom>
        </p:spPr>
      </p:pic>
      <p:sp>
        <p:nvSpPr>
          <p:cNvPr id="3" name="CuadroTexto 2">
            <a:extLst>
              <a:ext uri="{FF2B5EF4-FFF2-40B4-BE49-F238E27FC236}">
                <a16:creationId xmlns:a16="http://schemas.microsoft.com/office/drawing/2014/main" id="{DCBAB04B-FD5B-4B14-9E2D-A6D5ED8CF47B}"/>
              </a:ext>
            </a:extLst>
          </p:cNvPr>
          <p:cNvSpPr txBox="1"/>
          <p:nvPr/>
        </p:nvSpPr>
        <p:spPr>
          <a:xfrm>
            <a:off x="4352701" y="4703972"/>
            <a:ext cx="1431867" cy="401007"/>
          </a:xfrm>
          <a:prstGeom prst="rect">
            <a:avLst/>
          </a:prstGeom>
          <a:noFill/>
        </p:spPr>
        <p:txBody>
          <a:bodyPr wrap="none" rtlCol="0">
            <a:spAutoFit/>
          </a:bodyPr>
          <a:lstStyle/>
          <a:p>
            <a:r>
              <a:rPr lang="es-PE" dirty="0"/>
              <a:t>Árboles AVL</a:t>
            </a:r>
          </a:p>
        </p:txBody>
      </p:sp>
      <p:pic>
        <p:nvPicPr>
          <p:cNvPr id="4" name="Imagen 3">
            <a:extLst>
              <a:ext uri="{FF2B5EF4-FFF2-40B4-BE49-F238E27FC236}">
                <a16:creationId xmlns:a16="http://schemas.microsoft.com/office/drawing/2014/main" id="{60FB9DD2-50DB-4EF3-812B-99093C7E941D}"/>
              </a:ext>
            </a:extLst>
          </p:cNvPr>
          <p:cNvPicPr>
            <a:picLocks noChangeAspect="1"/>
          </p:cNvPicPr>
          <p:nvPr/>
        </p:nvPicPr>
        <p:blipFill>
          <a:blip r:embed="rId4"/>
          <a:stretch>
            <a:fillRect/>
          </a:stretch>
        </p:blipFill>
        <p:spPr>
          <a:xfrm>
            <a:off x="3411120" y="5319847"/>
            <a:ext cx="3420604" cy="1862542"/>
          </a:xfrm>
          <a:prstGeom prst="rect">
            <a:avLst/>
          </a:prstGeom>
        </p:spPr>
      </p:pic>
      <p:sp>
        <p:nvSpPr>
          <p:cNvPr id="7" name="CuadroTexto 6">
            <a:extLst>
              <a:ext uri="{FF2B5EF4-FFF2-40B4-BE49-F238E27FC236}">
                <a16:creationId xmlns:a16="http://schemas.microsoft.com/office/drawing/2014/main" id="{ED48196D-7F05-43EE-8254-9A34EE0E3E25}"/>
              </a:ext>
            </a:extLst>
          </p:cNvPr>
          <p:cNvSpPr txBox="1"/>
          <p:nvPr/>
        </p:nvSpPr>
        <p:spPr>
          <a:xfrm>
            <a:off x="4214731" y="7103684"/>
            <a:ext cx="1813382" cy="401007"/>
          </a:xfrm>
          <a:prstGeom prst="rect">
            <a:avLst/>
          </a:prstGeom>
          <a:noFill/>
        </p:spPr>
        <p:txBody>
          <a:bodyPr wrap="none" rtlCol="0">
            <a:spAutoFit/>
          </a:bodyPr>
          <a:lstStyle/>
          <a:p>
            <a:r>
              <a:rPr lang="es-PE" dirty="0"/>
              <a:t>Árboles No-AVL</a:t>
            </a:r>
          </a:p>
        </p:txBody>
      </p:sp>
    </p:spTree>
    <p:extLst>
      <p:ext uri="{BB962C8B-B14F-4D97-AF65-F5344CB8AC3E}">
        <p14:creationId xmlns:p14="http://schemas.microsoft.com/office/powerpoint/2010/main" val="527258590"/>
      </p:ext>
    </p:extLst>
  </p:cSld>
  <p:clrMapOvr>
    <a:masterClrMapping/>
  </p:clrMapOvr>
</p:sld>
</file>

<file path=ppt/theme/theme1.xml><?xml version="1.0" encoding="utf-8"?>
<a:theme xmlns:a="http://schemas.openxmlformats.org/drawingml/2006/main" name="TemaUPC">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emaUPC" id="{C8935246-E869-4C91-9023-DD22030C43DD}" vid="{208FA3EC-9C78-4DFE-BE65-2C3C90721272}"/>
    </a:ext>
  </a:ext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TemaUPC</Template>
  <TotalTime>3677</TotalTime>
  <Words>1050</Words>
  <Application>Microsoft Office PowerPoint</Application>
  <PresentationFormat>Personalizado</PresentationFormat>
  <Paragraphs>119</Paragraphs>
  <Slides>30</Slides>
  <Notes>28</Notes>
  <HiddenSlides>0</HiddenSlides>
  <MMClips>0</MMClips>
  <ScaleCrop>false</ScaleCrop>
  <HeadingPairs>
    <vt:vector size="8" baseType="variant">
      <vt:variant>
        <vt:lpstr>Fuentes usadas</vt:lpstr>
      </vt:variant>
      <vt:variant>
        <vt:i4>6</vt:i4>
      </vt:variant>
      <vt:variant>
        <vt:lpstr>Tema</vt:lpstr>
      </vt:variant>
      <vt:variant>
        <vt:i4>1</vt:i4>
      </vt:variant>
      <vt:variant>
        <vt:lpstr>Servidores OLE incrustados</vt:lpstr>
      </vt:variant>
      <vt:variant>
        <vt:i4>1</vt:i4>
      </vt:variant>
      <vt:variant>
        <vt:lpstr>Títulos de diapositiva</vt:lpstr>
      </vt:variant>
      <vt:variant>
        <vt:i4>30</vt:i4>
      </vt:variant>
    </vt:vector>
  </HeadingPairs>
  <TitlesOfParts>
    <vt:vector size="38" baseType="lpstr">
      <vt:lpstr>Consolas</vt:lpstr>
      <vt:lpstr>Calibri</vt:lpstr>
      <vt:lpstr>Arial</vt:lpstr>
      <vt:lpstr>Courier New</vt:lpstr>
      <vt:lpstr>Wingdings</vt:lpstr>
      <vt:lpstr>Georgia</vt:lpstr>
      <vt:lpstr>TemaUPC</vt:lpstr>
      <vt:lpstr>Imagen de mapa de bits</vt:lpstr>
      <vt:lpstr>Presentación de PowerPoint</vt:lpstr>
      <vt:lpstr>Presentación de PowerPoint</vt:lpstr>
      <vt:lpstr>Presentación de PowerPoint</vt:lpstr>
      <vt:lpstr>Árbol AVL</vt:lpstr>
      <vt:lpstr>Introducción</vt:lpstr>
      <vt:lpstr>Introducción</vt:lpstr>
      <vt:lpstr>Introducción</vt:lpstr>
      <vt:lpstr>Árbol AVL</vt:lpstr>
      <vt:lpstr>Árbol AVL</vt:lpstr>
      <vt:lpstr>Árbol AVL</vt:lpstr>
      <vt:lpstr>Árbol AVL</vt:lpstr>
      <vt:lpstr>Árbol AVL</vt:lpstr>
      <vt:lpstr>Árbol AVL</vt:lpstr>
      <vt:lpstr>Árbol AVL</vt:lpstr>
      <vt:lpstr>Árbol AVL</vt:lpstr>
      <vt:lpstr>Árbol AVL</vt:lpstr>
      <vt:lpstr>Árbol AVL</vt:lpstr>
      <vt:lpstr>Árbol AVL</vt:lpstr>
      <vt:lpstr>Árbol AVL</vt:lpstr>
      <vt:lpstr>Árbol AVL</vt:lpstr>
      <vt:lpstr>Árbol AVL</vt:lpstr>
      <vt:lpstr>Árbol AVL</vt:lpstr>
      <vt:lpstr>Árbol AVL</vt:lpstr>
      <vt:lpstr>Árbol AVL</vt:lpstr>
      <vt:lpstr>Árbol AVL</vt:lpstr>
      <vt:lpstr>Ejercicios</vt:lpstr>
      <vt:lpstr>Ejercicios</vt:lpstr>
      <vt:lpstr>Ejercicios</vt:lpstr>
      <vt:lpstr>Referencias</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Tablas de Hash</dc:title>
  <cp:lastModifiedBy>PCSICJAR (JARA GARCIA, CARLOS ALBERTO)</cp:lastModifiedBy>
  <cp:revision>202</cp:revision>
  <dcterms:modified xsi:type="dcterms:W3CDTF">2019-10-28T06:59:56Z</dcterms:modified>
</cp:coreProperties>
</file>