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4C5C-3577-4977-9987-09D2EFC9CFAF}" v="53" dt="2022-05-09T13:23:24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9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2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64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5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3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005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10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6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56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79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3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6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70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4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4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45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13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0EC767-7439-47D0-AA11-51C5293F2A3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467C62-EC11-4FB3-8A02-09A8A66C52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87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00B35-5CEB-711F-8F38-14DAF998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aide efs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13882C-DCFF-4422-7F4B-EC642224A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276225"/>
            <a:ext cx="6076950" cy="607695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10A4E3-6FEC-D1F8-1AB9-CF05FDBD4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706"/>
            <a:ext cx="94129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2A555-82EF-0028-FFB4-15411D47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270436"/>
            <a:ext cx="5982918" cy="679475"/>
          </a:xfrm>
        </p:spPr>
        <p:txBody>
          <a:bodyPr>
            <a:normAutofit/>
          </a:bodyPr>
          <a:lstStyle/>
          <a:p>
            <a:r>
              <a:rPr lang="fr-FR" sz="2000" dirty="0"/>
              <a:t>Paul </a:t>
            </a:r>
            <a:r>
              <a:rPr lang="fr-FR" sz="2000" dirty="0" err="1"/>
              <a:t>boyer</a:t>
            </a:r>
            <a:r>
              <a:rPr lang="fr-FR" sz="2000" dirty="0"/>
              <a:t> : développeur </a:t>
            </a:r>
            <a:r>
              <a:rPr lang="fr-FR" sz="2000" dirty="0" err="1"/>
              <a:t>php</a:t>
            </a:r>
            <a:r>
              <a:rPr lang="fr-FR" sz="2000" dirty="0"/>
              <a:t> et </a:t>
            </a:r>
            <a:r>
              <a:rPr lang="fr-FR" sz="2000" dirty="0" err="1"/>
              <a:t>mysql</a:t>
            </a:r>
            <a:r>
              <a:rPr lang="fr-FR" sz="2000" dirty="0"/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8E4D259-C59D-0B36-4EBA-63F256333568}"/>
              </a:ext>
            </a:extLst>
          </p:cNvPr>
          <p:cNvSpPr txBox="1">
            <a:spLocks/>
          </p:cNvSpPr>
          <p:nvPr/>
        </p:nvSpPr>
        <p:spPr>
          <a:xfrm>
            <a:off x="488902" y="1201124"/>
            <a:ext cx="5867509" cy="10748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/>
              <a:t>Tony planchon : gestion réseaux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4962739-B4BE-8699-AF64-F5ED367BFB6F}"/>
              </a:ext>
            </a:extLst>
          </p:cNvPr>
          <p:cNvSpPr txBox="1">
            <a:spLocks/>
          </p:cNvSpPr>
          <p:nvPr/>
        </p:nvSpPr>
        <p:spPr>
          <a:xfrm>
            <a:off x="488902" y="2509407"/>
            <a:ext cx="6604356" cy="885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/>
              <a:t>Thomas letoublon : développeur </a:t>
            </a:r>
            <a:r>
              <a:rPr lang="fr-FR" sz="2000" dirty="0" err="1"/>
              <a:t>php</a:t>
            </a:r>
            <a:r>
              <a:rPr lang="fr-FR" sz="2000" dirty="0"/>
              <a:t> et </a:t>
            </a:r>
            <a:r>
              <a:rPr lang="fr-FR" sz="2000" dirty="0" err="1"/>
              <a:t>mysql</a:t>
            </a:r>
            <a:r>
              <a:rPr lang="fr-FR" sz="2000" dirty="0"/>
              <a:t>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08D8302-DD04-E924-A342-41AFD121E637}"/>
              </a:ext>
            </a:extLst>
          </p:cNvPr>
          <p:cNvSpPr txBox="1">
            <a:spLocks/>
          </p:cNvSpPr>
          <p:nvPr/>
        </p:nvSpPr>
        <p:spPr>
          <a:xfrm>
            <a:off x="488903" y="3637667"/>
            <a:ext cx="5982918" cy="885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/>
              <a:t>Amine </a:t>
            </a:r>
            <a:r>
              <a:rPr lang="fr-FR" sz="2000" dirty="0" err="1"/>
              <a:t>marzak</a:t>
            </a:r>
            <a:r>
              <a:rPr lang="fr-FR" sz="2000" dirty="0"/>
              <a:t> : développeur html et css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0F267FA-107A-237B-5419-C8514D4A8199}"/>
              </a:ext>
            </a:extLst>
          </p:cNvPr>
          <p:cNvSpPr txBox="1">
            <a:spLocks/>
          </p:cNvSpPr>
          <p:nvPr/>
        </p:nvSpPr>
        <p:spPr>
          <a:xfrm>
            <a:off x="488901" y="4765927"/>
            <a:ext cx="741222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/>
              <a:t>Axel </a:t>
            </a:r>
            <a:r>
              <a:rPr lang="fr-FR" sz="2000" dirty="0" err="1"/>
              <a:t>dochez</a:t>
            </a:r>
            <a:r>
              <a:rPr lang="fr-FR" sz="2000" dirty="0"/>
              <a:t> : web designer/développeur(html/css)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9B8B83-49C5-EBD3-7D4A-F9A0B5B3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706"/>
            <a:ext cx="94129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8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A2648-A92D-C17E-93A6-C3D86F7E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3C410-7C58-676C-B3BC-1CFF78F7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DCDDDE"/>
                </a:solidFill>
                <a:effectLst/>
                <a:latin typeface="Whitney"/>
              </a:rPr>
              <a:t>Faire un site internet qui sensibilise sur le don du sang qui aidera les gens à franchir le pas du don.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DCDDDE"/>
                </a:solidFill>
                <a:effectLst/>
                <a:latin typeface="Whitney"/>
              </a:rPr>
              <a:t> Fidéliser un maximum les gens.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DCDDDE"/>
                </a:solidFill>
                <a:effectLst/>
                <a:latin typeface="Whitney"/>
              </a:rPr>
              <a:t> Attiré les gens à aller vers le don.</a:t>
            </a:r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6255811-3AE0-3E48-6DBE-CD26580FE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706"/>
            <a:ext cx="94129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7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89220CFE-A3C6-448E-A8C7-CEAED932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4D71FE-E396-6D93-09AC-01781F15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>
            <a:normAutofit/>
          </a:bodyPr>
          <a:lstStyle/>
          <a:p>
            <a:r>
              <a:rPr lang="fr-FR"/>
              <a:t>personna</a:t>
            </a:r>
            <a:endParaRPr lang="fr-FR" dirty="0"/>
          </a:p>
        </p:txBody>
      </p:sp>
      <p:sp>
        <p:nvSpPr>
          <p:cNvPr id="1029" name="Snip Diagonal Corner Rectangle 25">
            <a:extLst>
              <a:ext uri="{FF2B5EF4-FFF2-40B4-BE49-F238E27FC236}">
                <a16:creationId xmlns:a16="http://schemas.microsoft.com/office/drawing/2014/main" id="{2E91ED80-632C-4328-8E5C-0CAF33E7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jouet, poupée&#10;&#10;Description générée automatiquement">
            <a:extLst>
              <a:ext uri="{FF2B5EF4-FFF2-40B4-BE49-F238E27FC236}">
                <a16:creationId xmlns:a16="http://schemas.microsoft.com/office/drawing/2014/main" id="{1E0C4C1E-4623-AC60-3C72-9807E0830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r="16761" b="-1"/>
          <a:stretch/>
        </p:blipFill>
        <p:spPr bwMode="auto">
          <a:xfrm>
            <a:off x="800558" y="786117"/>
            <a:ext cx="3337560" cy="4956048"/>
          </a:xfrm>
          <a:custGeom>
            <a:avLst/>
            <a:gdLst/>
            <a:ahLst/>
            <a:cxnLst/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7F02D-C52E-5368-9BE4-3E812DE4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>
            <a:normAutofit/>
          </a:bodyPr>
          <a:lstStyle/>
          <a:p>
            <a:r>
              <a:rPr lang="fr-FR" dirty="0"/>
              <a:t>Etudiant / jeune travailleur</a:t>
            </a:r>
          </a:p>
          <a:p>
            <a:r>
              <a:rPr lang="fr-FR" dirty="0"/>
              <a:t>Homme / femme</a:t>
            </a:r>
          </a:p>
          <a:p>
            <a:r>
              <a:rPr lang="fr-FR" dirty="0"/>
              <a:t>18-25ans</a:t>
            </a:r>
          </a:p>
          <a:p>
            <a:r>
              <a:rPr lang="fr-FR" dirty="0"/>
              <a:t>Aime les défis</a:t>
            </a:r>
          </a:p>
          <a:p>
            <a:r>
              <a:rPr lang="fr-FR" dirty="0"/>
              <a:t>Peur de franchir le pas</a:t>
            </a:r>
          </a:p>
          <a:p>
            <a:r>
              <a:rPr lang="fr-FR" dirty="0"/>
              <a:t>Peu de temps</a:t>
            </a:r>
          </a:p>
        </p:txBody>
      </p:sp>
      <p:grpSp>
        <p:nvGrpSpPr>
          <p:cNvPr id="1030" name="Group 74">
            <a:extLst>
              <a:ext uri="{FF2B5EF4-FFF2-40B4-BE49-F238E27FC236}">
                <a16:creationId xmlns:a16="http://schemas.microsoft.com/office/drawing/2014/main" id="{13A271B6-83F2-4E87-A6AD-450F042D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433C90-9936-4ABD-B763-2CD6C421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76">
              <a:extLst>
                <a:ext uri="{FF2B5EF4-FFF2-40B4-BE49-F238E27FC236}">
                  <a16:creationId xmlns:a16="http://schemas.microsoft.com/office/drawing/2014/main" id="{06D1147B-1DF4-4FA0-9601-3AB638E3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E30F5C-D28E-4B06-847C-1104626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78">
              <a:extLst>
                <a:ext uri="{FF2B5EF4-FFF2-40B4-BE49-F238E27FC236}">
                  <a16:creationId xmlns:a16="http://schemas.microsoft.com/office/drawing/2014/main" id="{11B65F81-D52E-422A-BA2A-0E3294D0C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992E9D3-9DB7-4C46-8AFB-E50194C8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A0A6519-E7DB-F029-D773-B73FB849C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706"/>
            <a:ext cx="94129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B629D-404C-7AB2-4F8E-0D59BB5F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52318-27B1-A867-09BB-97325815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site internet (suivi du nombre de vie sauver dynamique )</a:t>
            </a:r>
          </a:p>
          <a:p>
            <a:r>
              <a:rPr lang="fr-FR" dirty="0"/>
              <a:t>Un système de récompense (badge) </a:t>
            </a:r>
          </a:p>
          <a:p>
            <a:r>
              <a:rPr lang="fr-FR" dirty="0"/>
              <a:t>Une base de données pour collecter les données utilisateurs</a:t>
            </a:r>
          </a:p>
          <a:p>
            <a:r>
              <a:rPr lang="fr-FR" dirty="0"/>
              <a:t>Sensibiliser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8DBDB69-8CCC-AF83-795F-89952607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706"/>
            <a:ext cx="94129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1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BDC11-9AB9-8C5C-6EFF-3BE3AA1E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54" y="4000926"/>
            <a:ext cx="8534400" cy="1507067"/>
          </a:xfrm>
        </p:spPr>
        <p:txBody>
          <a:bodyPr/>
          <a:lstStyle/>
          <a:p>
            <a:r>
              <a:rPr lang="fr-FR" dirty="0"/>
              <a:t>Outils utilisé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39EDAC-BEA5-20D3-E245-DE4CAAEA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05" y="2775186"/>
            <a:ext cx="2357672" cy="13261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8DB2AC-75F8-455C-FF79-F51E83E4C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26" y="436213"/>
            <a:ext cx="1829374" cy="18275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6ECF19-1183-1CF7-EF28-2D19473CE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59" y="379706"/>
            <a:ext cx="2036042" cy="15270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EFD9F69-6151-4862-203A-D8B1E126E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020" y="2645663"/>
            <a:ext cx="1528306" cy="1566674"/>
          </a:xfrm>
          <a:prstGeom prst="rect">
            <a:avLst/>
          </a:prstGeom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1BCC620-A84D-FC6F-C8BC-297A5B2F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54" y="736944"/>
            <a:ext cx="1370374" cy="15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6B903673-93D0-39AB-9337-6B38015D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59" y="4857822"/>
            <a:ext cx="1230164" cy="145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 descr="Une image contenant texte, enveloppe, stationnaire, carte de visite&#10;&#10;Description générée automatiquement">
            <a:extLst>
              <a:ext uri="{FF2B5EF4-FFF2-40B4-BE49-F238E27FC236}">
                <a16:creationId xmlns:a16="http://schemas.microsoft.com/office/drawing/2014/main" id="{A28BB30C-1F84-F750-F912-395742E02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52" y="4779007"/>
            <a:ext cx="1457972" cy="1457972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E5F68D-7A56-CE9B-3AF5-E5ED6225C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706"/>
            <a:ext cx="94129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71F6A0-8435-EB73-5980-92463F3C0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80" y="1036662"/>
            <a:ext cx="10607040" cy="4454957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43E157-E13F-A73E-822B-1D872EAC4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706"/>
            <a:ext cx="94129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3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11F35AE-7F5A-42E1-B3B2-146E628E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ACC58E-EDFF-3105-81CE-A465C819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3949438"/>
            <a:ext cx="9552558" cy="1443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Badges</a:t>
            </a:r>
          </a:p>
        </p:txBody>
      </p:sp>
      <p:pic>
        <p:nvPicPr>
          <p:cNvPr id="3074" name="Picture 2" descr="collection de badges de brevet. illustrations de haute qualité. parfait  pour les jeux. 4342737 - Telecharger Vectoriel Gratuit, Clipart Graphique,  Vecteur Dessins et Pictogramme Gratuit">
            <a:extLst>
              <a:ext uri="{FF2B5EF4-FFF2-40B4-BE49-F238E27FC236}">
                <a16:creationId xmlns:a16="http://schemas.microsoft.com/office/drawing/2014/main" id="{EAA494B8-5431-A270-A8E6-A85D0794A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6" r="-3" b="12922"/>
          <a:stretch/>
        </p:blipFill>
        <p:spPr bwMode="auto">
          <a:xfrm>
            <a:off x="684211" y="804672"/>
            <a:ext cx="7543799" cy="2917756"/>
          </a:xfrm>
          <a:custGeom>
            <a:avLst/>
            <a:gdLst/>
            <a:ahLst/>
            <a:cxnLst/>
            <a:rect l="l" t="t" r="r" b="b"/>
            <a:pathLst>
              <a:path w="7543799" h="2917756">
                <a:moveTo>
                  <a:pt x="325906" y="0"/>
                </a:moveTo>
                <a:lnTo>
                  <a:pt x="7543799" y="0"/>
                </a:lnTo>
                <a:lnTo>
                  <a:pt x="7543799" y="2601638"/>
                </a:lnTo>
                <a:lnTo>
                  <a:pt x="7227681" y="2917756"/>
                </a:lnTo>
                <a:lnTo>
                  <a:pt x="0" y="2917756"/>
                </a:lnTo>
                <a:lnTo>
                  <a:pt x="0" y="325906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A4D0269D-39E2-42E4-AD56-F65D629C9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4175A4-E4D7-4D1A-93E8-FD679229F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5E9403-561B-4CEC-B6F7-9BD476FB4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FE00C17-2C9E-48CF-9BC3-61B34FD13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A37D796-28F7-4A9C-AD5B-7D8CCE81E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2E25AE7-6B25-4C75-85E5-733E8A4CE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98158E5E-470C-85A4-F5B3-38E594CFE499}"/>
              </a:ext>
            </a:extLst>
          </p:cNvPr>
          <p:cNvSpPr txBox="1"/>
          <p:nvPr/>
        </p:nvSpPr>
        <p:spPr>
          <a:xfrm>
            <a:off x="8558074" y="701336"/>
            <a:ext cx="3579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Les badges </a:t>
            </a:r>
            <a:r>
              <a:rPr lang="fr-FR" dirty="0"/>
              <a:t>seront une source de motivation.</a:t>
            </a:r>
          </a:p>
          <a:p>
            <a:r>
              <a:rPr lang="fr-FR" dirty="0"/>
              <a:t>Il y aura plusieurs type de badge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parrainage (3,5,10,50,100)</a:t>
            </a:r>
          </a:p>
          <a:p>
            <a:pPr marL="285750" indent="-285750">
              <a:buFontTx/>
              <a:buChar char="-"/>
            </a:pPr>
            <a:r>
              <a:rPr lang="fr-FR" dirty="0"/>
              <a:t>Nombre de donation de sang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3CAA05-060C-97C5-FF13-D627267DE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6706"/>
            <a:ext cx="94129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160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Whitney</vt:lpstr>
      <vt:lpstr>Wingdings 3</vt:lpstr>
      <vt:lpstr>Secteur</vt:lpstr>
      <vt:lpstr>Projet aide efs</vt:lpstr>
      <vt:lpstr>Paul boyer : développeur php et mysql </vt:lpstr>
      <vt:lpstr>objectifs</vt:lpstr>
      <vt:lpstr>personna</vt:lpstr>
      <vt:lpstr>solution</vt:lpstr>
      <vt:lpstr>Outils utilisé</vt:lpstr>
      <vt:lpstr>Présentation PowerPoint</vt:lpstr>
      <vt:lpstr>Badges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aide efs</dc:title>
  <dc:creator>Axel Dochez</dc:creator>
  <cp:lastModifiedBy>Axel Dochez</cp:lastModifiedBy>
  <cp:revision>3</cp:revision>
  <dcterms:created xsi:type="dcterms:W3CDTF">2022-05-09T12:10:42Z</dcterms:created>
  <dcterms:modified xsi:type="dcterms:W3CDTF">2022-05-09T14:05:55Z</dcterms:modified>
</cp:coreProperties>
</file>