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57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tt5-4" initials="g" lastIdx="1" clrIdx="0">
    <p:extLst>
      <p:ext uri="{19B8F6BF-5375-455C-9EA6-DF929625EA0E}">
        <p15:presenceInfo xmlns:p15="http://schemas.microsoft.com/office/powerpoint/2012/main" userId="goott5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2:42:54.47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0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1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AD913C-3243-49A7-AE4E-6AECB276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0A8409-1E1A-4125-95E5-46967022A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                           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503FDA-DFFE-4347-9690-147D0F1C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122" y="4745736"/>
            <a:ext cx="8721755" cy="584068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불타는 열정의 </a:t>
            </a:r>
            <a:r>
              <a:rPr lang="en-US" altLang="ko-KR" sz="4000" dirty="0">
                <a:solidFill>
                  <a:srgbClr val="FF0000"/>
                </a:solidFill>
              </a:rPr>
              <a:t>1</a:t>
            </a:r>
            <a:r>
              <a:rPr lang="ko-KR" altLang="en-US" sz="4000" dirty="0">
                <a:solidFill>
                  <a:srgbClr val="FF0000"/>
                </a:solidFill>
              </a:rPr>
              <a:t>조</a:t>
            </a:r>
            <a:endParaRPr lang="en-US" altLang="ko-KR" sz="4000" dirty="0">
              <a:solidFill>
                <a:srgbClr val="FF0000"/>
              </a:solidFill>
            </a:endParaRPr>
          </a:p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조상현 박해진 </a:t>
            </a:r>
            <a:r>
              <a:rPr lang="ko-KR" altLang="en-US" sz="3200" dirty="0" err="1">
                <a:solidFill>
                  <a:schemeClr val="bg1"/>
                </a:solidFill>
              </a:rPr>
              <a:t>표다몬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장현봉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김소정</a:t>
            </a:r>
            <a:r>
              <a:rPr lang="ko-KR" altLang="en-US" sz="3200" dirty="0">
                <a:solidFill>
                  <a:schemeClr val="bg1"/>
                </a:solidFill>
              </a:rPr>
              <a:t> 김영훈</a:t>
            </a:r>
          </a:p>
        </p:txBody>
      </p:sp>
    </p:spTree>
    <p:extLst>
      <p:ext uri="{BB962C8B-B14F-4D97-AF65-F5344CB8AC3E}">
        <p14:creationId xmlns:p14="http://schemas.microsoft.com/office/powerpoint/2010/main" val="42371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AB9F6-0DA3-471B-8CAA-5D1554C5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268448"/>
            <a:ext cx="9722841" cy="5682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9600" b="1" dirty="0"/>
              <a:t>           Q&amp;A </a:t>
            </a:r>
          </a:p>
          <a:p>
            <a:pPr marL="0" indent="0">
              <a:buNone/>
            </a:pPr>
            <a:endParaRPr lang="en-US" altLang="ko-KR" sz="9600" b="1" dirty="0"/>
          </a:p>
          <a:p>
            <a:pPr marL="0" indent="0">
              <a:buNone/>
            </a:pPr>
            <a:r>
              <a:rPr lang="ko-KR" altLang="en-US" sz="9600" b="1" dirty="0"/>
              <a:t>질문 </a:t>
            </a:r>
            <a:r>
              <a:rPr lang="ko-KR" altLang="en-US" sz="9600" b="1" dirty="0" err="1"/>
              <a:t>있으신가요</a:t>
            </a:r>
            <a:r>
              <a:rPr lang="en-US" altLang="ko-KR" sz="9600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60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D43B-B7B5-40A0-8F91-C4F5451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8BAD-19C3-4AF3-A743-917F21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4539"/>
            <a:ext cx="10972800" cy="28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/>
              <a:t>       Thank You!!!!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540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FB90E-B83D-42B7-82F7-D62606AA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D3BA-BABE-4FFE-8349-93CAEAD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개발 파트 분배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설명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ERD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88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A1AD-BF1B-439D-BAC6-CE2FE549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파트 분배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7CC42-777A-4481-B708-DD257F647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06163"/>
              </p:ext>
            </p:extLst>
          </p:nvPr>
        </p:nvGraphicFramePr>
        <p:xfrm>
          <a:off x="1784058" y="1832942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조상현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빙고게임오류 수정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대기실 형태구축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형태구축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자바스윙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13916EC-5A79-4CC7-ABC1-4E2D2A28A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483627"/>
              </p:ext>
            </p:extLst>
          </p:nvPr>
        </p:nvGraphicFramePr>
        <p:xfrm>
          <a:off x="6516846" y="1828695"/>
          <a:ext cx="39987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김영훈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빙고게임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서버연결 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채팅네트워크 어시스트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8DC3F85-71AE-42A7-8537-5BE233047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414418"/>
              </p:ext>
            </p:extLst>
          </p:nvPr>
        </p:nvGraphicFramePr>
        <p:xfrm>
          <a:off x="6516846" y="3429000"/>
          <a:ext cx="39987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표다몬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구축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대기실 게임 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분야 버그 수정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9EC1D890-0D7F-4CE8-88BA-6CEE11D2E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646352"/>
              </p:ext>
            </p:extLst>
          </p:nvPr>
        </p:nvGraphicFramePr>
        <p:xfrm>
          <a:off x="1784058" y="3428999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14630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박해진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동전 모으기 게임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매소드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8D9DD612-6717-4DC7-8646-C8071E49C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938764"/>
              </p:ext>
            </p:extLst>
          </p:nvPr>
        </p:nvGraphicFramePr>
        <p:xfrm>
          <a:off x="1784058" y="5160575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장현봉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맞추기 게임 구성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서버연결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671F2EF1-106F-4E15-9D66-F893283AF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62039"/>
              </p:ext>
            </p:extLst>
          </p:nvPr>
        </p:nvGraphicFramePr>
        <p:xfrm>
          <a:off x="6516846" y="5160574"/>
          <a:ext cx="3998754" cy="1422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142278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김소정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맞추기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</a:p>
                    <a:p>
                      <a:pPr latinLnBrk="1"/>
                      <a:r>
                        <a:rPr lang="ko-KR" altLang="en-US" dirty="0"/>
                        <a:t>서버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0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8936-3564-48AE-9FF1-72227E6E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365DB8-994C-47CA-BFCC-6EAB6EC2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1" y="1690688"/>
            <a:ext cx="4354585" cy="44919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E5DB8-81AF-4C5C-B721-B9D1BD824178}"/>
              </a:ext>
            </a:extLst>
          </p:cNvPr>
          <p:cNvSpPr txBox="1"/>
          <p:nvPr/>
        </p:nvSpPr>
        <p:spPr>
          <a:xfrm>
            <a:off x="5627130" y="1417638"/>
            <a:ext cx="6036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게임 이름 </a:t>
            </a:r>
            <a:r>
              <a:rPr lang="en-US" altLang="ko-KR" sz="2800" dirty="0"/>
              <a:t>- </a:t>
            </a:r>
          </a:p>
          <a:p>
            <a:r>
              <a:rPr lang="en-US" altLang="ko-KR" sz="2800" dirty="0"/>
              <a:t> Bingo</a:t>
            </a:r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게임 설명 </a:t>
            </a:r>
            <a:r>
              <a:rPr lang="en-US" altLang="ko-KR" sz="2800" dirty="0"/>
              <a:t>– </a:t>
            </a:r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(1)</a:t>
            </a:r>
            <a:r>
              <a:rPr lang="ko-KR" altLang="en-US" sz="2800" dirty="0"/>
              <a:t>자동적으로 </a:t>
            </a:r>
            <a:r>
              <a:rPr lang="ko-KR" altLang="en-US" sz="2800" dirty="0" err="1"/>
              <a:t>빙고판</a:t>
            </a:r>
            <a:r>
              <a:rPr lang="ko-KR" altLang="en-US" sz="2800" dirty="0"/>
              <a:t> 형성</a:t>
            </a:r>
            <a:endParaRPr lang="en-US" altLang="ko-KR" sz="2800" dirty="0"/>
          </a:p>
          <a:p>
            <a:r>
              <a:rPr lang="en-US" altLang="ko-KR" sz="2800" dirty="0"/>
              <a:t> (2)</a:t>
            </a:r>
            <a:r>
              <a:rPr lang="ko-KR" altLang="en-US" sz="2800" dirty="0"/>
              <a:t>본인 순서가 되면 원하는 </a:t>
            </a:r>
            <a:endParaRPr lang="en-US" altLang="ko-KR" sz="2800" dirty="0"/>
          </a:p>
          <a:p>
            <a:r>
              <a:rPr lang="ko-KR" altLang="en-US" sz="2800" dirty="0"/>
              <a:t>    숫자 클릭</a:t>
            </a:r>
            <a:endParaRPr lang="en-US" altLang="ko-KR" sz="2800" dirty="0"/>
          </a:p>
          <a:p>
            <a:r>
              <a:rPr lang="en-US" altLang="ko-KR" sz="2800" dirty="0"/>
              <a:t> (3)</a:t>
            </a:r>
            <a:r>
              <a:rPr lang="ko-KR" altLang="en-US" sz="2800" dirty="0"/>
              <a:t>순차적 진행</a:t>
            </a:r>
            <a:endParaRPr lang="en-US" altLang="ko-KR" sz="2800" dirty="0"/>
          </a:p>
          <a:p>
            <a:r>
              <a:rPr lang="en-US" altLang="ko-KR" sz="2800" dirty="0"/>
              <a:t> (4) 4</a:t>
            </a:r>
            <a:r>
              <a:rPr lang="ko-KR" altLang="en-US" sz="2800" dirty="0"/>
              <a:t>빙고 완성 </a:t>
            </a:r>
            <a:r>
              <a:rPr lang="en-US" altLang="ko-KR" sz="2800" dirty="0"/>
              <a:t>= </a:t>
            </a:r>
            <a:r>
              <a:rPr lang="ko-KR" altLang="en-US" sz="2800" dirty="0"/>
              <a:t>승리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 (5) </a:t>
            </a:r>
            <a:r>
              <a:rPr lang="ko-KR" altLang="en-US" sz="2800" dirty="0"/>
              <a:t>승리 또는 패배 후 전적생성</a:t>
            </a:r>
          </a:p>
        </p:txBody>
      </p:sp>
    </p:spTree>
    <p:extLst>
      <p:ext uri="{BB962C8B-B14F-4D97-AF65-F5344CB8AC3E}">
        <p14:creationId xmlns:p14="http://schemas.microsoft.com/office/powerpoint/2010/main" val="34326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387D4-2AB6-4D1D-8827-90211092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9D9EFC-A143-4FF1-9242-AA981AFB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00" y="1630285"/>
            <a:ext cx="3539212" cy="483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A3D8C-925C-4971-A1CF-12122CB88F89}"/>
              </a:ext>
            </a:extLst>
          </p:cNvPr>
          <p:cNvSpPr txBox="1"/>
          <p:nvPr/>
        </p:nvSpPr>
        <p:spPr>
          <a:xfrm>
            <a:off x="5645791" y="1545596"/>
            <a:ext cx="60368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게임 이름 </a:t>
            </a:r>
            <a:r>
              <a:rPr lang="en-US" altLang="ko-KR" sz="3200" dirty="0"/>
              <a:t>- </a:t>
            </a:r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짝 맞추기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게임 설명 </a:t>
            </a:r>
            <a:r>
              <a:rPr lang="en-US" altLang="ko-KR" sz="3200" dirty="0"/>
              <a:t>– </a:t>
            </a:r>
          </a:p>
          <a:p>
            <a:r>
              <a:rPr lang="ko-KR" altLang="en-US" sz="3200" dirty="0"/>
              <a:t> 정해진 시간 동안</a:t>
            </a:r>
            <a:r>
              <a:rPr lang="en-US" altLang="ko-KR" sz="3200" dirty="0"/>
              <a:t>,</a:t>
            </a:r>
            <a:r>
              <a:rPr lang="ko-KR" altLang="en-US" sz="3200" dirty="0"/>
              <a:t> 최소한의 횟수로</a:t>
            </a:r>
            <a:r>
              <a:rPr lang="en-US" altLang="ko-KR" sz="3200" dirty="0"/>
              <a:t>,</a:t>
            </a:r>
            <a:r>
              <a:rPr lang="ko-KR" altLang="en-US" sz="3200" dirty="0"/>
              <a:t> 똑같은 그림의 카드를 맞추는 게임 </a:t>
            </a:r>
          </a:p>
        </p:txBody>
      </p:sp>
    </p:spTree>
    <p:extLst>
      <p:ext uri="{BB962C8B-B14F-4D97-AF65-F5344CB8AC3E}">
        <p14:creationId xmlns:p14="http://schemas.microsoft.com/office/powerpoint/2010/main" val="56126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0617-C96E-4819-BFA6-DD010CD3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4135C5-0975-4514-8DF2-A7D44A84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1" y="1690687"/>
            <a:ext cx="3867690" cy="4517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09EAB-8981-433E-83BE-EF7B63A0DD35}"/>
              </a:ext>
            </a:extLst>
          </p:cNvPr>
          <p:cNvSpPr txBox="1"/>
          <p:nvPr/>
        </p:nvSpPr>
        <p:spPr>
          <a:xfrm>
            <a:off x="5636461" y="1489612"/>
            <a:ext cx="6036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게임 이름 </a:t>
            </a:r>
            <a:r>
              <a:rPr lang="en-US" altLang="ko-KR" sz="3200" dirty="0"/>
              <a:t>- </a:t>
            </a:r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동전 먹기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게임 설명 </a:t>
            </a:r>
            <a:r>
              <a:rPr lang="en-US" altLang="ko-KR" sz="3200" dirty="0"/>
              <a:t>– </a:t>
            </a:r>
          </a:p>
          <a:p>
            <a:r>
              <a:rPr lang="ko-KR" altLang="en-US" sz="3200" dirty="0"/>
              <a:t> 정해진 시간 동안</a:t>
            </a:r>
            <a:r>
              <a:rPr lang="en-US" altLang="ko-KR" sz="3200" dirty="0"/>
              <a:t>, </a:t>
            </a:r>
            <a:r>
              <a:rPr lang="ko-KR" altLang="en-US" sz="3200" dirty="0"/>
              <a:t>가장 많은 동전을 먹는 게임</a:t>
            </a:r>
          </a:p>
        </p:txBody>
      </p:sp>
    </p:spTree>
    <p:extLst>
      <p:ext uri="{BB962C8B-B14F-4D97-AF65-F5344CB8AC3E}">
        <p14:creationId xmlns:p14="http://schemas.microsoft.com/office/powerpoint/2010/main" val="7546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DDD83-2DAD-40A1-9E30-CAE5C1C2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45669-DA50-4017-B2DF-15A98350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OS </a:t>
            </a:r>
            <a:r>
              <a:rPr lang="ko-KR" altLang="en-US" dirty="0"/>
              <a:t>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Windows7</a:t>
            </a:r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작업 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Eclipse IDE , ORACLE SQL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개발 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JDK8.0</a:t>
            </a:r>
          </a:p>
        </p:txBody>
      </p:sp>
    </p:spTree>
    <p:extLst>
      <p:ext uri="{BB962C8B-B14F-4D97-AF65-F5344CB8AC3E}">
        <p14:creationId xmlns:p14="http://schemas.microsoft.com/office/powerpoint/2010/main" val="34260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8FF3-9CDC-4224-A0A3-12642DD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0A127D-68A9-46EF-979F-AB628DB9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1" y="1048675"/>
            <a:ext cx="11065698" cy="5629013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F7DB3E-2606-4CA5-AF25-0C593E07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9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F495-3703-494D-B835-C3C9A9E5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38" y="37941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DC610-942A-4A8E-9119-A3BEE214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3830F1-2395-42AC-ACD2-7A9DE517463E}"/>
              </a:ext>
            </a:extLst>
          </p:cNvPr>
          <p:cNvSpPr/>
          <p:nvPr/>
        </p:nvSpPr>
        <p:spPr>
          <a:xfrm>
            <a:off x="4889383" y="1502594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61DDD-8B7B-4115-A43D-496530E13DA7}"/>
              </a:ext>
            </a:extLst>
          </p:cNvPr>
          <p:cNvSpPr/>
          <p:nvPr/>
        </p:nvSpPr>
        <p:spPr>
          <a:xfrm>
            <a:off x="4887147" y="2414261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5FB699-43A4-42C7-BB38-CC86954400B8}"/>
              </a:ext>
            </a:extLst>
          </p:cNvPr>
          <p:cNvSpPr/>
          <p:nvPr/>
        </p:nvSpPr>
        <p:spPr>
          <a:xfrm>
            <a:off x="7220124" y="2414261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571AA-DA88-43DF-A548-84AF947686C8}"/>
              </a:ext>
            </a:extLst>
          </p:cNvPr>
          <p:cNvSpPr/>
          <p:nvPr/>
        </p:nvSpPr>
        <p:spPr>
          <a:xfrm>
            <a:off x="3576506" y="5483830"/>
            <a:ext cx="449090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DB(</a:t>
            </a:r>
            <a:r>
              <a:rPr lang="ko-KR" altLang="en-US" dirty="0"/>
              <a:t>전적</a:t>
            </a:r>
            <a:r>
              <a:rPr lang="en-US" altLang="ko-KR" dirty="0"/>
              <a:t>,</a:t>
            </a:r>
            <a:r>
              <a:rPr lang="ko-KR" altLang="en-US" dirty="0"/>
              <a:t>닉네임</a:t>
            </a:r>
            <a:r>
              <a:rPr lang="en-US" altLang="ko-KR" dirty="0"/>
              <a:t>,</a:t>
            </a:r>
            <a:r>
              <a:rPr lang="ko-KR" altLang="en-US" dirty="0"/>
              <a:t>회원정보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C2691-CC04-4926-8DA5-4BB5C9D577CB}"/>
              </a:ext>
            </a:extLst>
          </p:cNvPr>
          <p:cNvSpPr/>
          <p:nvPr/>
        </p:nvSpPr>
        <p:spPr>
          <a:xfrm>
            <a:off x="5043558" y="3369972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9A610-018F-41A2-8E35-DDB968D6819C}"/>
              </a:ext>
            </a:extLst>
          </p:cNvPr>
          <p:cNvSpPr/>
          <p:nvPr/>
        </p:nvSpPr>
        <p:spPr>
          <a:xfrm>
            <a:off x="7193655" y="4277393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F16CE1-3CD4-456F-82E8-BDDA8B697DC2}"/>
              </a:ext>
            </a:extLst>
          </p:cNvPr>
          <p:cNvSpPr/>
          <p:nvPr/>
        </p:nvSpPr>
        <p:spPr>
          <a:xfrm>
            <a:off x="5033682" y="4280679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짝 맞추기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23CFB3-A52B-403E-99BB-AC9E7E52E4EB}"/>
              </a:ext>
            </a:extLst>
          </p:cNvPr>
          <p:cNvSpPr/>
          <p:nvPr/>
        </p:nvSpPr>
        <p:spPr>
          <a:xfrm>
            <a:off x="2797997" y="4277394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Bingo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D4B715-F95D-4FD1-A954-EF4988D29A05}"/>
              </a:ext>
            </a:extLst>
          </p:cNvPr>
          <p:cNvSpPr/>
          <p:nvPr/>
        </p:nvSpPr>
        <p:spPr>
          <a:xfrm>
            <a:off x="1397116" y="3368054"/>
            <a:ext cx="1291905" cy="4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D14BF3B-801F-40A2-83DA-FF921A0233D8}"/>
              </a:ext>
            </a:extLst>
          </p:cNvPr>
          <p:cNvSpPr/>
          <p:nvPr/>
        </p:nvSpPr>
        <p:spPr>
          <a:xfrm>
            <a:off x="5590211" y="2158390"/>
            <a:ext cx="231747" cy="231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2DA77E-1536-4807-8E96-88DC74F377E1}"/>
              </a:ext>
            </a:extLst>
          </p:cNvPr>
          <p:cNvCxnSpPr>
            <a:stCxn id="10" idx="3"/>
          </p:cNvCxnSpPr>
          <p:nvPr/>
        </p:nvCxnSpPr>
        <p:spPr>
          <a:xfrm>
            <a:off x="6581722" y="2728848"/>
            <a:ext cx="6372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2E9F529-DB3A-4796-9ECC-2D4CE1647350}"/>
              </a:ext>
            </a:extLst>
          </p:cNvPr>
          <p:cNvSpPr/>
          <p:nvPr/>
        </p:nvSpPr>
        <p:spPr>
          <a:xfrm>
            <a:off x="5590212" y="3070297"/>
            <a:ext cx="231747" cy="2824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889A9F-F7E0-4722-87F6-C13E7E9164BF}"/>
              </a:ext>
            </a:extLst>
          </p:cNvPr>
          <p:cNvCxnSpPr>
            <a:endCxn id="23" idx="1"/>
          </p:cNvCxnSpPr>
          <p:nvPr/>
        </p:nvCxnSpPr>
        <p:spPr>
          <a:xfrm>
            <a:off x="2689021" y="3617285"/>
            <a:ext cx="2354537" cy="96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B6B2493-31DD-46DF-AD92-8A0B5FF251C2}"/>
              </a:ext>
            </a:extLst>
          </p:cNvPr>
          <p:cNvSpPr/>
          <p:nvPr/>
        </p:nvSpPr>
        <p:spPr>
          <a:xfrm>
            <a:off x="5561427" y="4832059"/>
            <a:ext cx="346012" cy="5233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39F89A-9367-402A-8155-7925FFB0AB8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067412" y="1817181"/>
            <a:ext cx="1985106" cy="3981236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2DE1F6-03E9-4198-AE80-0DF605A56B42}"/>
              </a:ext>
            </a:extLst>
          </p:cNvPr>
          <p:cNvCxnSpPr>
            <a:cxnSpLocks/>
          </p:cNvCxnSpPr>
          <p:nvPr/>
        </p:nvCxnSpPr>
        <p:spPr>
          <a:xfrm flipH="1">
            <a:off x="6674475" y="1817181"/>
            <a:ext cx="3378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E1D143B-B776-413D-9DE4-0DD2D9D11212}"/>
              </a:ext>
            </a:extLst>
          </p:cNvPr>
          <p:cNvCxnSpPr/>
          <p:nvPr/>
        </p:nvCxnSpPr>
        <p:spPr>
          <a:xfrm flipH="1" flipV="1">
            <a:off x="2129714" y="3865558"/>
            <a:ext cx="658515" cy="7116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DD6C362-DA9C-44AB-8DA2-7AC5D2FC3F08}"/>
              </a:ext>
            </a:extLst>
          </p:cNvPr>
          <p:cNvCxnSpPr/>
          <p:nvPr/>
        </p:nvCxnSpPr>
        <p:spPr>
          <a:xfrm>
            <a:off x="2332139" y="3865558"/>
            <a:ext cx="465858" cy="4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B664B4-5A9F-4A06-B715-3E9C4A41B512}"/>
              </a:ext>
            </a:extLst>
          </p:cNvPr>
          <p:cNvCxnSpPr>
            <a:cxnSpLocks/>
          </p:cNvCxnSpPr>
          <p:nvPr/>
        </p:nvCxnSpPr>
        <p:spPr>
          <a:xfrm flipV="1">
            <a:off x="3363985" y="4010477"/>
            <a:ext cx="4624855" cy="2275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C818C3D-8623-4D13-B6F8-6A13F8ED6F3C}"/>
              </a:ext>
            </a:extLst>
          </p:cNvPr>
          <p:cNvCxnSpPr>
            <a:cxnSpLocks/>
          </p:cNvCxnSpPr>
          <p:nvPr/>
        </p:nvCxnSpPr>
        <p:spPr>
          <a:xfrm>
            <a:off x="3363985" y="4021856"/>
            <a:ext cx="8378" cy="25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3B80C45-92ED-4978-BAFA-80048E806286}"/>
              </a:ext>
            </a:extLst>
          </p:cNvPr>
          <p:cNvCxnSpPr>
            <a:cxnSpLocks/>
          </p:cNvCxnSpPr>
          <p:nvPr/>
        </p:nvCxnSpPr>
        <p:spPr>
          <a:xfrm>
            <a:off x="7987711" y="4010477"/>
            <a:ext cx="0" cy="34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0F6DE2-E3D9-4F39-A96F-6F5141BE0EC2}"/>
              </a:ext>
            </a:extLst>
          </p:cNvPr>
          <p:cNvCxnSpPr/>
          <p:nvPr/>
        </p:nvCxnSpPr>
        <p:spPr>
          <a:xfrm>
            <a:off x="5734433" y="4097446"/>
            <a:ext cx="0" cy="179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E2BD566-8325-4693-AB7D-2E4E78FF56BC}"/>
              </a:ext>
            </a:extLst>
          </p:cNvPr>
          <p:cNvCxnSpPr>
            <a:cxnSpLocks/>
          </p:cNvCxnSpPr>
          <p:nvPr/>
        </p:nvCxnSpPr>
        <p:spPr>
          <a:xfrm>
            <a:off x="5734433" y="4021856"/>
            <a:ext cx="0" cy="16556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6E6F2D9-87CE-4139-B354-CB0731E0E4AE}"/>
              </a:ext>
            </a:extLst>
          </p:cNvPr>
          <p:cNvCxnSpPr/>
          <p:nvPr/>
        </p:nvCxnSpPr>
        <p:spPr>
          <a:xfrm flipV="1">
            <a:off x="5734433" y="3865558"/>
            <a:ext cx="0" cy="1676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405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246</TotalTime>
  <Words>263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Franklin Gothic Demi</vt:lpstr>
      <vt:lpstr>New_3D01</vt:lpstr>
      <vt:lpstr>                             </vt:lpstr>
      <vt:lpstr>목차</vt:lpstr>
      <vt:lpstr>개발 파트 분배 </vt:lpstr>
      <vt:lpstr>프로젝트-(게임소개)</vt:lpstr>
      <vt:lpstr>프로젝트-(게임소개)</vt:lpstr>
      <vt:lpstr>프로젝트-(게임소개)</vt:lpstr>
      <vt:lpstr>개발 환경</vt:lpstr>
      <vt:lpstr>ERD 구축</vt:lpstr>
      <vt:lpstr>프로그램 구성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</dc:title>
  <dc:creator>goott5-4</dc:creator>
  <cp:lastModifiedBy>goott5-4</cp:lastModifiedBy>
  <cp:revision>17</cp:revision>
  <dcterms:created xsi:type="dcterms:W3CDTF">2020-06-03T02:49:33Z</dcterms:created>
  <dcterms:modified xsi:type="dcterms:W3CDTF">2020-06-04T03:18:24Z</dcterms:modified>
</cp:coreProperties>
</file>