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51D2-A6BC-4DDA-A09E-4B87B611303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E78A-0F22-4F97-B3C4-81D38FFBA7B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5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51D2-A6BC-4DDA-A09E-4B87B611303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E78A-0F22-4F97-B3C4-81D38FFBA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3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51D2-A6BC-4DDA-A09E-4B87B611303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E78A-0F22-4F97-B3C4-81D38FFBA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0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51D2-A6BC-4DDA-A09E-4B87B611303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E78A-0F22-4F97-B3C4-81D38FFBA7B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0649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51D2-A6BC-4DDA-A09E-4B87B611303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E78A-0F22-4F97-B3C4-81D38FFBA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5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51D2-A6BC-4DDA-A09E-4B87B611303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E78A-0F22-4F97-B3C4-81D38FFBA7B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8284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51D2-A6BC-4DDA-A09E-4B87B611303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E78A-0F22-4F97-B3C4-81D38FFBA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30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51D2-A6BC-4DDA-A09E-4B87B611303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E78A-0F22-4F97-B3C4-81D38FFBA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330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51D2-A6BC-4DDA-A09E-4B87B611303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E78A-0F22-4F97-B3C4-81D38FFBA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5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51D2-A6BC-4DDA-A09E-4B87B611303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E78A-0F22-4F97-B3C4-81D38FFBA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6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51D2-A6BC-4DDA-A09E-4B87B611303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E78A-0F22-4F97-B3C4-81D38FFBA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7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51D2-A6BC-4DDA-A09E-4B87B611303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E78A-0F22-4F97-B3C4-81D38FFBA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51D2-A6BC-4DDA-A09E-4B87B611303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E78A-0F22-4F97-B3C4-81D38FFBA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51D2-A6BC-4DDA-A09E-4B87B611303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E78A-0F22-4F97-B3C4-81D38FFBA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4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51D2-A6BC-4DDA-A09E-4B87B611303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E78A-0F22-4F97-B3C4-81D38FFBA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4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51D2-A6BC-4DDA-A09E-4B87B611303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E78A-0F22-4F97-B3C4-81D38FFBA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1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51D2-A6BC-4DDA-A09E-4B87B611303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E78A-0F22-4F97-B3C4-81D38FFBA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6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F1B51D2-A6BC-4DDA-A09E-4B87B611303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19E78A-0F22-4F97-B3C4-81D38FFBA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178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81044-3A60-4D9E-B588-8422FBA37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5848"/>
            <a:ext cx="9144000" cy="1197864"/>
          </a:xfrm>
        </p:spPr>
        <p:txBody>
          <a:bodyPr/>
          <a:lstStyle/>
          <a:p>
            <a:r>
              <a:rPr lang="ko-KR" altLang="en-US" dirty="0"/>
              <a:t>자유게시판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6971D3-55B6-47D1-B0DF-C163B5852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120" y="4700016"/>
            <a:ext cx="9144000" cy="1197864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개인 프로젝트 김영훈 </a:t>
            </a:r>
          </a:p>
        </p:txBody>
      </p:sp>
    </p:spTree>
    <p:extLst>
      <p:ext uri="{BB962C8B-B14F-4D97-AF65-F5344CB8AC3E}">
        <p14:creationId xmlns:p14="http://schemas.microsoft.com/office/powerpoint/2010/main" val="159765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CC4D-EAF1-48B6-81F4-996CD464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310896"/>
            <a:ext cx="8534400" cy="1166367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4800" b="1" cap="none" dirty="0">
                <a:ln>
                  <a:solidFill>
                    <a:schemeClr val="accent1"/>
                  </a:solidFill>
                </a:ln>
                <a:solidFill>
                  <a:schemeClr val="accent3"/>
                </a:solidFill>
              </a:rPr>
              <a:t>목차</a:t>
            </a:r>
            <a:endParaRPr lang="ko-KR" altLang="en-US" b="1" cap="none" dirty="0">
              <a:ln>
                <a:solidFill>
                  <a:schemeClr val="accent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7E6F5-1232-4C92-AA15-2BE37F6D1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25903"/>
            <a:ext cx="8534400" cy="3615267"/>
          </a:xfrm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tx1"/>
                </a:solidFill>
              </a:rPr>
              <a:t>프로젝트설명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ERD </a:t>
            </a:r>
            <a:r>
              <a:rPr lang="ko-KR" altLang="en-US" sz="3200" dirty="0">
                <a:solidFill>
                  <a:schemeClr val="tx1"/>
                </a:solidFill>
              </a:rPr>
              <a:t>구축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개발환경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프로그램 구성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화면설계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Q&amp;A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1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7EA87-9218-4E7E-95B1-81D286A0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9" y="4400"/>
            <a:ext cx="8534401" cy="859200"/>
          </a:xfrm>
        </p:spPr>
        <p:txBody>
          <a:bodyPr/>
          <a:lstStyle/>
          <a:p>
            <a:pPr algn="ctr"/>
            <a:r>
              <a:rPr lang="ko-KR" altLang="en-US" b="1" dirty="0"/>
              <a:t>파트내역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E1E77-B5F0-4194-9B28-E39E115AA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0" y="2493108"/>
            <a:ext cx="8534400" cy="1498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로그인</a:t>
            </a:r>
            <a:r>
              <a:rPr lang="en-US" altLang="ko-KR" sz="3200" dirty="0"/>
              <a:t>,</a:t>
            </a:r>
            <a:r>
              <a:rPr lang="ko-KR" altLang="en-US" sz="3200" dirty="0"/>
              <a:t>회원가입 화면 구축</a:t>
            </a:r>
            <a:r>
              <a:rPr lang="en-US" altLang="ko-KR" sz="3200" dirty="0"/>
              <a:t>,</a:t>
            </a:r>
            <a:r>
              <a:rPr lang="ko-KR" altLang="en-US" sz="3200" dirty="0"/>
              <a:t>오라클 </a:t>
            </a:r>
            <a:r>
              <a:rPr lang="en-US" altLang="ko-KR" sz="3200" dirty="0"/>
              <a:t>DB</a:t>
            </a:r>
            <a:r>
              <a:rPr lang="ko-KR" altLang="en-US" sz="3200" dirty="0"/>
              <a:t>와 연동</a:t>
            </a:r>
            <a:endParaRPr lang="en-US" altLang="ko-KR" sz="3200" dirty="0"/>
          </a:p>
          <a:p>
            <a:pPr algn="ctr"/>
            <a:r>
              <a:rPr lang="ko-KR" altLang="en-US" sz="3200" dirty="0"/>
              <a:t>각 자유게시판 화면 </a:t>
            </a:r>
            <a:r>
              <a:rPr lang="ko-KR" altLang="en-US" sz="3200" dirty="0" err="1"/>
              <a:t>설계및</a:t>
            </a:r>
            <a:r>
              <a:rPr lang="ko-KR" altLang="en-US" sz="3200" dirty="0"/>
              <a:t> </a:t>
            </a:r>
            <a:r>
              <a:rPr lang="en-US" altLang="ko-KR" sz="3200" dirty="0"/>
              <a:t>Db</a:t>
            </a:r>
            <a:r>
              <a:rPr lang="ko-KR" altLang="en-US" sz="3200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24513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92ED6-D90F-4F73-864E-198A0EE9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036" y="40640"/>
            <a:ext cx="8478076" cy="859536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프로젝트</a:t>
            </a:r>
            <a:r>
              <a:rPr lang="en-US" altLang="ko-KR" sz="3600" dirty="0"/>
              <a:t>(</a:t>
            </a:r>
            <a:r>
              <a:rPr lang="ko-KR" altLang="en-US" sz="3600" dirty="0"/>
              <a:t>메인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AA7BACC-78D0-426F-BDB6-321C02617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353312"/>
            <a:ext cx="6045771" cy="4882896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4446F-028F-4520-8BBE-A972E346C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7728" y="1353312"/>
            <a:ext cx="5047488" cy="488289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1"/>
                </a:solidFill>
              </a:rPr>
              <a:t>자유게시판</a:t>
            </a:r>
            <a:r>
              <a:rPr lang="en-US" altLang="ko-KR" sz="3200" dirty="0">
                <a:solidFill>
                  <a:schemeClr val="tx1"/>
                </a:solidFill>
              </a:rPr>
              <a:t>(</a:t>
            </a:r>
            <a:r>
              <a:rPr lang="ko-KR" altLang="en-US" sz="3200" dirty="0">
                <a:solidFill>
                  <a:schemeClr val="tx1"/>
                </a:solidFill>
              </a:rPr>
              <a:t>메인</a:t>
            </a:r>
            <a:r>
              <a:rPr lang="en-US" altLang="ko-KR" sz="3200" dirty="0">
                <a:solidFill>
                  <a:schemeClr val="tx1"/>
                </a:solidFill>
              </a:rPr>
              <a:t>)</a:t>
            </a: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1"/>
                </a:solidFill>
              </a:rPr>
              <a:t>게시판 설명 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ko-KR" altLang="en-US" sz="3200" dirty="0">
                <a:solidFill>
                  <a:schemeClr val="tx1"/>
                </a:solidFill>
              </a:rPr>
              <a:t>누구든지 접속하여 게시글을 남길 수 있는 게시판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ko-KR" altLang="en-US" sz="3200" dirty="0">
                <a:solidFill>
                  <a:schemeClr val="tx1"/>
                </a:solidFill>
              </a:rPr>
              <a:t>게시글을 적고 수정가능</a:t>
            </a:r>
          </a:p>
        </p:txBody>
      </p:sp>
    </p:spTree>
    <p:extLst>
      <p:ext uri="{BB962C8B-B14F-4D97-AF65-F5344CB8AC3E}">
        <p14:creationId xmlns:p14="http://schemas.microsoft.com/office/powerpoint/2010/main" val="53992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92ED6-D90F-4F73-864E-198A0EE9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036" y="40640"/>
            <a:ext cx="8478076" cy="859536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프로젝트</a:t>
            </a:r>
            <a:r>
              <a:rPr lang="en-US" altLang="ko-KR" sz="3600" dirty="0"/>
              <a:t>(</a:t>
            </a:r>
            <a:r>
              <a:rPr lang="ko-KR" altLang="en-US" sz="3600" dirty="0"/>
              <a:t>자유게시판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4446F-028F-4520-8BBE-A972E346C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7728" y="1353312"/>
            <a:ext cx="5047488" cy="488289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1"/>
                </a:solidFill>
              </a:rPr>
              <a:t>자유게시판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1"/>
                </a:solidFill>
              </a:rPr>
              <a:t>게시판 설명 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ko-KR" altLang="en-US" sz="3200" dirty="0">
                <a:solidFill>
                  <a:schemeClr val="tx1"/>
                </a:solidFill>
              </a:rPr>
              <a:t>누구든지 접속하여 게시글을 남길 수 있는 게시판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ko-KR" altLang="en-US" sz="3200" dirty="0">
                <a:solidFill>
                  <a:schemeClr val="tx1"/>
                </a:solidFill>
              </a:rPr>
              <a:t>게시글을 적고 수정가능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2A056A5-7413-42DF-AED9-7D9EAF46B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410557"/>
            <a:ext cx="5943600" cy="4661059"/>
          </a:xfrm>
        </p:spPr>
      </p:pic>
    </p:spTree>
    <p:extLst>
      <p:ext uri="{BB962C8B-B14F-4D97-AF65-F5344CB8AC3E}">
        <p14:creationId xmlns:p14="http://schemas.microsoft.com/office/powerpoint/2010/main" val="219759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92ED6-D90F-4F73-864E-198A0EE9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036" y="40640"/>
            <a:ext cx="8478076" cy="859536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프로젝트</a:t>
            </a:r>
            <a:r>
              <a:rPr lang="en-US" altLang="ko-KR" sz="3600" dirty="0"/>
              <a:t>(1:1</a:t>
            </a:r>
            <a:r>
              <a:rPr lang="ko-KR" altLang="en-US" sz="3600" dirty="0"/>
              <a:t>문의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4446F-028F-4520-8BBE-A972E346C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7728" y="1353312"/>
            <a:ext cx="5047488" cy="488289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chemeClr val="tx1"/>
                </a:solidFill>
              </a:rPr>
              <a:t>1:1</a:t>
            </a:r>
            <a:r>
              <a:rPr lang="ko-KR" altLang="en-US" sz="3200" dirty="0">
                <a:solidFill>
                  <a:schemeClr val="tx1"/>
                </a:solidFill>
              </a:rPr>
              <a:t>문의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>
                <a:solidFill>
                  <a:schemeClr val="tx1"/>
                </a:solidFill>
              </a:rPr>
              <a:t>1:1</a:t>
            </a:r>
            <a:r>
              <a:rPr lang="ko-KR" altLang="en-US" sz="3200" dirty="0">
                <a:solidFill>
                  <a:schemeClr val="tx1"/>
                </a:solidFill>
              </a:rPr>
              <a:t>문의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ko-KR" altLang="en-US" sz="3200" dirty="0">
                <a:solidFill>
                  <a:schemeClr val="tx1"/>
                </a:solidFill>
              </a:rPr>
              <a:t>운영자에게 게시글을 적고 수정가능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ko-KR" altLang="en-US" sz="3200" dirty="0">
                <a:solidFill>
                  <a:schemeClr val="tx1"/>
                </a:solidFill>
              </a:rPr>
              <a:t>운영자가 글 읽고 답변가능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7D7921D-6417-4380-B37B-9C3E0B355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410557"/>
            <a:ext cx="5943600" cy="4569619"/>
          </a:xfrm>
        </p:spPr>
      </p:pic>
    </p:spTree>
    <p:extLst>
      <p:ext uri="{BB962C8B-B14F-4D97-AF65-F5344CB8AC3E}">
        <p14:creationId xmlns:p14="http://schemas.microsoft.com/office/powerpoint/2010/main" val="299154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92ED6-D90F-4F73-864E-198A0EE9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036" y="40640"/>
            <a:ext cx="8478076" cy="859536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프로젝트</a:t>
            </a:r>
            <a:r>
              <a:rPr lang="en-US" altLang="ko-KR" sz="3600" dirty="0"/>
              <a:t>(</a:t>
            </a:r>
            <a:r>
              <a:rPr lang="ko-KR" altLang="en-US" sz="3600" dirty="0"/>
              <a:t>공지사항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4446F-028F-4520-8BBE-A972E346C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7728" y="1353312"/>
            <a:ext cx="5047488" cy="488289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1"/>
                </a:solidFill>
              </a:rPr>
              <a:t>공지사항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tx1"/>
                </a:solidFill>
              </a:rPr>
              <a:t>공지사항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ko-KR" altLang="en-US" sz="3200" dirty="0">
                <a:solidFill>
                  <a:schemeClr val="tx1"/>
                </a:solidFill>
              </a:rPr>
              <a:t>운영자가 게시글을 적고 수정가능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ko-KR" altLang="en-US" sz="3200" dirty="0">
                <a:solidFill>
                  <a:schemeClr val="tx1"/>
                </a:solidFill>
              </a:rPr>
              <a:t>회원들은 운영자의 게시글을 읽기만 가능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0F56FC3-446D-41C5-BE6F-378D4E5CD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410557"/>
            <a:ext cx="5943600" cy="4587907"/>
          </a:xfrm>
        </p:spPr>
      </p:pic>
    </p:spTree>
    <p:extLst>
      <p:ext uri="{BB962C8B-B14F-4D97-AF65-F5344CB8AC3E}">
        <p14:creationId xmlns:p14="http://schemas.microsoft.com/office/powerpoint/2010/main" val="217934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AB9F6-0DA3-471B-8CAA-5D1554C5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72" y="268448"/>
            <a:ext cx="9722841" cy="5682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9600" b="1" dirty="0"/>
              <a:t>           Q&amp;A </a:t>
            </a:r>
          </a:p>
          <a:p>
            <a:pPr marL="0" indent="0">
              <a:buNone/>
            </a:pPr>
            <a:endParaRPr lang="en-US" altLang="ko-KR" sz="9600" b="1" dirty="0"/>
          </a:p>
          <a:p>
            <a:pPr marL="0" indent="0">
              <a:buNone/>
            </a:pPr>
            <a:r>
              <a:rPr lang="ko-KR" altLang="en-US" sz="9600" b="1" dirty="0"/>
              <a:t>질문 </a:t>
            </a:r>
            <a:r>
              <a:rPr lang="ko-KR" altLang="en-US" sz="9600" b="1" dirty="0" err="1"/>
              <a:t>있으신가요</a:t>
            </a:r>
            <a:r>
              <a:rPr lang="en-US" altLang="ko-KR" sz="9600" b="1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60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D43B-B7B5-40A0-8F91-C4F54519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28BAD-19C3-4AF3-A743-917F21D95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24539"/>
            <a:ext cx="10972800" cy="2813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9600" dirty="0"/>
              <a:t>       Thank You!!!!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454029232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112</Words>
  <Application>Microsoft Office PowerPoint</Application>
  <PresentationFormat>와이드스크린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슬라이스</vt:lpstr>
      <vt:lpstr>자유게시판 </vt:lpstr>
      <vt:lpstr>목차</vt:lpstr>
      <vt:lpstr>파트내역</vt:lpstr>
      <vt:lpstr>프로젝트(메인)</vt:lpstr>
      <vt:lpstr>프로젝트(자유게시판)</vt:lpstr>
      <vt:lpstr>프로젝트(1:1문의)</vt:lpstr>
      <vt:lpstr>프로젝트(공지사항)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자유게시판 </dc:title>
  <dc:creator>goott4-8</dc:creator>
  <cp:lastModifiedBy>goott4-8</cp:lastModifiedBy>
  <cp:revision>4</cp:revision>
  <dcterms:created xsi:type="dcterms:W3CDTF">2020-06-05T08:14:38Z</dcterms:created>
  <dcterms:modified xsi:type="dcterms:W3CDTF">2020-06-05T08:34:50Z</dcterms:modified>
</cp:coreProperties>
</file>