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0" r:id="rId4"/>
    <p:sldId id="259" r:id="rId5"/>
    <p:sldId id="268" r:id="rId6"/>
    <p:sldId id="269" r:id="rId7"/>
    <p:sldId id="271" r:id="rId8"/>
    <p:sldId id="272" r:id="rId9"/>
    <p:sldId id="275" r:id="rId10"/>
    <p:sldId id="282" r:id="rId11"/>
    <p:sldId id="261" r:id="rId12"/>
    <p:sldId id="277" r:id="rId13"/>
    <p:sldId id="278" r:id="rId14"/>
    <p:sldId id="279" r:id="rId15"/>
    <p:sldId id="283" r:id="rId16"/>
    <p:sldId id="284" r:id="rId17"/>
    <p:sldId id="274" r:id="rId18"/>
    <p:sldId id="280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2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4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1_shape2">
            <a:extLst>
              <a:ext uri="{FF2B5EF4-FFF2-40B4-BE49-F238E27FC236}">
                <a16:creationId xmlns:a16="http://schemas.microsoft.com/office/drawing/2014/main" id="{307606ED-D2B7-4516-BE73-A0AC538C2347}"/>
              </a:ext>
            </a:extLst>
          </p:cNvPr>
          <p:cNvSpPr txBox="1">
            <a:spLocks/>
          </p:cNvSpPr>
          <p:nvPr/>
        </p:nvSpPr>
        <p:spPr>
          <a:xfrm>
            <a:off x="8671914" y="4022997"/>
            <a:ext cx="2757280" cy="187446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  <a:cs typeface="+mn-cs"/>
              </a:defRPr>
            </a:lvl1pPr>
            <a:lvl2pPr marL="4572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2pPr>
            <a:lvl3pPr marL="9144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3pPr>
            <a:lvl4pPr marL="13716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4pPr>
            <a:lvl5pPr marL="18288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5pPr>
            <a:lvl6pPr marL="22860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6pPr>
            <a:lvl7pPr marL="27432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7pPr>
            <a:lvl8pPr marL="32004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8pPr>
            <a:lvl9pPr marL="36576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9pPr>
          </a:lstStyle>
          <a:p>
            <a:pPr algn="l" defTabSz="914400"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 spc="-50" dirty="0">
                <a:solidFill>
                  <a:schemeClr val="bg1"/>
                </a:solidFill>
              </a:rPr>
              <a:t>2020.07.27</a:t>
            </a:r>
            <a:endParaRPr lang="ko-KR" sz="2000" b="1" dirty="0">
              <a:solidFill>
                <a:schemeClr val="bg1"/>
              </a:solidFill>
            </a:endParaRPr>
          </a:p>
          <a:p>
            <a:pPr algn="l" defTabSz="914400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b="1" dirty="0" err="1">
                <a:solidFill>
                  <a:schemeClr val="bg1"/>
                </a:solidFill>
              </a:rPr>
              <a:t>김녹훈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</a:rPr>
              <a:t>장현봉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김동기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l" defTabSz="914400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b="1" dirty="0" err="1">
                <a:solidFill>
                  <a:schemeClr val="bg1"/>
                </a:solidFill>
              </a:rPr>
              <a:t>오정우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김영훈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</a:rPr>
              <a:t>박영은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EBB970-786F-4CE0-81D9-9202354557B1}"/>
              </a:ext>
            </a:extLst>
          </p:cNvPr>
          <p:cNvGrpSpPr/>
          <p:nvPr/>
        </p:nvGrpSpPr>
        <p:grpSpPr>
          <a:xfrm>
            <a:off x="8676064" y="4494838"/>
            <a:ext cx="2753129" cy="1022601"/>
            <a:chOff x="8676065" y="4494838"/>
            <a:chExt cx="2220204" cy="1022601"/>
          </a:xfrm>
        </p:grpSpPr>
        <p:cxnSp>
          <p:nvCxnSpPr>
            <p:cNvPr id="10" name="slide1_shape5">
              <a:extLst>
                <a:ext uri="{FF2B5EF4-FFF2-40B4-BE49-F238E27FC236}">
                  <a16:creationId xmlns:a16="http://schemas.microsoft.com/office/drawing/2014/main" id="{017DDC24-B95B-4019-B01E-5733CC10B26C}"/>
                </a:ext>
              </a:extLst>
            </p:cNvPr>
            <p:cNvCxnSpPr/>
            <p:nvPr/>
          </p:nvCxnSpPr>
          <p:spPr>
            <a:xfrm>
              <a:off x="8676065" y="4494838"/>
              <a:ext cx="2220204" cy="0"/>
            </a:xfrm>
            <a:prstGeom prst="line">
              <a:avLst/>
            </a:prstGeom>
            <a:ln w="3175" cap="flat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lide1_shape6">
              <a:extLst>
                <a:ext uri="{FF2B5EF4-FFF2-40B4-BE49-F238E27FC236}">
                  <a16:creationId xmlns:a16="http://schemas.microsoft.com/office/drawing/2014/main" id="{C5773957-BBCA-497A-9DE9-258DF7682676}"/>
                </a:ext>
              </a:extLst>
            </p:cNvPr>
            <p:cNvCxnSpPr/>
            <p:nvPr/>
          </p:nvCxnSpPr>
          <p:spPr>
            <a:xfrm>
              <a:off x="8676065" y="5024354"/>
              <a:ext cx="2220204" cy="0"/>
            </a:xfrm>
            <a:prstGeom prst="line">
              <a:avLst/>
            </a:prstGeom>
            <a:ln w="3175" cap="flat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lide1_shape7">
              <a:extLst>
                <a:ext uri="{FF2B5EF4-FFF2-40B4-BE49-F238E27FC236}">
                  <a16:creationId xmlns:a16="http://schemas.microsoft.com/office/drawing/2014/main" id="{CC12BA05-DE1F-4E80-B547-0567AF0706EB}"/>
                </a:ext>
              </a:extLst>
            </p:cNvPr>
            <p:cNvCxnSpPr/>
            <p:nvPr/>
          </p:nvCxnSpPr>
          <p:spPr>
            <a:xfrm>
              <a:off x="8676065" y="5517439"/>
              <a:ext cx="2220204" cy="0"/>
            </a:xfrm>
            <a:prstGeom prst="line">
              <a:avLst/>
            </a:prstGeom>
            <a:ln w="3175" cap="flat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E47C25-D066-4506-B6CC-132F336EF1DC}"/>
              </a:ext>
            </a:extLst>
          </p:cNvPr>
          <p:cNvSpPr/>
          <p:nvPr/>
        </p:nvSpPr>
        <p:spPr>
          <a:xfrm>
            <a:off x="3048000" y="1811900"/>
            <a:ext cx="6096000" cy="22369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latin typeface="Book Antiqua" panose="02040602050305030304" pitchFamily="18" charset="0"/>
              </a:rPr>
              <a:t>note</a:t>
            </a:r>
            <a:endParaRPr lang="en-US" altLang="ko-KR" sz="4000" b="1" i="1" kern="0" dirty="0">
              <a:solidFill>
                <a:prstClr val="white"/>
              </a:solidFill>
              <a:latin typeface="Book Antiqua" panose="02040602050305030304" pitchFamily="18" charset="0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온라인 사진 공유 및 소셜 네트워킹 프로그램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6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134224" y="1089203"/>
            <a:ext cx="11828477" cy="174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083B3355-6DDD-4CC8-AAD1-AEE2F585C396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783807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초기모델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E28BDC-ACB8-4C41-A510-1006995A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2" y="1786855"/>
            <a:ext cx="109811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2261BB-84C5-4F4A-B689-DB1B7F3A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" y="1371599"/>
            <a:ext cx="5754804" cy="52908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3E715C-EB0D-4347-8B45-23F1D016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31" y="1371599"/>
            <a:ext cx="5597070" cy="5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4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465A90-1E9F-4B95-A488-83A7B1C9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" y="8556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D5343B-E2DB-48AC-9B2C-378B8CF5C260}"/>
              </a:ext>
            </a:extLst>
          </p:cNvPr>
          <p:cNvGrpSpPr/>
          <p:nvPr/>
        </p:nvGrpSpPr>
        <p:grpSpPr>
          <a:xfrm>
            <a:off x="212521" y="227404"/>
            <a:ext cx="11766958" cy="911153"/>
            <a:chOff x="212521" y="227404"/>
            <a:chExt cx="11766958" cy="91115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4675B14-F198-4B5F-B641-C914F689DF00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1" y="1084277"/>
              <a:ext cx="11766958" cy="99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834DEE66-4A8D-4C11-8AF7-71807AA0E738}"/>
                </a:ext>
              </a:extLst>
            </p:cNvPr>
            <p:cNvSpPr txBox="1">
              <a:spLocks/>
            </p:cNvSpPr>
            <p:nvPr/>
          </p:nvSpPr>
          <p:spPr>
            <a:xfrm>
              <a:off x="212521" y="227404"/>
              <a:ext cx="2966113" cy="9111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ERD </a:t>
              </a:r>
              <a:r>
                <a:rPr lang="ko-KR" altLang="en-US" dirty="0">
                  <a:solidFill>
                    <a:schemeClr val="bg1"/>
                  </a:solidFill>
                </a:rPr>
                <a:t>설계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44498D9-584E-413C-A29C-DA19D275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4" y="1421933"/>
            <a:ext cx="11287556" cy="51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5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4E9D293-4D24-499C-B147-74EB20F80797}"/>
              </a:ext>
            </a:extLst>
          </p:cNvPr>
          <p:cNvSpPr txBox="1">
            <a:spLocks/>
          </p:cNvSpPr>
          <p:nvPr/>
        </p:nvSpPr>
        <p:spPr>
          <a:xfrm>
            <a:off x="3435827" y="210081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lvl="0" defTabSz="914400">
              <a:defRPr/>
            </a:pPr>
            <a:r>
              <a:rPr lang="ko-KR" altLang="en-US" sz="4000" dirty="0">
                <a:solidFill>
                  <a:schemeClr val="bg1"/>
                </a:solidFill>
              </a:rPr>
              <a:t>프로젝트 최종 모델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charset="0"/>
              <a:cs typeface="+mj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4CE0C2-E12E-40CC-8C4C-76871AF77B4A}"/>
              </a:ext>
            </a:extLst>
          </p:cNvPr>
          <p:cNvSpPr/>
          <p:nvPr/>
        </p:nvSpPr>
        <p:spPr>
          <a:xfrm>
            <a:off x="1925515" y="1125415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로그인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241EB7-64E5-4ED0-883C-0CFDCDC64E8F}"/>
              </a:ext>
            </a:extLst>
          </p:cNvPr>
          <p:cNvSpPr/>
          <p:nvPr/>
        </p:nvSpPr>
        <p:spPr>
          <a:xfrm>
            <a:off x="7505700" y="1125415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회원가입 설정화면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63C30-58C8-458E-9489-B2015675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" y="1937564"/>
            <a:ext cx="5213816" cy="4211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C524A3-0E00-4B87-A07D-2FA1D1F1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66" y="1940971"/>
            <a:ext cx="5213815" cy="42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7C1D79-4C5F-440C-8D1A-CA7832129790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712B14B-FF78-468C-9095-F79251EE0D7C}"/>
              </a:ext>
            </a:extLst>
          </p:cNvPr>
          <p:cNvSpPr txBox="1">
            <a:spLocks/>
          </p:cNvSpPr>
          <p:nvPr/>
        </p:nvSpPr>
        <p:spPr>
          <a:xfrm>
            <a:off x="3417200" y="218289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lvl="0" defTabSz="914400">
              <a:defRPr/>
            </a:pPr>
            <a:r>
              <a:rPr lang="ko-KR" altLang="en-US" sz="4000" dirty="0">
                <a:solidFill>
                  <a:schemeClr val="bg1"/>
                </a:solidFill>
              </a:rPr>
              <a:t>프로젝트 최종 모델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charset="0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2B47A0-61F3-4F9B-9885-5BA118D60D82}"/>
              </a:ext>
            </a:extLst>
          </p:cNvPr>
          <p:cNvSpPr/>
          <p:nvPr/>
        </p:nvSpPr>
        <p:spPr>
          <a:xfrm>
            <a:off x="1925515" y="1125415"/>
            <a:ext cx="34465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프로필 설정화면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ACE3C9-E906-40BE-B978-9D8BBB45F5E2}"/>
              </a:ext>
            </a:extLst>
          </p:cNvPr>
          <p:cNvSpPr/>
          <p:nvPr/>
        </p:nvSpPr>
        <p:spPr>
          <a:xfrm>
            <a:off x="7362092" y="1108998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프로필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804F9-38FE-4FEC-8932-BDAABD4B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4" y="1814477"/>
            <a:ext cx="5286185" cy="45467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B1A357-D47D-486C-BA4F-3C7F4B25E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13" y="1814478"/>
            <a:ext cx="5040000" cy="45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5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A0B141-4C06-4644-976E-3F0F55605CFB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A87E8FD1-9D4B-4373-A9FD-82334A6A6284}"/>
              </a:ext>
            </a:extLst>
          </p:cNvPr>
          <p:cNvSpPr txBox="1">
            <a:spLocks/>
          </p:cNvSpPr>
          <p:nvPr/>
        </p:nvSpPr>
        <p:spPr>
          <a:xfrm>
            <a:off x="3447342" y="210081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lvl="0" defTabSz="914400">
              <a:defRPr/>
            </a:pPr>
            <a:r>
              <a:rPr lang="ko-KR" altLang="en-US" sz="4000" dirty="0">
                <a:solidFill>
                  <a:schemeClr val="bg1"/>
                </a:solidFill>
              </a:rPr>
              <a:t>프로젝트 최종 모델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charset="0"/>
              <a:cs typeface="+mj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522DD5-AA7C-4E23-8025-E8571C8C92E5}"/>
              </a:ext>
            </a:extLst>
          </p:cNvPr>
          <p:cNvSpPr/>
          <p:nvPr/>
        </p:nvSpPr>
        <p:spPr>
          <a:xfrm>
            <a:off x="1928835" y="1108998"/>
            <a:ext cx="2898142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메인페이지</a:t>
            </a:r>
            <a:r>
              <a:rPr lang="ko-KR" altLang="en-US" sz="2800" dirty="0"/>
              <a:t> 화면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169631-FDC2-40ED-8BFD-5C4A8EBD2F70}"/>
              </a:ext>
            </a:extLst>
          </p:cNvPr>
          <p:cNvSpPr/>
          <p:nvPr/>
        </p:nvSpPr>
        <p:spPr>
          <a:xfrm>
            <a:off x="7258889" y="1108998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글작성</a:t>
            </a:r>
            <a:r>
              <a:rPr lang="ko-KR" altLang="en-US" sz="2800" dirty="0"/>
              <a:t>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5AE9B-1E8F-486D-AB72-3DA62FAF9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5" y="1814479"/>
            <a:ext cx="5572041" cy="45687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F626BD-ED2D-45D9-ADD4-075F74F5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61" y="1814479"/>
            <a:ext cx="5228824" cy="45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A0B141-4C06-4644-976E-3F0F55605CFB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A87E8FD1-9D4B-4373-A9FD-82334A6A6284}"/>
              </a:ext>
            </a:extLst>
          </p:cNvPr>
          <p:cNvSpPr txBox="1">
            <a:spLocks/>
          </p:cNvSpPr>
          <p:nvPr/>
        </p:nvSpPr>
        <p:spPr>
          <a:xfrm>
            <a:off x="3377906" y="210079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lvl="0" defTabSz="914400">
              <a:defRPr/>
            </a:pPr>
            <a:r>
              <a:rPr lang="ko-KR" altLang="en-US" sz="4000" dirty="0">
                <a:solidFill>
                  <a:schemeClr val="bg1"/>
                </a:solidFill>
              </a:rPr>
              <a:t>프로젝트 최종 모델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charset="0"/>
              <a:cs typeface="+mj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522DD5-AA7C-4E23-8025-E8571C8C92E5}"/>
              </a:ext>
            </a:extLst>
          </p:cNvPr>
          <p:cNvSpPr/>
          <p:nvPr/>
        </p:nvSpPr>
        <p:spPr>
          <a:xfrm>
            <a:off x="1928835" y="1108998"/>
            <a:ext cx="2898142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댓글페이지 화면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169631-FDC2-40ED-8BFD-5C4A8EBD2F70}"/>
              </a:ext>
            </a:extLst>
          </p:cNvPr>
          <p:cNvSpPr/>
          <p:nvPr/>
        </p:nvSpPr>
        <p:spPr>
          <a:xfrm>
            <a:off x="7258889" y="1108998"/>
            <a:ext cx="3124826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검색페이지 </a:t>
            </a:r>
            <a:r>
              <a:rPr lang="ko-KR" altLang="en-US" sz="2800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03867-4E52-49CD-98E9-70DEF76B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56" y="1814477"/>
            <a:ext cx="5504115" cy="4751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1F7950-3CBB-4956-965E-A77B640A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516" y="1814479"/>
            <a:ext cx="5342137" cy="4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A0B141-4C06-4644-976E-3F0F55605CFB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A87E8FD1-9D4B-4373-A9FD-82334A6A6284}"/>
              </a:ext>
            </a:extLst>
          </p:cNvPr>
          <p:cNvSpPr txBox="1">
            <a:spLocks/>
          </p:cNvSpPr>
          <p:nvPr/>
        </p:nvSpPr>
        <p:spPr>
          <a:xfrm>
            <a:off x="3386680" y="176525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lvl="0" defTabSz="914400">
              <a:defRPr/>
            </a:pPr>
            <a:r>
              <a:rPr lang="ko-KR" altLang="en-US" sz="4000" dirty="0">
                <a:solidFill>
                  <a:schemeClr val="bg1"/>
                </a:solidFill>
              </a:rPr>
              <a:t>프로젝트 최종 모델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charset="0"/>
              <a:cs typeface="+mj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522DD5-AA7C-4E23-8025-E8571C8C92E5}"/>
              </a:ext>
            </a:extLst>
          </p:cNvPr>
          <p:cNvSpPr/>
          <p:nvPr/>
        </p:nvSpPr>
        <p:spPr>
          <a:xfrm>
            <a:off x="1400329" y="1153763"/>
            <a:ext cx="2898142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관리자 계정신고화면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169631-FDC2-40ED-8BFD-5C4A8EBD2F70}"/>
              </a:ext>
            </a:extLst>
          </p:cNvPr>
          <p:cNvSpPr/>
          <p:nvPr/>
        </p:nvSpPr>
        <p:spPr>
          <a:xfrm>
            <a:off x="7552592" y="1120398"/>
            <a:ext cx="3124826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관리자 게시물   신고화면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CB6714-4C76-49F4-A58F-ACE209A1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1" y="1966058"/>
            <a:ext cx="5425401" cy="39763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67208B-7EBA-4BE7-AA39-025A7D8D6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39" y="1966058"/>
            <a:ext cx="5970950" cy="39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299251" y="3661293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EB84B1E-8056-42BA-BD02-2B18F2A6EF06}"/>
              </a:ext>
            </a:extLst>
          </p:cNvPr>
          <p:cNvSpPr txBox="1">
            <a:spLocks/>
          </p:cNvSpPr>
          <p:nvPr/>
        </p:nvSpPr>
        <p:spPr>
          <a:xfrm>
            <a:off x="231139" y="2425065"/>
            <a:ext cx="11409401" cy="1042670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algn="ctr" defTabSz="914400"/>
            <a:r>
              <a:rPr lang="en-US" altLang="ko-KR" sz="7200" b="1" spc="-250" dirty="0" err="1">
                <a:solidFill>
                  <a:schemeClr val="bg1"/>
                </a:solidFill>
              </a:rPr>
              <a:t>프로젝트</a:t>
            </a:r>
            <a:r>
              <a:rPr lang="en-US" altLang="ko-KR" sz="7200" b="1" spc="-250" dirty="0">
                <a:solidFill>
                  <a:schemeClr val="bg1"/>
                </a:solidFill>
              </a:rPr>
              <a:t> </a:t>
            </a:r>
            <a:r>
              <a:rPr lang="en-US" altLang="ko-KR" sz="7200" b="1" i="1" spc="-250" dirty="0">
                <a:solidFill>
                  <a:schemeClr val="bg1"/>
                </a:solidFill>
              </a:rPr>
              <a:t>note </a:t>
            </a:r>
            <a:r>
              <a:rPr lang="en-US" altLang="ko-KR" sz="7200" b="1" spc="-250" dirty="0" err="1">
                <a:solidFill>
                  <a:schemeClr val="bg1"/>
                </a:solidFill>
              </a:rPr>
              <a:t>시연</a:t>
            </a:r>
            <a:endParaRPr lang="ko-K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8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299251" y="3661293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EB84B1E-8056-42BA-BD02-2B18F2A6EF06}"/>
              </a:ext>
            </a:extLst>
          </p:cNvPr>
          <p:cNvSpPr txBox="1">
            <a:spLocks/>
          </p:cNvSpPr>
          <p:nvPr/>
        </p:nvSpPr>
        <p:spPr>
          <a:xfrm>
            <a:off x="231139" y="2425065"/>
            <a:ext cx="11409401" cy="1042670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defTabSz="914400"/>
            <a:r>
              <a:rPr lang="en-US" altLang="ko-KR" sz="7200" b="1" dirty="0">
                <a:solidFill>
                  <a:schemeClr val="bg1"/>
                </a:solidFill>
              </a:rPr>
              <a:t>Q</a:t>
            </a:r>
            <a:r>
              <a:rPr lang="en-US" altLang="ko-KR" sz="6000" b="1" dirty="0">
                <a:solidFill>
                  <a:schemeClr val="bg1"/>
                </a:solidFill>
              </a:rPr>
              <a:t>&amp;</a:t>
            </a:r>
            <a:r>
              <a:rPr lang="en-US" altLang="ko-KR" sz="7200" b="1" dirty="0">
                <a:solidFill>
                  <a:schemeClr val="bg1"/>
                </a:solidFill>
              </a:rPr>
              <a:t>A</a:t>
            </a:r>
            <a:endParaRPr lang="ko-K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8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366363" y="3585792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4E9D293-4D24-499C-B147-74EB20F80797}"/>
              </a:ext>
            </a:extLst>
          </p:cNvPr>
          <p:cNvSpPr txBox="1">
            <a:spLocks/>
          </p:cNvSpPr>
          <p:nvPr/>
        </p:nvSpPr>
        <p:spPr>
          <a:xfrm>
            <a:off x="231140" y="2425065"/>
            <a:ext cx="6572332" cy="1042670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defTabSz="914400"/>
            <a:r>
              <a:rPr lang="en-US" altLang="ko-KR" sz="6600" b="1" spc="-250" dirty="0" err="1">
                <a:solidFill>
                  <a:schemeClr val="bg1"/>
                </a:solidFill>
              </a:rPr>
              <a:t>감사합니다</a:t>
            </a:r>
            <a:r>
              <a:rPr lang="en-US" altLang="ko-KR" sz="6600" b="1" spc="-250" dirty="0">
                <a:solidFill>
                  <a:schemeClr val="bg1"/>
                </a:solidFill>
              </a:rPr>
              <a:t>.</a:t>
            </a:r>
            <a:endParaRPr 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7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04CB3-A50E-43FD-9F8E-38A297C1B728}"/>
              </a:ext>
            </a:extLst>
          </p:cNvPr>
          <p:cNvGrpSpPr/>
          <p:nvPr/>
        </p:nvGrpSpPr>
        <p:grpSpPr>
          <a:xfrm>
            <a:off x="341196" y="195511"/>
            <a:ext cx="11341290" cy="911153"/>
            <a:chOff x="341196" y="195511"/>
            <a:chExt cx="11341290" cy="91115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F41456-6A3E-44F2-AC64-4BDBBCBF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41196" y="1094262"/>
              <a:ext cx="113412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B41D7FEE-06EF-41BF-8780-54F7DE578525}"/>
                </a:ext>
              </a:extLst>
            </p:cNvPr>
            <p:cNvSpPr txBox="1">
              <a:spLocks/>
            </p:cNvSpPr>
            <p:nvPr/>
          </p:nvSpPr>
          <p:spPr>
            <a:xfrm>
              <a:off x="341196" y="195511"/>
              <a:ext cx="2966113" cy="9111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목 차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252DE92-EC68-49F8-9580-55DE2278C462}"/>
              </a:ext>
            </a:extLst>
          </p:cNvPr>
          <p:cNvCxnSpPr>
            <a:cxnSpLocks/>
          </p:cNvCxnSpPr>
          <p:nvPr/>
        </p:nvCxnSpPr>
        <p:spPr>
          <a:xfrm>
            <a:off x="506137" y="1963024"/>
            <a:ext cx="28634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788688-CB6D-4731-9E18-38D2BB581323}"/>
              </a:ext>
            </a:extLst>
          </p:cNvPr>
          <p:cNvCxnSpPr>
            <a:cxnSpLocks/>
          </p:cNvCxnSpPr>
          <p:nvPr/>
        </p:nvCxnSpPr>
        <p:spPr>
          <a:xfrm>
            <a:off x="506137" y="2562836"/>
            <a:ext cx="28634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E6B9CB-8048-4AB0-9E6A-00FCB4BFB85A}"/>
              </a:ext>
            </a:extLst>
          </p:cNvPr>
          <p:cNvCxnSpPr>
            <a:cxnSpLocks/>
          </p:cNvCxnSpPr>
          <p:nvPr/>
        </p:nvCxnSpPr>
        <p:spPr>
          <a:xfrm>
            <a:off x="507180" y="3157057"/>
            <a:ext cx="2862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F3F1F-5FD2-4227-920C-AB616BAB73A7}"/>
              </a:ext>
            </a:extLst>
          </p:cNvPr>
          <p:cNvCxnSpPr>
            <a:cxnSpLocks/>
          </p:cNvCxnSpPr>
          <p:nvPr/>
        </p:nvCxnSpPr>
        <p:spPr>
          <a:xfrm>
            <a:off x="507180" y="3728906"/>
            <a:ext cx="2862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EA4F6F-F28C-4B88-BF8D-9E475C3C9C16}"/>
              </a:ext>
            </a:extLst>
          </p:cNvPr>
          <p:cNvCxnSpPr>
            <a:cxnSpLocks/>
          </p:cNvCxnSpPr>
          <p:nvPr/>
        </p:nvCxnSpPr>
        <p:spPr>
          <a:xfrm>
            <a:off x="506136" y="4306386"/>
            <a:ext cx="28634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48CDA74-DF49-4DF8-AB76-05B7F3A160B5}"/>
              </a:ext>
            </a:extLst>
          </p:cNvPr>
          <p:cNvCxnSpPr>
            <a:cxnSpLocks/>
          </p:cNvCxnSpPr>
          <p:nvPr/>
        </p:nvCxnSpPr>
        <p:spPr>
          <a:xfrm>
            <a:off x="506137" y="4904004"/>
            <a:ext cx="28634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6BCBEC9C-7213-4CC8-A560-7AC46B76F8C0}"/>
              </a:ext>
            </a:extLst>
          </p:cNvPr>
          <p:cNvSpPr txBox="1">
            <a:spLocks/>
          </p:cNvSpPr>
          <p:nvPr/>
        </p:nvSpPr>
        <p:spPr>
          <a:xfrm>
            <a:off x="403438" y="1416774"/>
            <a:ext cx="3673611" cy="706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D05FD162-1960-4D77-915F-211728391ECF}"/>
              </a:ext>
            </a:extLst>
          </p:cNvPr>
          <p:cNvSpPr txBox="1">
            <a:spLocks/>
          </p:cNvSpPr>
          <p:nvPr/>
        </p:nvSpPr>
        <p:spPr>
          <a:xfrm>
            <a:off x="403438" y="2023273"/>
            <a:ext cx="2966113" cy="70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개발일정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21124B-434C-4761-B6F8-DF31DCBA67A7}"/>
              </a:ext>
            </a:extLst>
          </p:cNvPr>
          <p:cNvSpPr txBox="1">
            <a:spLocks/>
          </p:cNvSpPr>
          <p:nvPr/>
        </p:nvSpPr>
        <p:spPr>
          <a:xfrm>
            <a:off x="403438" y="3767929"/>
            <a:ext cx="3824612" cy="668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5. ERD </a:t>
            </a:r>
            <a:r>
              <a:rPr lang="ko-KR" altLang="en-US" sz="28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A2D0E31-CDDD-43CC-B4F5-4B3B9A8C48CC}"/>
              </a:ext>
            </a:extLst>
          </p:cNvPr>
          <p:cNvSpPr txBox="1">
            <a:spLocks/>
          </p:cNvSpPr>
          <p:nvPr/>
        </p:nvSpPr>
        <p:spPr>
          <a:xfrm>
            <a:off x="413858" y="3262499"/>
            <a:ext cx="2799125" cy="56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</a:rPr>
              <a:t>초기 모델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B5C6A84C-51A9-42CE-B1B9-E396870CDA5B}"/>
              </a:ext>
            </a:extLst>
          </p:cNvPr>
          <p:cNvSpPr txBox="1">
            <a:spLocks/>
          </p:cNvSpPr>
          <p:nvPr/>
        </p:nvSpPr>
        <p:spPr>
          <a:xfrm>
            <a:off x="393018" y="2645774"/>
            <a:ext cx="4064419" cy="625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</a:rPr>
              <a:t>개별 역할 분담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6835D1A8-8E5A-4E29-80C1-2D6DC3B86878}"/>
              </a:ext>
            </a:extLst>
          </p:cNvPr>
          <p:cNvSpPr txBox="1">
            <a:spLocks/>
          </p:cNvSpPr>
          <p:nvPr/>
        </p:nvSpPr>
        <p:spPr>
          <a:xfrm>
            <a:off x="413859" y="4455665"/>
            <a:ext cx="3824611" cy="48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</a:rPr>
              <a:t>프로젝트 최종 모델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CC567B9-64CE-4C2D-9E8B-B5ACE5D0E510}"/>
              </a:ext>
            </a:extLst>
          </p:cNvPr>
          <p:cNvSpPr txBox="1">
            <a:spLocks/>
          </p:cNvSpPr>
          <p:nvPr/>
        </p:nvSpPr>
        <p:spPr>
          <a:xfrm>
            <a:off x="413859" y="5008591"/>
            <a:ext cx="3824611" cy="48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7.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37E4877-4970-4AF4-AC5F-040537796735}"/>
              </a:ext>
            </a:extLst>
          </p:cNvPr>
          <p:cNvCxnSpPr>
            <a:cxnSpLocks/>
          </p:cNvCxnSpPr>
          <p:nvPr/>
        </p:nvCxnSpPr>
        <p:spPr>
          <a:xfrm>
            <a:off x="506136" y="5432245"/>
            <a:ext cx="28634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AC7C1B0-2F4B-4A56-B589-9F0E9EB61933}"/>
              </a:ext>
            </a:extLst>
          </p:cNvPr>
          <p:cNvGrpSpPr/>
          <p:nvPr/>
        </p:nvGrpSpPr>
        <p:grpSpPr>
          <a:xfrm>
            <a:off x="341196" y="195511"/>
            <a:ext cx="11651512" cy="911153"/>
            <a:chOff x="341196" y="195511"/>
            <a:chExt cx="11651512" cy="911153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CA43653A-CE77-42BF-B419-2901C385CFFF}"/>
                </a:ext>
              </a:extLst>
            </p:cNvPr>
            <p:cNvCxnSpPr>
              <a:cxnSpLocks/>
            </p:cNvCxnSpPr>
            <p:nvPr/>
          </p:nvCxnSpPr>
          <p:spPr>
            <a:xfrm>
              <a:off x="341196" y="1094262"/>
              <a:ext cx="11651512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제목 1">
              <a:extLst>
                <a:ext uri="{FF2B5EF4-FFF2-40B4-BE49-F238E27FC236}">
                  <a16:creationId xmlns:a16="http://schemas.microsoft.com/office/drawing/2014/main" id="{220FADEA-917F-465A-9EDB-E3E4AA65C2C4}"/>
                </a:ext>
              </a:extLst>
            </p:cNvPr>
            <p:cNvSpPr txBox="1">
              <a:spLocks/>
            </p:cNvSpPr>
            <p:nvPr/>
          </p:nvSpPr>
          <p:spPr>
            <a:xfrm>
              <a:off x="341196" y="195511"/>
              <a:ext cx="4541197" cy="9111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b="1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F6BD5D7-2A03-4B7B-AEF4-2B7284351598}"/>
              </a:ext>
            </a:extLst>
          </p:cNvPr>
          <p:cNvSpPr/>
          <p:nvPr/>
        </p:nvSpPr>
        <p:spPr>
          <a:xfrm>
            <a:off x="5133336" y="2514601"/>
            <a:ext cx="1493240" cy="1828798"/>
          </a:xfrm>
          <a:prstGeom prst="rightArrow">
            <a:avLst/>
          </a:prstGeom>
          <a:gradFill>
            <a:gsLst>
              <a:gs pos="39000">
                <a:srgbClr val="5AA3FB"/>
              </a:gs>
              <a:gs pos="60000">
                <a:srgbClr val="3A79F7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6564EE-FE0F-45CF-B8AC-433CFDEB0182}"/>
              </a:ext>
            </a:extLst>
          </p:cNvPr>
          <p:cNvGrpSpPr/>
          <p:nvPr/>
        </p:nvGrpSpPr>
        <p:grpSpPr>
          <a:xfrm>
            <a:off x="489917" y="1602296"/>
            <a:ext cx="4243754" cy="4161441"/>
            <a:chOff x="341196" y="1602296"/>
            <a:chExt cx="3998708" cy="41614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18581C-01F2-455A-8F65-19EA31C8A3EB}"/>
                </a:ext>
              </a:extLst>
            </p:cNvPr>
            <p:cNvSpPr/>
            <p:nvPr/>
          </p:nvSpPr>
          <p:spPr>
            <a:xfrm>
              <a:off x="341196" y="1602296"/>
              <a:ext cx="3998708" cy="4161441"/>
            </a:xfrm>
            <a:prstGeom prst="rect">
              <a:avLst/>
            </a:prstGeom>
            <a:gradFill>
              <a:gsLst>
                <a:gs pos="54000">
                  <a:srgbClr val="5AA3FB"/>
                </a:gs>
                <a:gs pos="90000">
                  <a:srgbClr val="3A79F7"/>
                </a:gs>
              </a:gsLst>
              <a:lin ang="5400000" scaled="1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3600" b="1" spc="300" dirty="0"/>
                <a:t>프로젝트 기획안</a:t>
              </a:r>
              <a:endParaRPr lang="en-US" altLang="ko-KR" sz="3600" b="1" spc="300" dirty="0"/>
            </a:p>
            <a:p>
              <a:endParaRPr lang="en-US" altLang="ko-KR" sz="1000" spc="300" dirty="0"/>
            </a:p>
            <a:p>
              <a:pPr marL="514350" indent="-514350">
                <a:buAutoNum type="arabicPeriod"/>
              </a:pPr>
              <a:r>
                <a:rPr lang="ko-KR" altLang="en-US" sz="2800" spc="300" dirty="0"/>
                <a:t>인스타그램</a:t>
              </a:r>
              <a:endParaRPr lang="en-US" altLang="ko-KR" sz="2800" spc="300" dirty="0"/>
            </a:p>
            <a:p>
              <a:endParaRPr lang="en-US" altLang="ko-KR" sz="2800" spc="300" dirty="0"/>
            </a:p>
            <a:p>
              <a:r>
                <a:rPr lang="en-US" altLang="ko-KR" sz="2800" spc="300" dirty="0"/>
                <a:t>2. </a:t>
              </a:r>
              <a:r>
                <a:rPr lang="ko-KR" altLang="en-US" sz="2800" spc="300" dirty="0"/>
                <a:t>사진 위주</a:t>
              </a:r>
              <a:endParaRPr lang="en-US" altLang="ko-KR" sz="2800" spc="300" dirty="0"/>
            </a:p>
            <a:p>
              <a:endParaRPr lang="en-US" altLang="ko-KR" sz="2800" spc="300" dirty="0"/>
            </a:p>
            <a:p>
              <a:r>
                <a:rPr lang="en-US" altLang="ko-KR" sz="2800" spc="300" dirty="0"/>
                <a:t>3.</a:t>
              </a:r>
              <a:r>
                <a:rPr lang="ko-KR" altLang="en-US" sz="2800" spc="300" dirty="0"/>
                <a:t>모바일보다는 </a:t>
              </a:r>
              <a:r>
                <a:rPr lang="en-US" altLang="ko-KR" sz="2800" spc="300" dirty="0"/>
                <a:t>pc        </a:t>
              </a:r>
              <a:r>
                <a:rPr lang="ko-KR" altLang="en-US" sz="2800" spc="300" dirty="0"/>
                <a:t>위주의 공간</a:t>
              </a:r>
              <a:endParaRPr lang="en-US" altLang="ko-KR" sz="2800" spc="3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69FA852-8576-43B6-B89F-3DF30AC1E1E0}"/>
                </a:ext>
              </a:extLst>
            </p:cNvPr>
            <p:cNvCxnSpPr/>
            <p:nvPr/>
          </p:nvCxnSpPr>
          <p:spPr>
            <a:xfrm>
              <a:off x="341196" y="2259623"/>
              <a:ext cx="3998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969A3E-9300-4315-B114-FBBAE1A8E0E0}"/>
              </a:ext>
            </a:extLst>
          </p:cNvPr>
          <p:cNvGrpSpPr/>
          <p:nvPr/>
        </p:nvGrpSpPr>
        <p:grpSpPr>
          <a:xfrm>
            <a:off x="6869721" y="1602295"/>
            <a:ext cx="5052648" cy="4161441"/>
            <a:chOff x="6860929" y="1602296"/>
            <a:chExt cx="4243755" cy="416144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6097D7-0CCA-4A87-AE1A-9009A9DF5232}"/>
                </a:ext>
              </a:extLst>
            </p:cNvPr>
            <p:cNvSpPr/>
            <p:nvPr/>
          </p:nvSpPr>
          <p:spPr>
            <a:xfrm>
              <a:off x="6860929" y="1602296"/>
              <a:ext cx="4243755" cy="4161441"/>
            </a:xfrm>
            <a:prstGeom prst="rect">
              <a:avLst/>
            </a:prstGeom>
            <a:gradFill>
              <a:gsLst>
                <a:gs pos="0">
                  <a:srgbClr val="5AA3FB"/>
                </a:gs>
                <a:gs pos="57000">
                  <a:srgbClr val="3A79F7"/>
                </a:gs>
              </a:gsLst>
              <a:lin ang="5400000" scaled="1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3600" b="1" dirty="0"/>
                <a:t>프로젝트 용도</a:t>
              </a:r>
              <a:endParaRPr lang="en-US" altLang="ko-KR" sz="3600" b="1" dirty="0"/>
            </a:p>
            <a:p>
              <a:pPr algn="ctr"/>
              <a:r>
                <a:rPr lang="ko-KR" altLang="en-US" sz="3600" b="1" dirty="0"/>
                <a:t>및 사용 목적</a:t>
              </a:r>
              <a:endParaRPr lang="en-US" altLang="ko-KR" sz="3600" b="1" dirty="0"/>
            </a:p>
            <a:p>
              <a:endParaRPr lang="en-US" altLang="ko-KR" sz="2000" dirty="0"/>
            </a:p>
            <a:p>
              <a:r>
                <a:rPr lang="en-US" altLang="ko-KR" sz="2800" dirty="0"/>
                <a:t>-</a:t>
              </a:r>
              <a:r>
                <a:rPr lang="ko-KR" altLang="en-US" sz="2800" dirty="0"/>
                <a:t>팔로우를 통해 형성되는 인맥</a:t>
              </a:r>
              <a:endParaRPr lang="en-US" altLang="ko-KR" sz="2800" dirty="0"/>
            </a:p>
            <a:p>
              <a:endParaRPr lang="en-US" altLang="ko-KR" sz="800" dirty="0"/>
            </a:p>
            <a:p>
              <a:r>
                <a:rPr lang="en-US" altLang="ko-KR" sz="2800" dirty="0"/>
                <a:t>-</a:t>
              </a:r>
              <a:r>
                <a:rPr lang="ko-KR" altLang="en-US" sz="2800" dirty="0"/>
                <a:t>각종 이미지를 중심으로 한        노출로 시각적 효과</a:t>
              </a:r>
              <a:endParaRPr lang="en-US" altLang="ko-KR" sz="2800" dirty="0"/>
            </a:p>
            <a:p>
              <a:endParaRPr lang="en-US" altLang="ko-KR" sz="800" dirty="0"/>
            </a:p>
            <a:p>
              <a:r>
                <a:rPr lang="en-US" altLang="ko-KR" sz="2800" dirty="0"/>
                <a:t>-</a:t>
              </a:r>
              <a:r>
                <a:rPr lang="ko-KR" altLang="en-US" sz="2800" dirty="0"/>
                <a:t>게시글로 다른 유저와의 원활한 소통</a:t>
              </a:r>
              <a:endParaRPr lang="en-US" altLang="ko-KR" sz="2800" dirty="0"/>
            </a:p>
            <a:p>
              <a:endParaRPr lang="en-US" altLang="ko-KR" sz="20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7159BF-91C7-4DCF-82B7-FA3D3A643C60}"/>
                </a:ext>
              </a:extLst>
            </p:cNvPr>
            <p:cNvCxnSpPr/>
            <p:nvPr/>
          </p:nvCxnSpPr>
          <p:spPr>
            <a:xfrm>
              <a:off x="6860929" y="2804746"/>
              <a:ext cx="4243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53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:a16="http://schemas.microsoft.com/office/drawing/2014/main" id="{9C213397-9EFA-4B3B-96B8-38F4E3EF0EB1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2966113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개발일정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B063D7-C472-4094-B7DC-4936C7228E29}"/>
              </a:ext>
            </a:extLst>
          </p:cNvPr>
          <p:cNvCxnSpPr>
            <a:cxnSpLocks/>
          </p:cNvCxnSpPr>
          <p:nvPr/>
        </p:nvCxnSpPr>
        <p:spPr>
          <a:xfrm>
            <a:off x="341196" y="1094262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D1EB544-05DC-40B6-AD74-5EFF9839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49084"/>
              </p:ext>
            </p:extLst>
          </p:nvPr>
        </p:nvGraphicFramePr>
        <p:xfrm>
          <a:off x="341196" y="1309815"/>
          <a:ext cx="11341290" cy="53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5">
                  <a:extLst>
                    <a:ext uri="{9D8B030D-6E8A-4147-A177-3AD203B41FA5}">
                      <a16:colId xmlns:a16="http://schemas.microsoft.com/office/drawing/2014/main" val="3827950716"/>
                    </a:ext>
                  </a:extLst>
                </a:gridCol>
                <a:gridCol w="1890215">
                  <a:extLst>
                    <a:ext uri="{9D8B030D-6E8A-4147-A177-3AD203B41FA5}">
                      <a16:colId xmlns:a16="http://schemas.microsoft.com/office/drawing/2014/main" val="2849547647"/>
                    </a:ext>
                  </a:extLst>
                </a:gridCol>
                <a:gridCol w="1890215">
                  <a:extLst>
                    <a:ext uri="{9D8B030D-6E8A-4147-A177-3AD203B41FA5}">
                      <a16:colId xmlns:a16="http://schemas.microsoft.com/office/drawing/2014/main" val="3832052878"/>
                    </a:ext>
                  </a:extLst>
                </a:gridCol>
                <a:gridCol w="1890215">
                  <a:extLst>
                    <a:ext uri="{9D8B030D-6E8A-4147-A177-3AD203B41FA5}">
                      <a16:colId xmlns:a16="http://schemas.microsoft.com/office/drawing/2014/main" val="716719190"/>
                    </a:ext>
                  </a:extLst>
                </a:gridCol>
                <a:gridCol w="1890215">
                  <a:extLst>
                    <a:ext uri="{9D8B030D-6E8A-4147-A177-3AD203B41FA5}">
                      <a16:colId xmlns:a16="http://schemas.microsoft.com/office/drawing/2014/main" val="1702617857"/>
                    </a:ext>
                  </a:extLst>
                </a:gridCol>
                <a:gridCol w="1890215">
                  <a:extLst>
                    <a:ext uri="{9D8B030D-6E8A-4147-A177-3AD203B41FA5}">
                      <a16:colId xmlns:a16="http://schemas.microsoft.com/office/drawing/2014/main" val="4205787636"/>
                    </a:ext>
                  </a:extLst>
                </a:gridCol>
              </a:tblGrid>
              <a:tr h="781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solidFill>
                            <a:schemeClr val="bg1"/>
                          </a:solidFill>
                        </a:rPr>
                        <a:t>       날짜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07.13.</a:t>
                      </a:r>
                      <a:r>
                        <a:rPr lang="ko-KR" altLang="en-US" dirty="0"/>
                        <a:t>월 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07.14.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-</a:t>
                      </a:r>
                    </a:p>
                    <a:p>
                      <a:pPr algn="ctr" latinLnBrk="1"/>
                      <a:r>
                        <a:rPr lang="en-US" altLang="ko-KR" dirty="0"/>
                        <a:t>07.16.</a:t>
                      </a:r>
                      <a:r>
                        <a:rPr lang="ko-KR" altLang="en-US" dirty="0"/>
                        <a:t>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07.17.</a:t>
                      </a:r>
                      <a:r>
                        <a:rPr lang="ko-KR" altLang="en-US" dirty="0"/>
                        <a:t>금 </a:t>
                      </a:r>
                      <a:r>
                        <a:rPr lang="en-US" altLang="ko-KR" dirty="0"/>
                        <a:t>–</a:t>
                      </a:r>
                    </a:p>
                    <a:p>
                      <a:pPr algn="ctr" latinLnBrk="1"/>
                      <a:r>
                        <a:rPr lang="en-US" altLang="ko-KR" dirty="0"/>
                        <a:t>07.21.</a:t>
                      </a:r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07.22.</a:t>
                      </a:r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07.23.</a:t>
                      </a:r>
                      <a:r>
                        <a:rPr lang="ko-KR" altLang="en-US" dirty="0"/>
                        <a:t>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~07.24.</a:t>
                      </a:r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489743"/>
                  </a:ext>
                </a:extLst>
              </a:tr>
              <a:tr h="781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주제 선정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668744"/>
                  </a:ext>
                </a:extLst>
              </a:tr>
              <a:tr h="781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초기모델설계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006378"/>
                  </a:ext>
                </a:extLst>
              </a:tr>
              <a:tr h="78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HTML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773298"/>
                  </a:ext>
                </a:extLst>
              </a:tr>
              <a:tr h="634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디자인 이미지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372534"/>
                  </a:ext>
                </a:extLst>
              </a:tr>
              <a:tr h="645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기능통합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677043"/>
                  </a:ext>
                </a:extLst>
              </a:tr>
              <a:tr h="88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및 오류 수정</a:t>
                      </a:r>
                    </a:p>
                    <a:p>
                      <a:pPr algn="ctr" latinLnBrk="1"/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33037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51ACA65-67DF-4BF1-821B-B5CF561619A2}"/>
              </a:ext>
            </a:extLst>
          </p:cNvPr>
          <p:cNvGrpSpPr/>
          <p:nvPr/>
        </p:nvGrpSpPr>
        <p:grpSpPr>
          <a:xfrm>
            <a:off x="2398094" y="2205113"/>
            <a:ext cx="9173247" cy="3550889"/>
            <a:chOff x="2371717" y="2433147"/>
            <a:chExt cx="9173247" cy="3550889"/>
          </a:xfrm>
        </p:grpSpPr>
        <p:sp>
          <p:nvSpPr>
            <p:cNvPr id="58" name="도형 24">
              <a:extLst>
                <a:ext uri="{FF2B5EF4-FFF2-40B4-BE49-F238E27FC236}">
                  <a16:creationId xmlns:a16="http://schemas.microsoft.com/office/drawing/2014/main" id="{FA71D67A-38F8-4CFF-9403-A9839263483D}"/>
                </a:ext>
              </a:extLst>
            </p:cNvPr>
            <p:cNvSpPr>
              <a:spLocks/>
            </p:cNvSpPr>
            <p:nvPr/>
          </p:nvSpPr>
          <p:spPr>
            <a:xfrm>
              <a:off x="2371717" y="2433147"/>
              <a:ext cx="1625000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25">
              <a:extLst>
                <a:ext uri="{FF2B5EF4-FFF2-40B4-BE49-F238E27FC236}">
                  <a16:creationId xmlns:a16="http://schemas.microsoft.com/office/drawing/2014/main" id="{7CC44702-3DDC-457A-813B-B614B76AE328}"/>
                </a:ext>
              </a:extLst>
            </p:cNvPr>
            <p:cNvSpPr>
              <a:spLocks/>
            </p:cNvSpPr>
            <p:nvPr/>
          </p:nvSpPr>
          <p:spPr>
            <a:xfrm>
              <a:off x="4162249" y="3167521"/>
              <a:ext cx="3665628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25">
              <a:extLst>
                <a:ext uri="{FF2B5EF4-FFF2-40B4-BE49-F238E27FC236}">
                  <a16:creationId xmlns:a16="http://schemas.microsoft.com/office/drawing/2014/main" id="{F1C511F3-1386-4112-980C-0EC98D84979D}"/>
                </a:ext>
              </a:extLst>
            </p:cNvPr>
            <p:cNvSpPr>
              <a:spLocks/>
            </p:cNvSpPr>
            <p:nvPr/>
          </p:nvSpPr>
          <p:spPr>
            <a:xfrm>
              <a:off x="6140741" y="4091773"/>
              <a:ext cx="5404223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25">
              <a:extLst>
                <a:ext uri="{FF2B5EF4-FFF2-40B4-BE49-F238E27FC236}">
                  <a16:creationId xmlns:a16="http://schemas.microsoft.com/office/drawing/2014/main" id="{8E937393-CC84-44AD-BEAA-6DA29DC93AAA}"/>
                </a:ext>
              </a:extLst>
            </p:cNvPr>
            <p:cNvSpPr>
              <a:spLocks/>
            </p:cNvSpPr>
            <p:nvPr/>
          </p:nvSpPr>
          <p:spPr>
            <a:xfrm>
              <a:off x="7904285" y="4744563"/>
              <a:ext cx="3640679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24">
              <a:extLst>
                <a:ext uri="{FF2B5EF4-FFF2-40B4-BE49-F238E27FC236}">
                  <a16:creationId xmlns:a16="http://schemas.microsoft.com/office/drawing/2014/main" id="{2F6407F8-7F01-4BF1-B174-191C99CEE77F}"/>
                </a:ext>
              </a:extLst>
            </p:cNvPr>
            <p:cNvSpPr>
              <a:spLocks/>
            </p:cNvSpPr>
            <p:nvPr/>
          </p:nvSpPr>
          <p:spPr>
            <a:xfrm>
              <a:off x="8264769" y="5441112"/>
              <a:ext cx="3280195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도형 24">
            <a:extLst>
              <a:ext uri="{FF2B5EF4-FFF2-40B4-BE49-F238E27FC236}">
                <a16:creationId xmlns:a16="http://schemas.microsoft.com/office/drawing/2014/main" id="{F4DAA82B-9A90-4C0C-9CAD-79AB5A2A2FFE}"/>
              </a:ext>
            </a:extLst>
          </p:cNvPr>
          <p:cNvSpPr>
            <a:spLocks/>
          </p:cNvSpPr>
          <p:nvPr/>
        </p:nvSpPr>
        <p:spPr>
          <a:xfrm>
            <a:off x="9900219" y="5973272"/>
            <a:ext cx="1671122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2DDCE58-0B95-4390-B951-754530357927}"/>
              </a:ext>
            </a:extLst>
          </p:cNvPr>
          <p:cNvCxnSpPr>
            <a:cxnSpLocks/>
          </p:cNvCxnSpPr>
          <p:nvPr/>
        </p:nvCxnSpPr>
        <p:spPr>
          <a:xfrm>
            <a:off x="109057" y="1022943"/>
            <a:ext cx="12021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9DAB7B3D-82B6-4113-B051-304B3BC6163C}"/>
              </a:ext>
            </a:extLst>
          </p:cNvPr>
          <p:cNvSpPr txBox="1">
            <a:spLocks/>
          </p:cNvSpPr>
          <p:nvPr/>
        </p:nvSpPr>
        <p:spPr>
          <a:xfrm>
            <a:off x="427708" y="211260"/>
            <a:ext cx="4046246" cy="84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개별 역할 분담</a:t>
            </a:r>
          </a:p>
        </p:txBody>
      </p:sp>
      <p:sp>
        <p:nvSpPr>
          <p:cNvPr id="77" name="nppt_15651455640113812">
            <a:extLst>
              <a:ext uri="{FF2B5EF4-FFF2-40B4-BE49-F238E27FC236}">
                <a16:creationId xmlns:a16="http://schemas.microsoft.com/office/drawing/2014/main" id="{EE812385-6328-4637-9C39-C6C66F3E7448}"/>
              </a:ext>
            </a:extLst>
          </p:cNvPr>
          <p:cNvSpPr>
            <a:spLocks/>
          </p:cNvSpPr>
          <p:nvPr/>
        </p:nvSpPr>
        <p:spPr>
          <a:xfrm>
            <a:off x="109057" y="1197911"/>
            <a:ext cx="1718852" cy="1539164"/>
          </a:xfrm>
          <a:prstGeom prst="rect">
            <a:avLst/>
          </a:prstGeom>
          <a:gradFill rotWithShape="1">
            <a:gsLst>
              <a:gs pos="15000">
                <a:srgbClr val="39639D">
                  <a:shade val="51000"/>
                  <a:satMod val="130000"/>
                </a:srgbClr>
              </a:gs>
              <a:gs pos="24000">
                <a:srgbClr val="39639D">
                  <a:shade val="93000"/>
                  <a:satMod val="130000"/>
                </a:srgbClr>
              </a:gs>
              <a:gs pos="45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김녹훈</a:t>
            </a:r>
            <a:r>
              <a:rPr lang="en-US" altLang="ko-KR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400" b="1" spc="-50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조장</a:t>
            </a:r>
            <a:r>
              <a:rPr lang="en-US" altLang="ko-KR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)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8" name="nppt_15651455640113816">
            <a:extLst>
              <a:ext uri="{FF2B5EF4-FFF2-40B4-BE49-F238E27FC236}">
                <a16:creationId xmlns:a16="http://schemas.microsoft.com/office/drawing/2014/main" id="{16EBEDEC-C663-4BFE-B55B-A00CE9276DB7}"/>
              </a:ext>
            </a:extLst>
          </p:cNvPr>
          <p:cNvSpPr>
            <a:spLocks/>
          </p:cNvSpPr>
          <p:nvPr/>
        </p:nvSpPr>
        <p:spPr>
          <a:xfrm>
            <a:off x="1985044" y="1197926"/>
            <a:ext cx="4162316" cy="1539149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>
              <a:lnSpc>
                <a:spcPct val="150000"/>
              </a:lnSpc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 err="1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백엔드</a:t>
            </a:r>
            <a:r>
              <a:rPr lang="en-US" altLang="ko-KR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500" b="1" dirty="0" err="1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프론트앤드</a:t>
            </a:r>
            <a:r>
              <a:rPr lang="en-US" altLang="ko-KR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, DB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연동 모든 수행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>
              <a:lnSpc>
                <a:spcPct val="150000"/>
              </a:lnSpc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디버깅 및 </a:t>
            </a:r>
            <a:r>
              <a:rPr lang="ko-KR" altLang="en-US" sz="1500" b="1" dirty="0" err="1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모든페이지통합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9" name="nppt_15651455640113820">
            <a:extLst>
              <a:ext uri="{FF2B5EF4-FFF2-40B4-BE49-F238E27FC236}">
                <a16:creationId xmlns:a16="http://schemas.microsoft.com/office/drawing/2014/main" id="{B51564BC-7C7B-42FB-B67F-3B541C1C81F4}"/>
              </a:ext>
            </a:extLst>
          </p:cNvPr>
          <p:cNvSpPr>
            <a:spLocks/>
          </p:cNvSpPr>
          <p:nvPr/>
        </p:nvSpPr>
        <p:spPr>
          <a:xfrm>
            <a:off x="6297123" y="2873791"/>
            <a:ext cx="1718852" cy="1539164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오정우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0" name="nppt_15651455640113824">
            <a:extLst>
              <a:ext uri="{FF2B5EF4-FFF2-40B4-BE49-F238E27FC236}">
                <a16:creationId xmlns:a16="http://schemas.microsoft.com/office/drawing/2014/main" id="{F04241D8-7808-4C25-AD67-200348368835}"/>
              </a:ext>
            </a:extLst>
          </p:cNvPr>
          <p:cNvSpPr>
            <a:spLocks/>
          </p:cNvSpPr>
          <p:nvPr/>
        </p:nvSpPr>
        <p:spPr>
          <a:xfrm>
            <a:off x="8165738" y="2868372"/>
            <a:ext cx="3837124" cy="1539164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뷰 작업 수행 및 회원가입페이지 오류수정</a:t>
            </a:r>
          </a:p>
        </p:txBody>
      </p:sp>
      <p:sp>
        <p:nvSpPr>
          <p:cNvPr id="81" name="nppt_15651455640113828">
            <a:extLst>
              <a:ext uri="{FF2B5EF4-FFF2-40B4-BE49-F238E27FC236}">
                <a16:creationId xmlns:a16="http://schemas.microsoft.com/office/drawing/2014/main" id="{37491C88-D1D7-4366-822B-3430F15B21E0}"/>
              </a:ext>
            </a:extLst>
          </p:cNvPr>
          <p:cNvSpPr>
            <a:spLocks/>
          </p:cNvSpPr>
          <p:nvPr/>
        </p:nvSpPr>
        <p:spPr>
          <a:xfrm>
            <a:off x="6297123" y="1197962"/>
            <a:ext cx="1718852" cy="1539113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장현봉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2" name="nppt_15651455640113832">
            <a:extLst>
              <a:ext uri="{FF2B5EF4-FFF2-40B4-BE49-F238E27FC236}">
                <a16:creationId xmlns:a16="http://schemas.microsoft.com/office/drawing/2014/main" id="{F9C6440E-4A43-48EC-A5E0-8BE5B08690E5}"/>
              </a:ext>
            </a:extLst>
          </p:cNvPr>
          <p:cNvSpPr>
            <a:spLocks/>
          </p:cNvSpPr>
          <p:nvPr/>
        </p:nvSpPr>
        <p:spPr>
          <a:xfrm>
            <a:off x="8165738" y="1203344"/>
            <a:ext cx="3837124" cy="1533731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뷰 작업 수행 관리자페이지 기능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각종 기능 및 오류 수정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3" name="nppt_15651455640113836">
            <a:extLst>
              <a:ext uri="{FF2B5EF4-FFF2-40B4-BE49-F238E27FC236}">
                <a16:creationId xmlns:a16="http://schemas.microsoft.com/office/drawing/2014/main" id="{A8F4215D-71A0-4E13-80F7-F282F4F6D6D0}"/>
              </a:ext>
            </a:extLst>
          </p:cNvPr>
          <p:cNvSpPr>
            <a:spLocks/>
          </p:cNvSpPr>
          <p:nvPr/>
        </p:nvSpPr>
        <p:spPr>
          <a:xfrm>
            <a:off x="109057" y="2873791"/>
            <a:ext cx="1718852" cy="1539149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김동기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4" name="nppt_15651455640113840">
            <a:extLst>
              <a:ext uri="{FF2B5EF4-FFF2-40B4-BE49-F238E27FC236}">
                <a16:creationId xmlns:a16="http://schemas.microsoft.com/office/drawing/2014/main" id="{263BE2DD-A2EA-4B23-B274-299DEBEB5DF1}"/>
              </a:ext>
            </a:extLst>
          </p:cNvPr>
          <p:cNvSpPr>
            <a:spLocks/>
          </p:cNvSpPr>
          <p:nvPr/>
        </p:nvSpPr>
        <p:spPr>
          <a:xfrm>
            <a:off x="1968517" y="2873791"/>
            <a:ext cx="4178842" cy="1533745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뷰 작업 수행 </a:t>
            </a:r>
            <a:r>
              <a:rPr lang="ko-KR" altLang="en-US" sz="1500" b="1" dirty="0" err="1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메인페이지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 기능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각종 기능 및 오류수정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nppt_15651455640113836">
            <a:extLst>
              <a:ext uri="{FF2B5EF4-FFF2-40B4-BE49-F238E27FC236}">
                <a16:creationId xmlns:a16="http://schemas.microsoft.com/office/drawing/2014/main" id="{299736E5-1E97-4D7E-8C67-0DB101A6E1E3}"/>
              </a:ext>
            </a:extLst>
          </p:cNvPr>
          <p:cNvSpPr>
            <a:spLocks/>
          </p:cNvSpPr>
          <p:nvPr/>
        </p:nvSpPr>
        <p:spPr>
          <a:xfrm>
            <a:off x="109057" y="4549656"/>
            <a:ext cx="1718852" cy="1539149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김영훈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nppt_15651455640113840">
            <a:extLst>
              <a:ext uri="{FF2B5EF4-FFF2-40B4-BE49-F238E27FC236}">
                <a16:creationId xmlns:a16="http://schemas.microsoft.com/office/drawing/2014/main" id="{AD152FCE-A314-4176-BC52-7C3628922CB7}"/>
              </a:ext>
            </a:extLst>
          </p:cNvPr>
          <p:cNvSpPr>
            <a:spLocks/>
          </p:cNvSpPr>
          <p:nvPr/>
        </p:nvSpPr>
        <p:spPr>
          <a:xfrm>
            <a:off x="1968517" y="4555060"/>
            <a:ext cx="4178842" cy="1533745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뷰 작업 수행 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검색페이지</a:t>
            </a:r>
            <a:r>
              <a:rPr lang="en-US" altLang="ko-KR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프로필페이지 기능 및 오류 수정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nppt_15651455640113824">
            <a:extLst>
              <a:ext uri="{FF2B5EF4-FFF2-40B4-BE49-F238E27FC236}">
                <a16:creationId xmlns:a16="http://schemas.microsoft.com/office/drawing/2014/main" id="{A7B0FB8B-3E8D-425F-92C5-06707E00FD44}"/>
              </a:ext>
            </a:extLst>
          </p:cNvPr>
          <p:cNvSpPr>
            <a:spLocks/>
          </p:cNvSpPr>
          <p:nvPr/>
        </p:nvSpPr>
        <p:spPr>
          <a:xfrm>
            <a:off x="8165738" y="4538833"/>
            <a:ext cx="3837124" cy="1539164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뷰 작업 수행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댓글페이지 기능 및 오류수정</a:t>
            </a:r>
          </a:p>
        </p:txBody>
      </p:sp>
      <p:sp>
        <p:nvSpPr>
          <p:cNvPr id="17" name="nppt_15651455640113820">
            <a:extLst>
              <a:ext uri="{FF2B5EF4-FFF2-40B4-BE49-F238E27FC236}">
                <a16:creationId xmlns:a16="http://schemas.microsoft.com/office/drawing/2014/main" id="{C30FD432-5BDA-4942-8629-B838DD797E66}"/>
              </a:ext>
            </a:extLst>
          </p:cNvPr>
          <p:cNvSpPr>
            <a:spLocks/>
          </p:cNvSpPr>
          <p:nvPr/>
        </p:nvSpPr>
        <p:spPr>
          <a:xfrm>
            <a:off x="6287578" y="4555782"/>
            <a:ext cx="1718852" cy="1539164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박영은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5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131471" y="1094262"/>
            <a:ext cx="11864786" cy="124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683A7C38-F28A-4268-952E-6ABF95C87D1E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5363318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초기모델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16EAE7-7064-4CF3-A9EA-64DA3AE1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A40491-37E8-41B3-91A1-7BEB133A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098" y="1949986"/>
            <a:ext cx="5380887" cy="32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FAAC2-AB8A-4B7A-A89E-A5ED84784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" y="1302176"/>
            <a:ext cx="5127619" cy="5270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70A9A9-1F9C-4A38-9010-6A778C98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2176"/>
            <a:ext cx="5615355" cy="25799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AD0086-AF68-4B30-9212-4876B46C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882126"/>
            <a:ext cx="5615355" cy="26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75501" y="1106664"/>
            <a:ext cx="1204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1326E6E5-7C83-481F-BE03-9602D4B88AA8}"/>
              </a:ext>
            </a:extLst>
          </p:cNvPr>
          <p:cNvSpPr txBox="1">
            <a:spLocks/>
          </p:cNvSpPr>
          <p:nvPr/>
        </p:nvSpPr>
        <p:spPr>
          <a:xfrm>
            <a:off x="341195" y="195511"/>
            <a:ext cx="5573043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초기모델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798DA8-CCBB-4F3A-867F-F93329D0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32" y="7801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50EE7-5E7C-464E-ADB4-756067E8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237377"/>
            <a:ext cx="5603137" cy="5330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4738E9-D53F-47C7-9139-C6B9BE6C8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30" y="1237376"/>
            <a:ext cx="5603137" cy="53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167780" y="1094262"/>
            <a:ext cx="117529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AF5E5B7C-CD76-43E9-8D91-FDCEE39FF9FF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7687068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초기모델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AFF3DB-162C-4A09-9984-1A5F7390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14" y="1094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E4A49-04A6-44A7-80AE-52CE2966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" y="1243730"/>
            <a:ext cx="5564654" cy="5339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EEE8A9-9D24-4FAE-97D0-FAB6BE4D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1243731"/>
            <a:ext cx="5668118" cy="53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134224" y="1089203"/>
            <a:ext cx="11828477" cy="174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083B3355-6DDD-4CC8-AAD1-AEE2F585C396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783807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초기모델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E28BDC-ACB8-4C41-A510-1006995A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2" y="1786855"/>
            <a:ext cx="109811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F1C67A-3DEE-4156-9DF4-0CD6385C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" y="1258350"/>
            <a:ext cx="5754804" cy="527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8E8807-02CC-4B07-8C9E-49C3C5B7B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5" y="1258350"/>
            <a:ext cx="5354516" cy="52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00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249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</vt:lpstr>
      <vt:lpstr>맑은 고딕</vt:lpstr>
      <vt:lpstr>Arial</vt:lpstr>
      <vt:lpstr>Book Antiqua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goott5</cp:lastModifiedBy>
  <cp:revision>219</cp:revision>
  <dcterms:created xsi:type="dcterms:W3CDTF">2020-05-25T14:40:55Z</dcterms:created>
  <dcterms:modified xsi:type="dcterms:W3CDTF">2020-07-27T00:32:06Z</dcterms:modified>
</cp:coreProperties>
</file>