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7" autoAdjust="0"/>
  </p:normalViewPr>
  <p:slideViewPr>
    <p:cSldViewPr snapToGrid="0">
      <p:cViewPr>
        <p:scale>
          <a:sx n="75" d="100"/>
          <a:sy n="75" d="100"/>
        </p:scale>
        <p:origin x="28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9F414-DF46-43EF-BB8B-0E697814CE38}" type="doc">
      <dgm:prSet loTypeId="urn:microsoft.com/office/officeart/2005/8/layout/hProcess10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B12464FB-021D-478A-A46C-F50AAE0A2998}">
      <dgm:prSet phldrT="[Texte]"/>
      <dgm:spPr/>
      <dgm:t>
        <a:bodyPr/>
        <a:lstStyle/>
        <a:p>
          <a:r>
            <a:rPr lang="fr-FR" dirty="0" err="1"/>
            <a:t>Keras</a:t>
          </a:r>
          <a:endParaRPr lang="fr-FR" dirty="0"/>
        </a:p>
      </dgm:t>
    </dgm:pt>
    <dgm:pt modelId="{21119767-4CE4-47DF-AA2D-FCC866827102}" type="parTrans" cxnId="{07A94BA5-667C-45FD-B5BC-F9A72D3C5F45}">
      <dgm:prSet/>
      <dgm:spPr/>
      <dgm:t>
        <a:bodyPr/>
        <a:lstStyle/>
        <a:p>
          <a:endParaRPr lang="fr-FR"/>
        </a:p>
      </dgm:t>
    </dgm:pt>
    <dgm:pt modelId="{4DEDE2C3-09C8-4181-AE52-C58E82B1E491}" type="sibTrans" cxnId="{07A94BA5-667C-45FD-B5BC-F9A72D3C5F45}">
      <dgm:prSet/>
      <dgm:spPr/>
      <dgm:t>
        <a:bodyPr/>
        <a:lstStyle/>
        <a:p>
          <a:endParaRPr lang="fr-FR"/>
        </a:p>
      </dgm:t>
    </dgm:pt>
    <dgm:pt modelId="{7C90170F-8E73-48DA-9CD9-16D5711CBD82}">
      <dgm:prSet phldrT="[Texte]"/>
      <dgm:spPr/>
      <dgm:t>
        <a:bodyPr/>
        <a:lstStyle/>
        <a:p>
          <a:r>
            <a:rPr lang="fr-FR" dirty="0"/>
            <a:t>Prend le </a:t>
          </a:r>
          <a:r>
            <a:rPr lang="fr-FR" dirty="0" err="1"/>
            <a:t>dataset</a:t>
          </a:r>
          <a:r>
            <a:rPr lang="fr-FR" dirty="0"/>
            <a:t> en entrée</a:t>
          </a:r>
        </a:p>
      </dgm:t>
    </dgm:pt>
    <dgm:pt modelId="{211C90B2-6FE2-4485-A08B-724088CE17B3}" type="parTrans" cxnId="{F360C05D-CFCD-4098-898A-96E878F32922}">
      <dgm:prSet/>
      <dgm:spPr/>
      <dgm:t>
        <a:bodyPr/>
        <a:lstStyle/>
        <a:p>
          <a:endParaRPr lang="fr-FR"/>
        </a:p>
      </dgm:t>
    </dgm:pt>
    <dgm:pt modelId="{42CA3311-7E1A-4D50-BA5B-4BFDCC98BC75}" type="sibTrans" cxnId="{F360C05D-CFCD-4098-898A-96E878F32922}">
      <dgm:prSet/>
      <dgm:spPr/>
      <dgm:t>
        <a:bodyPr/>
        <a:lstStyle/>
        <a:p>
          <a:endParaRPr lang="fr-FR"/>
        </a:p>
      </dgm:t>
    </dgm:pt>
    <dgm:pt modelId="{9B887E31-BED2-4E40-B13A-41DE55158390}">
      <dgm:prSet phldrT="[Texte]"/>
      <dgm:spPr/>
      <dgm:t>
        <a:bodyPr/>
        <a:lstStyle/>
        <a:p>
          <a:r>
            <a:rPr lang="fr-FR" dirty="0"/>
            <a:t>Tableau de prédictions</a:t>
          </a:r>
        </a:p>
      </dgm:t>
    </dgm:pt>
    <dgm:pt modelId="{1EDE280B-3C1F-4ED3-9A8B-0EAFCAA84F2C}" type="parTrans" cxnId="{D66C586B-F2AE-4FE1-9F97-21BB55823713}">
      <dgm:prSet/>
      <dgm:spPr/>
      <dgm:t>
        <a:bodyPr/>
        <a:lstStyle/>
        <a:p>
          <a:endParaRPr lang="fr-FR"/>
        </a:p>
      </dgm:t>
    </dgm:pt>
    <dgm:pt modelId="{73E35D3F-BD9D-4252-824C-4CEDEA1E54CC}" type="sibTrans" cxnId="{D66C586B-F2AE-4FE1-9F97-21BB55823713}">
      <dgm:prSet/>
      <dgm:spPr/>
      <dgm:t>
        <a:bodyPr/>
        <a:lstStyle/>
        <a:p>
          <a:endParaRPr lang="fr-FR"/>
        </a:p>
      </dgm:t>
    </dgm:pt>
    <dgm:pt modelId="{45F89E1C-F1EE-42C5-B17A-E8053F1DBAE0}">
      <dgm:prSet phldrT="[Texte]"/>
      <dgm:spPr/>
      <dgm:t>
        <a:bodyPr/>
        <a:lstStyle/>
        <a:p>
          <a:r>
            <a:rPr lang="fr-FR" dirty="0"/>
            <a:t>1 prédiction pour chaque trame</a:t>
          </a:r>
        </a:p>
      </dgm:t>
    </dgm:pt>
    <dgm:pt modelId="{C9F0D322-CE1A-4823-BE3D-9BDF67C240F4}" type="parTrans" cxnId="{FE9E7E4F-D01D-4D01-AE16-B92EA54FAE59}">
      <dgm:prSet/>
      <dgm:spPr/>
      <dgm:t>
        <a:bodyPr/>
        <a:lstStyle/>
        <a:p>
          <a:endParaRPr lang="fr-FR"/>
        </a:p>
      </dgm:t>
    </dgm:pt>
    <dgm:pt modelId="{57DA1E83-18F5-4AAB-95FE-EE6C0D62CB5E}" type="sibTrans" cxnId="{FE9E7E4F-D01D-4D01-AE16-B92EA54FAE59}">
      <dgm:prSet/>
      <dgm:spPr/>
      <dgm:t>
        <a:bodyPr/>
        <a:lstStyle/>
        <a:p>
          <a:endParaRPr lang="fr-FR"/>
        </a:p>
      </dgm:t>
    </dgm:pt>
    <dgm:pt modelId="{C6900A59-9375-424E-8A4E-BF7F452471AE}">
      <dgm:prSet phldrT="[Texte]"/>
      <dgm:spPr/>
      <dgm:t>
        <a:bodyPr/>
        <a:lstStyle/>
        <a:p>
          <a:r>
            <a:rPr lang="fr-FR" dirty="0"/>
            <a:t>1 bloc de trame correspond à 1 touche tapée</a:t>
          </a:r>
        </a:p>
      </dgm:t>
    </dgm:pt>
    <dgm:pt modelId="{B90B6CA2-048F-4BE9-8068-B47375711314}" type="parTrans" cxnId="{045F7C77-BAF7-42E8-9D21-A65E46269453}">
      <dgm:prSet/>
      <dgm:spPr/>
      <dgm:t>
        <a:bodyPr/>
        <a:lstStyle/>
        <a:p>
          <a:endParaRPr lang="fr-FR"/>
        </a:p>
      </dgm:t>
    </dgm:pt>
    <dgm:pt modelId="{A15ACFFA-8B4F-4E64-866B-746760C11071}" type="sibTrans" cxnId="{045F7C77-BAF7-42E8-9D21-A65E46269453}">
      <dgm:prSet/>
      <dgm:spPr/>
      <dgm:t>
        <a:bodyPr/>
        <a:lstStyle/>
        <a:p>
          <a:endParaRPr lang="fr-FR"/>
        </a:p>
      </dgm:t>
    </dgm:pt>
    <dgm:pt modelId="{CCAB665F-050C-4A6C-8B73-F91C593F4C3D}">
      <dgm:prSet phldrT="[Texte]"/>
      <dgm:spPr/>
      <dgm:t>
        <a:bodyPr/>
        <a:lstStyle/>
        <a:p>
          <a:r>
            <a:rPr lang="fr-FR" dirty="0"/>
            <a:t>Logique humaine</a:t>
          </a:r>
        </a:p>
      </dgm:t>
    </dgm:pt>
    <dgm:pt modelId="{AF3BAE6D-8420-48BF-A9E8-8A652400D399}" type="parTrans" cxnId="{8C7DB89C-A441-4359-8E76-F06874F0DB38}">
      <dgm:prSet/>
      <dgm:spPr/>
      <dgm:t>
        <a:bodyPr/>
        <a:lstStyle/>
        <a:p>
          <a:endParaRPr lang="fr-FR"/>
        </a:p>
      </dgm:t>
    </dgm:pt>
    <dgm:pt modelId="{D92D775D-084B-4451-B577-76F7A7D0128A}" type="sibTrans" cxnId="{8C7DB89C-A441-4359-8E76-F06874F0DB38}">
      <dgm:prSet/>
      <dgm:spPr/>
      <dgm:t>
        <a:bodyPr/>
        <a:lstStyle/>
        <a:p>
          <a:endParaRPr lang="fr-FR"/>
        </a:p>
      </dgm:t>
    </dgm:pt>
    <dgm:pt modelId="{5314C2BD-369D-43AA-98D3-BCCEFB4511AF}">
      <dgm:prSet phldrT="[Texte]"/>
      <dgm:spPr/>
      <dgm:t>
        <a:bodyPr/>
        <a:lstStyle/>
        <a:p>
          <a:r>
            <a:rPr lang="fr-FR" dirty="0"/>
            <a:t>La chaine de caractères suit une certaine logique</a:t>
          </a:r>
        </a:p>
      </dgm:t>
    </dgm:pt>
    <dgm:pt modelId="{5E8ACCA3-B476-4B20-8FCB-142737ACA456}" type="parTrans" cxnId="{BD61250B-5DF1-4B36-8CA5-92971B7ABA2E}">
      <dgm:prSet/>
      <dgm:spPr/>
      <dgm:t>
        <a:bodyPr/>
        <a:lstStyle/>
        <a:p>
          <a:endParaRPr lang="fr-FR"/>
        </a:p>
      </dgm:t>
    </dgm:pt>
    <dgm:pt modelId="{6443E9D9-73F8-484F-A1C6-B7D710C7538D}" type="sibTrans" cxnId="{BD61250B-5DF1-4B36-8CA5-92971B7ABA2E}">
      <dgm:prSet/>
      <dgm:spPr/>
      <dgm:t>
        <a:bodyPr/>
        <a:lstStyle/>
        <a:p>
          <a:endParaRPr lang="fr-FR"/>
        </a:p>
      </dgm:t>
    </dgm:pt>
    <dgm:pt modelId="{9FC0C58A-9F85-47A9-AFF8-AF067C1EA07D}">
      <dgm:prSet phldrT="[Texte]"/>
      <dgm:spPr/>
      <dgm:t>
        <a:bodyPr/>
        <a:lstStyle/>
        <a:p>
          <a:r>
            <a:rPr lang="fr-FR" dirty="0"/>
            <a:t>On en déduit avec notre contexte que la 1ere lettre est plutôt un ‘h’ afin de faire ‘</a:t>
          </a:r>
          <a:r>
            <a:rPr lang="fr-FR" dirty="0" err="1"/>
            <a:t>hackaton</a:t>
          </a:r>
          <a:r>
            <a:rPr lang="fr-FR" dirty="0"/>
            <a:t>’</a:t>
          </a:r>
        </a:p>
      </dgm:t>
    </dgm:pt>
    <dgm:pt modelId="{0254BBC4-64ED-43BE-8168-12958E7BB698}" type="parTrans" cxnId="{D380E9A9-C95C-4B44-B610-D6171C309546}">
      <dgm:prSet/>
      <dgm:spPr/>
      <dgm:t>
        <a:bodyPr/>
        <a:lstStyle/>
        <a:p>
          <a:endParaRPr lang="fr-FR"/>
        </a:p>
      </dgm:t>
    </dgm:pt>
    <dgm:pt modelId="{5FCBCBFB-D74C-4AB0-9AFC-34E15F35E99D}" type="sibTrans" cxnId="{D380E9A9-C95C-4B44-B610-D6171C309546}">
      <dgm:prSet/>
      <dgm:spPr/>
      <dgm:t>
        <a:bodyPr/>
        <a:lstStyle/>
        <a:p>
          <a:endParaRPr lang="fr-FR"/>
        </a:p>
      </dgm:t>
    </dgm:pt>
    <dgm:pt modelId="{68E69B72-4D03-460B-AD28-AAD6DB45DC3B}">
      <dgm:prSet phldrT="[Texte]"/>
      <dgm:spPr/>
      <dgm:t>
        <a:bodyPr/>
        <a:lstStyle/>
        <a:p>
          <a:r>
            <a:rPr lang="fr-FR" dirty="0"/>
            <a:t>Ex : ici on peut voir que un ‘a’ puis un ‘c’ et un ‘k’ on été tapés</a:t>
          </a:r>
        </a:p>
      </dgm:t>
    </dgm:pt>
    <dgm:pt modelId="{85F3C584-1D14-4525-AAFD-22A5DA943EB9}" type="parTrans" cxnId="{C6B7EFC4-2153-42ED-90BD-3892283027D6}">
      <dgm:prSet/>
      <dgm:spPr/>
      <dgm:t>
        <a:bodyPr/>
        <a:lstStyle/>
        <a:p>
          <a:endParaRPr lang="fr-FR"/>
        </a:p>
      </dgm:t>
    </dgm:pt>
    <dgm:pt modelId="{748AE766-94F6-43AC-A66C-39839E486691}" type="sibTrans" cxnId="{C6B7EFC4-2153-42ED-90BD-3892283027D6}">
      <dgm:prSet/>
      <dgm:spPr/>
      <dgm:t>
        <a:bodyPr/>
        <a:lstStyle/>
        <a:p>
          <a:endParaRPr lang="fr-FR"/>
        </a:p>
      </dgm:t>
    </dgm:pt>
    <dgm:pt modelId="{8DCAD6C3-FAB2-46B5-B1EB-779D6E99342F}" type="pres">
      <dgm:prSet presAssocID="{EA69F414-DF46-43EF-BB8B-0E697814CE38}" presName="Name0" presStyleCnt="0">
        <dgm:presLayoutVars>
          <dgm:dir/>
          <dgm:resizeHandles val="exact"/>
        </dgm:presLayoutVars>
      </dgm:prSet>
      <dgm:spPr/>
    </dgm:pt>
    <dgm:pt modelId="{285961C2-7469-4175-AB70-9724B172DF7A}" type="pres">
      <dgm:prSet presAssocID="{B12464FB-021D-478A-A46C-F50AAE0A2998}" presName="composite" presStyleCnt="0"/>
      <dgm:spPr/>
    </dgm:pt>
    <dgm:pt modelId="{DEED9885-A14D-49B9-92FA-755AE7923A9A}" type="pres">
      <dgm:prSet presAssocID="{B12464FB-021D-478A-A46C-F50AAE0A2998}" presName="imagSh" presStyleLbl="bgImgPlace1" presStyleIdx="0" presStyleCnt="3" custLinFactNeighborX="-484" custLinFactNeighborY="-1900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A72B86D-5FCF-405B-AD35-484EF1B241D0}" type="pres">
      <dgm:prSet presAssocID="{B12464FB-021D-478A-A46C-F50AAE0A2998}" presName="txNode" presStyleLbl="node1" presStyleIdx="0" presStyleCnt="3" custScaleY="160095" custLinFactNeighborX="-4384" custLinFactNeighborY="51564">
        <dgm:presLayoutVars>
          <dgm:bulletEnabled val="1"/>
        </dgm:presLayoutVars>
      </dgm:prSet>
      <dgm:spPr/>
    </dgm:pt>
    <dgm:pt modelId="{BE30D7F8-5428-4ED1-B14A-9A6BB0A7564A}" type="pres">
      <dgm:prSet presAssocID="{4DEDE2C3-09C8-4181-AE52-C58E82B1E491}" presName="sibTrans" presStyleLbl="sibTrans2D1" presStyleIdx="0" presStyleCnt="2"/>
      <dgm:spPr/>
    </dgm:pt>
    <dgm:pt modelId="{B28F0E49-B63A-4D48-91A7-343FBBE482AD}" type="pres">
      <dgm:prSet presAssocID="{4DEDE2C3-09C8-4181-AE52-C58E82B1E491}" presName="connTx" presStyleLbl="sibTrans2D1" presStyleIdx="0" presStyleCnt="2"/>
      <dgm:spPr/>
    </dgm:pt>
    <dgm:pt modelId="{E093119F-265B-4E2A-9DDD-BC2B21C414CA}" type="pres">
      <dgm:prSet presAssocID="{9B887E31-BED2-4E40-B13A-41DE55158390}" presName="composite" presStyleCnt="0"/>
      <dgm:spPr/>
    </dgm:pt>
    <dgm:pt modelId="{1E2269BC-5896-4FC2-91C8-84D48CE4E356}" type="pres">
      <dgm:prSet presAssocID="{9B887E31-BED2-4E40-B13A-41DE55158390}" presName="imagSh" presStyleLbl="bgImgPlace1" presStyleIdx="1" presStyleCnt="3"/>
      <dgm:spPr>
        <a:blipFill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F8C04160-2F61-4C83-A4CE-D5F9DB8EF3EE}" type="pres">
      <dgm:prSet presAssocID="{9B887E31-BED2-4E40-B13A-41DE55158390}" presName="txNode" presStyleLbl="node1" presStyleIdx="1" presStyleCnt="3" custScaleY="160973" custLinFactNeighborX="-6472" custLinFactNeighborY="51709">
        <dgm:presLayoutVars>
          <dgm:bulletEnabled val="1"/>
        </dgm:presLayoutVars>
      </dgm:prSet>
      <dgm:spPr/>
    </dgm:pt>
    <dgm:pt modelId="{C271866D-9D48-46A5-A6A1-0367DCD57629}" type="pres">
      <dgm:prSet presAssocID="{73E35D3F-BD9D-4252-824C-4CEDEA1E54CC}" presName="sibTrans" presStyleLbl="sibTrans2D1" presStyleIdx="1" presStyleCnt="2"/>
      <dgm:spPr/>
    </dgm:pt>
    <dgm:pt modelId="{06B908B5-48CE-4C11-8577-195845BE589A}" type="pres">
      <dgm:prSet presAssocID="{73E35D3F-BD9D-4252-824C-4CEDEA1E54CC}" presName="connTx" presStyleLbl="sibTrans2D1" presStyleIdx="1" presStyleCnt="2"/>
      <dgm:spPr/>
    </dgm:pt>
    <dgm:pt modelId="{74465E4C-7FFB-4E16-B81A-4409B478ED0E}" type="pres">
      <dgm:prSet presAssocID="{CCAB665F-050C-4A6C-8B73-F91C593F4C3D}" presName="composite" presStyleCnt="0"/>
      <dgm:spPr/>
    </dgm:pt>
    <dgm:pt modelId="{82FA38F2-5CBA-49C1-8C8F-4CCA4E7C6107}" type="pres">
      <dgm:prSet presAssocID="{CCAB665F-050C-4A6C-8B73-F91C593F4C3D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8E775EAD-6C6E-4419-8FCC-5F638AC302FA}" type="pres">
      <dgm:prSet presAssocID="{CCAB665F-050C-4A6C-8B73-F91C593F4C3D}" presName="txNode" presStyleLbl="node1" presStyleIdx="2" presStyleCnt="3" custScaleY="160973" custLinFactNeighborX="-6472" custLinFactNeighborY="51709">
        <dgm:presLayoutVars>
          <dgm:bulletEnabled val="1"/>
        </dgm:presLayoutVars>
      </dgm:prSet>
      <dgm:spPr/>
    </dgm:pt>
  </dgm:ptLst>
  <dgm:cxnLst>
    <dgm:cxn modelId="{B81ABB06-E895-4273-8E5E-894BFF64AAA1}" type="presOf" srcId="{7C90170F-8E73-48DA-9CD9-16D5711CBD82}" destId="{DA72B86D-5FCF-405B-AD35-484EF1B241D0}" srcOrd="0" destOrd="1" presId="urn:microsoft.com/office/officeart/2005/8/layout/hProcess10"/>
    <dgm:cxn modelId="{B6530509-16B4-4C81-8871-444A49E49192}" type="presOf" srcId="{68E69B72-4D03-460B-AD28-AAD6DB45DC3B}" destId="{F8C04160-2F61-4C83-A4CE-D5F9DB8EF3EE}" srcOrd="0" destOrd="3" presId="urn:microsoft.com/office/officeart/2005/8/layout/hProcess10"/>
    <dgm:cxn modelId="{9C66C20A-0A2E-46C0-BAE4-C5C71C986929}" type="presOf" srcId="{73E35D3F-BD9D-4252-824C-4CEDEA1E54CC}" destId="{06B908B5-48CE-4C11-8577-195845BE589A}" srcOrd="1" destOrd="0" presId="urn:microsoft.com/office/officeart/2005/8/layout/hProcess10"/>
    <dgm:cxn modelId="{BD61250B-5DF1-4B36-8CA5-92971B7ABA2E}" srcId="{CCAB665F-050C-4A6C-8B73-F91C593F4C3D}" destId="{5314C2BD-369D-43AA-98D3-BCCEFB4511AF}" srcOrd="0" destOrd="0" parTransId="{5E8ACCA3-B476-4B20-8FCB-142737ACA456}" sibTransId="{6443E9D9-73F8-484F-A1C6-B7D710C7538D}"/>
    <dgm:cxn modelId="{85B7A615-A507-437D-A62F-2DEFF01E533C}" type="presOf" srcId="{4DEDE2C3-09C8-4181-AE52-C58E82B1E491}" destId="{B28F0E49-B63A-4D48-91A7-343FBBE482AD}" srcOrd="1" destOrd="0" presId="urn:microsoft.com/office/officeart/2005/8/layout/hProcess10"/>
    <dgm:cxn modelId="{93D68B2A-FFB7-47B2-858E-CFC8ED26CCED}" type="presOf" srcId="{73E35D3F-BD9D-4252-824C-4CEDEA1E54CC}" destId="{C271866D-9D48-46A5-A6A1-0367DCD57629}" srcOrd="0" destOrd="0" presId="urn:microsoft.com/office/officeart/2005/8/layout/hProcess10"/>
    <dgm:cxn modelId="{9A9E795B-7588-40ED-9FEE-FE88BC1B163B}" type="presOf" srcId="{45F89E1C-F1EE-42C5-B17A-E8053F1DBAE0}" destId="{F8C04160-2F61-4C83-A4CE-D5F9DB8EF3EE}" srcOrd="0" destOrd="1" presId="urn:microsoft.com/office/officeart/2005/8/layout/hProcess10"/>
    <dgm:cxn modelId="{F360C05D-CFCD-4098-898A-96E878F32922}" srcId="{B12464FB-021D-478A-A46C-F50AAE0A2998}" destId="{7C90170F-8E73-48DA-9CD9-16D5711CBD82}" srcOrd="0" destOrd="0" parTransId="{211C90B2-6FE2-4485-A08B-724088CE17B3}" sibTransId="{42CA3311-7E1A-4D50-BA5B-4BFDCC98BC75}"/>
    <dgm:cxn modelId="{47AB2561-E078-4DC7-A033-DB548D22B896}" type="presOf" srcId="{5314C2BD-369D-43AA-98D3-BCCEFB4511AF}" destId="{8E775EAD-6C6E-4419-8FCC-5F638AC302FA}" srcOrd="0" destOrd="1" presId="urn:microsoft.com/office/officeart/2005/8/layout/hProcess10"/>
    <dgm:cxn modelId="{D66C586B-F2AE-4FE1-9F97-21BB55823713}" srcId="{EA69F414-DF46-43EF-BB8B-0E697814CE38}" destId="{9B887E31-BED2-4E40-B13A-41DE55158390}" srcOrd="1" destOrd="0" parTransId="{1EDE280B-3C1F-4ED3-9A8B-0EAFCAA84F2C}" sibTransId="{73E35D3F-BD9D-4252-824C-4CEDEA1E54CC}"/>
    <dgm:cxn modelId="{9406DA6B-2DB7-4C9C-B813-91F9A1713AE1}" type="presOf" srcId="{C6900A59-9375-424E-8A4E-BF7F452471AE}" destId="{F8C04160-2F61-4C83-A4CE-D5F9DB8EF3EE}" srcOrd="0" destOrd="2" presId="urn:microsoft.com/office/officeart/2005/8/layout/hProcess10"/>
    <dgm:cxn modelId="{FE9E7E4F-D01D-4D01-AE16-B92EA54FAE59}" srcId="{9B887E31-BED2-4E40-B13A-41DE55158390}" destId="{45F89E1C-F1EE-42C5-B17A-E8053F1DBAE0}" srcOrd="0" destOrd="0" parTransId="{C9F0D322-CE1A-4823-BE3D-9BDF67C240F4}" sibTransId="{57DA1E83-18F5-4AAB-95FE-EE6C0D62CB5E}"/>
    <dgm:cxn modelId="{FD44C673-5E73-4B7D-B986-4FC9594E9627}" type="presOf" srcId="{CCAB665F-050C-4A6C-8B73-F91C593F4C3D}" destId="{8E775EAD-6C6E-4419-8FCC-5F638AC302FA}" srcOrd="0" destOrd="0" presId="urn:microsoft.com/office/officeart/2005/8/layout/hProcess10"/>
    <dgm:cxn modelId="{045F7C77-BAF7-42E8-9D21-A65E46269453}" srcId="{9B887E31-BED2-4E40-B13A-41DE55158390}" destId="{C6900A59-9375-424E-8A4E-BF7F452471AE}" srcOrd="1" destOrd="0" parTransId="{B90B6CA2-048F-4BE9-8068-B47375711314}" sibTransId="{A15ACFFA-8B4F-4E64-866B-746760C11071}"/>
    <dgm:cxn modelId="{CEBA5292-EEC7-48B8-85E4-4AA40B4E2DFA}" type="presOf" srcId="{4DEDE2C3-09C8-4181-AE52-C58E82B1E491}" destId="{BE30D7F8-5428-4ED1-B14A-9A6BB0A7564A}" srcOrd="0" destOrd="0" presId="urn:microsoft.com/office/officeart/2005/8/layout/hProcess10"/>
    <dgm:cxn modelId="{8C7DB89C-A441-4359-8E76-F06874F0DB38}" srcId="{EA69F414-DF46-43EF-BB8B-0E697814CE38}" destId="{CCAB665F-050C-4A6C-8B73-F91C593F4C3D}" srcOrd="2" destOrd="0" parTransId="{AF3BAE6D-8420-48BF-A9E8-8A652400D399}" sibTransId="{D92D775D-084B-4451-B577-76F7A7D0128A}"/>
    <dgm:cxn modelId="{07A94BA5-667C-45FD-B5BC-F9A72D3C5F45}" srcId="{EA69F414-DF46-43EF-BB8B-0E697814CE38}" destId="{B12464FB-021D-478A-A46C-F50AAE0A2998}" srcOrd="0" destOrd="0" parTransId="{21119767-4CE4-47DF-AA2D-FCC866827102}" sibTransId="{4DEDE2C3-09C8-4181-AE52-C58E82B1E491}"/>
    <dgm:cxn modelId="{D380E9A9-C95C-4B44-B610-D6171C309546}" srcId="{CCAB665F-050C-4A6C-8B73-F91C593F4C3D}" destId="{9FC0C58A-9F85-47A9-AFF8-AF067C1EA07D}" srcOrd="1" destOrd="0" parTransId="{0254BBC4-64ED-43BE-8168-12958E7BB698}" sibTransId="{5FCBCBFB-D74C-4AB0-9AFC-34E15F35E99D}"/>
    <dgm:cxn modelId="{71E5E6AB-F0C1-4BE2-8711-2C9A6FADD553}" type="presOf" srcId="{9B887E31-BED2-4E40-B13A-41DE55158390}" destId="{F8C04160-2F61-4C83-A4CE-D5F9DB8EF3EE}" srcOrd="0" destOrd="0" presId="urn:microsoft.com/office/officeart/2005/8/layout/hProcess10"/>
    <dgm:cxn modelId="{DD446AAF-04DB-4FAC-9778-37701CB2322D}" type="presOf" srcId="{EA69F414-DF46-43EF-BB8B-0E697814CE38}" destId="{8DCAD6C3-FAB2-46B5-B1EB-779D6E99342F}" srcOrd="0" destOrd="0" presId="urn:microsoft.com/office/officeart/2005/8/layout/hProcess10"/>
    <dgm:cxn modelId="{C6B7EFC4-2153-42ED-90BD-3892283027D6}" srcId="{9B887E31-BED2-4E40-B13A-41DE55158390}" destId="{68E69B72-4D03-460B-AD28-AAD6DB45DC3B}" srcOrd="2" destOrd="0" parTransId="{85F3C584-1D14-4525-AAFD-22A5DA943EB9}" sibTransId="{748AE766-94F6-43AC-A66C-39839E486691}"/>
    <dgm:cxn modelId="{E84C7FD6-54CF-428F-9536-D32EBB28EFA1}" type="presOf" srcId="{9FC0C58A-9F85-47A9-AFF8-AF067C1EA07D}" destId="{8E775EAD-6C6E-4419-8FCC-5F638AC302FA}" srcOrd="0" destOrd="2" presId="urn:microsoft.com/office/officeart/2005/8/layout/hProcess10"/>
    <dgm:cxn modelId="{E8438EE1-8BB6-4ACF-8519-D9A834AED1A4}" type="presOf" srcId="{B12464FB-021D-478A-A46C-F50AAE0A2998}" destId="{DA72B86D-5FCF-405B-AD35-484EF1B241D0}" srcOrd="0" destOrd="0" presId="urn:microsoft.com/office/officeart/2005/8/layout/hProcess10"/>
    <dgm:cxn modelId="{8DFA8225-06CE-4A7B-AA2C-6E02E0B5CC87}" type="presParOf" srcId="{8DCAD6C3-FAB2-46B5-B1EB-779D6E99342F}" destId="{285961C2-7469-4175-AB70-9724B172DF7A}" srcOrd="0" destOrd="0" presId="urn:microsoft.com/office/officeart/2005/8/layout/hProcess10"/>
    <dgm:cxn modelId="{76B2ABCE-FA21-4A21-8C4A-507D088CC7C1}" type="presParOf" srcId="{285961C2-7469-4175-AB70-9724B172DF7A}" destId="{DEED9885-A14D-49B9-92FA-755AE7923A9A}" srcOrd="0" destOrd="0" presId="urn:microsoft.com/office/officeart/2005/8/layout/hProcess10"/>
    <dgm:cxn modelId="{5CC134D2-5979-4FFF-AEB3-F864E3F3B217}" type="presParOf" srcId="{285961C2-7469-4175-AB70-9724B172DF7A}" destId="{DA72B86D-5FCF-405B-AD35-484EF1B241D0}" srcOrd="1" destOrd="0" presId="urn:microsoft.com/office/officeart/2005/8/layout/hProcess10"/>
    <dgm:cxn modelId="{354DE054-E3CA-41C2-8111-317183BC569A}" type="presParOf" srcId="{8DCAD6C3-FAB2-46B5-B1EB-779D6E99342F}" destId="{BE30D7F8-5428-4ED1-B14A-9A6BB0A7564A}" srcOrd="1" destOrd="0" presId="urn:microsoft.com/office/officeart/2005/8/layout/hProcess10"/>
    <dgm:cxn modelId="{9F04AC5A-C830-428B-AB44-39555D80AF9E}" type="presParOf" srcId="{BE30D7F8-5428-4ED1-B14A-9A6BB0A7564A}" destId="{B28F0E49-B63A-4D48-91A7-343FBBE482AD}" srcOrd="0" destOrd="0" presId="urn:microsoft.com/office/officeart/2005/8/layout/hProcess10"/>
    <dgm:cxn modelId="{E832A2DA-E553-4D93-8E6D-95679D0079D4}" type="presParOf" srcId="{8DCAD6C3-FAB2-46B5-B1EB-779D6E99342F}" destId="{E093119F-265B-4E2A-9DDD-BC2B21C414CA}" srcOrd="2" destOrd="0" presId="urn:microsoft.com/office/officeart/2005/8/layout/hProcess10"/>
    <dgm:cxn modelId="{FA1D6FF3-7682-410F-BF7C-AF2A2192A06C}" type="presParOf" srcId="{E093119F-265B-4E2A-9DDD-BC2B21C414CA}" destId="{1E2269BC-5896-4FC2-91C8-84D48CE4E356}" srcOrd="0" destOrd="0" presId="urn:microsoft.com/office/officeart/2005/8/layout/hProcess10"/>
    <dgm:cxn modelId="{5B340A8C-E48C-4779-9C4C-D5F956B49979}" type="presParOf" srcId="{E093119F-265B-4E2A-9DDD-BC2B21C414CA}" destId="{F8C04160-2F61-4C83-A4CE-D5F9DB8EF3EE}" srcOrd="1" destOrd="0" presId="urn:microsoft.com/office/officeart/2005/8/layout/hProcess10"/>
    <dgm:cxn modelId="{47D8C13D-1D5A-4FB8-B6F8-615822370419}" type="presParOf" srcId="{8DCAD6C3-FAB2-46B5-B1EB-779D6E99342F}" destId="{C271866D-9D48-46A5-A6A1-0367DCD57629}" srcOrd="3" destOrd="0" presId="urn:microsoft.com/office/officeart/2005/8/layout/hProcess10"/>
    <dgm:cxn modelId="{6D9E0B49-4D40-4902-BAE3-BA8A11B8DE7C}" type="presParOf" srcId="{C271866D-9D48-46A5-A6A1-0367DCD57629}" destId="{06B908B5-48CE-4C11-8577-195845BE589A}" srcOrd="0" destOrd="0" presId="urn:microsoft.com/office/officeart/2005/8/layout/hProcess10"/>
    <dgm:cxn modelId="{0E2E8025-5F60-48FE-96BB-037DD3673CAB}" type="presParOf" srcId="{8DCAD6C3-FAB2-46B5-B1EB-779D6E99342F}" destId="{74465E4C-7FFB-4E16-B81A-4409B478ED0E}" srcOrd="4" destOrd="0" presId="urn:microsoft.com/office/officeart/2005/8/layout/hProcess10"/>
    <dgm:cxn modelId="{04AB8FBB-1189-4C8F-B55C-4BC1F73B7E15}" type="presParOf" srcId="{74465E4C-7FFB-4E16-B81A-4409B478ED0E}" destId="{82FA38F2-5CBA-49C1-8C8F-4CCA4E7C6107}" srcOrd="0" destOrd="0" presId="urn:microsoft.com/office/officeart/2005/8/layout/hProcess10"/>
    <dgm:cxn modelId="{25D117EB-255D-4B7D-B25B-F1B1D5BFDB2C}" type="presParOf" srcId="{74465E4C-7FFB-4E16-B81A-4409B478ED0E}" destId="{8E775EAD-6C6E-4419-8FCC-5F638AC302F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D7FF3-0FCB-446F-A997-4DD9D868C75B}" type="doc">
      <dgm:prSet loTypeId="urn:microsoft.com/office/officeart/2005/8/layout/radial5" loCatId="relationship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7D93E0A6-1EAE-4A46-93F9-38481C6AB84A}">
      <dgm:prSet phldrT="[Texte]" phldr="1"/>
      <dgm:spPr/>
      <dgm:t>
        <a:bodyPr/>
        <a:lstStyle/>
        <a:p>
          <a:endParaRPr lang="fr-FR" dirty="0"/>
        </a:p>
      </dgm:t>
    </dgm:pt>
    <dgm:pt modelId="{71F7802C-90BB-4CD4-8B1E-BA9382C081B2}" type="parTrans" cxnId="{9A5DFDF0-F08C-4694-BA7D-EBFFBEACB178}">
      <dgm:prSet/>
      <dgm:spPr/>
      <dgm:t>
        <a:bodyPr/>
        <a:lstStyle/>
        <a:p>
          <a:endParaRPr lang="fr-FR"/>
        </a:p>
      </dgm:t>
    </dgm:pt>
    <dgm:pt modelId="{21C23FC1-3E02-4309-BFAB-80C479847D29}" type="sibTrans" cxnId="{9A5DFDF0-F08C-4694-BA7D-EBFFBEACB178}">
      <dgm:prSet/>
      <dgm:spPr/>
      <dgm:t>
        <a:bodyPr/>
        <a:lstStyle/>
        <a:p>
          <a:endParaRPr lang="fr-FR"/>
        </a:p>
      </dgm:t>
    </dgm:pt>
    <dgm:pt modelId="{E5122AEF-7094-413A-BBA0-7E5398C719F8}">
      <dgm:prSet phldrT="[Texte]" phldr="1"/>
      <dgm:spPr/>
      <dgm:t>
        <a:bodyPr/>
        <a:lstStyle/>
        <a:p>
          <a:endParaRPr lang="fr-FR" dirty="0"/>
        </a:p>
      </dgm:t>
    </dgm:pt>
    <dgm:pt modelId="{FE99830C-A3E1-4855-942D-E79285858F12}" type="parTrans" cxnId="{FCB21957-359C-4103-A089-AD5999B3BD70}">
      <dgm:prSet/>
      <dgm:spPr/>
      <dgm:t>
        <a:bodyPr/>
        <a:lstStyle/>
        <a:p>
          <a:endParaRPr lang="fr-FR"/>
        </a:p>
      </dgm:t>
    </dgm:pt>
    <dgm:pt modelId="{D77A394E-B35B-4C8B-9533-44C69DB05EFA}" type="sibTrans" cxnId="{FCB21957-359C-4103-A089-AD5999B3BD70}">
      <dgm:prSet/>
      <dgm:spPr/>
      <dgm:t>
        <a:bodyPr/>
        <a:lstStyle/>
        <a:p>
          <a:endParaRPr lang="fr-FR"/>
        </a:p>
      </dgm:t>
    </dgm:pt>
    <dgm:pt modelId="{55A1AD80-F72B-472D-BC42-B72C179A07C5}">
      <dgm:prSet phldrT="[Texte]" phldr="1"/>
      <dgm:spPr/>
      <dgm:t>
        <a:bodyPr/>
        <a:lstStyle/>
        <a:p>
          <a:endParaRPr lang="fr-FR"/>
        </a:p>
      </dgm:t>
    </dgm:pt>
    <dgm:pt modelId="{901958E9-C4E4-487F-A94C-336FE030AF0A}" type="parTrans" cxnId="{1FAB3CAE-3236-4F9A-8916-08A17C674A9F}">
      <dgm:prSet/>
      <dgm:spPr/>
      <dgm:t>
        <a:bodyPr/>
        <a:lstStyle/>
        <a:p>
          <a:endParaRPr lang="fr-FR"/>
        </a:p>
      </dgm:t>
    </dgm:pt>
    <dgm:pt modelId="{E0CCFD6F-58D2-46DF-8B6B-A606B7A46C96}" type="sibTrans" cxnId="{1FAB3CAE-3236-4F9A-8916-08A17C674A9F}">
      <dgm:prSet/>
      <dgm:spPr/>
      <dgm:t>
        <a:bodyPr/>
        <a:lstStyle/>
        <a:p>
          <a:endParaRPr lang="fr-FR"/>
        </a:p>
      </dgm:t>
    </dgm:pt>
    <dgm:pt modelId="{F21BE725-9CE3-484E-B94B-707DA1875478}">
      <dgm:prSet phldrT="[Texte]" phldr="1"/>
      <dgm:spPr/>
      <dgm:t>
        <a:bodyPr/>
        <a:lstStyle/>
        <a:p>
          <a:endParaRPr lang="fr-FR"/>
        </a:p>
      </dgm:t>
    </dgm:pt>
    <dgm:pt modelId="{7681F8D8-BA04-4EE9-90F6-06B4E0F0CC2B}" type="parTrans" cxnId="{A5D079B1-CA51-487B-9CA7-9184F0872FAC}">
      <dgm:prSet/>
      <dgm:spPr/>
      <dgm:t>
        <a:bodyPr/>
        <a:lstStyle/>
        <a:p>
          <a:endParaRPr lang="fr-FR"/>
        </a:p>
      </dgm:t>
    </dgm:pt>
    <dgm:pt modelId="{05F2F007-12B9-4FBF-A5A7-08FA660F682C}" type="sibTrans" cxnId="{A5D079B1-CA51-487B-9CA7-9184F0872FAC}">
      <dgm:prSet/>
      <dgm:spPr/>
      <dgm:t>
        <a:bodyPr/>
        <a:lstStyle/>
        <a:p>
          <a:endParaRPr lang="fr-FR"/>
        </a:p>
      </dgm:t>
    </dgm:pt>
    <dgm:pt modelId="{D03196FF-153E-4F1E-9346-F8586A3FE76B}">
      <dgm:prSet phldrT="[Texte]" phldr="1"/>
      <dgm:spPr/>
      <dgm:t>
        <a:bodyPr/>
        <a:lstStyle/>
        <a:p>
          <a:endParaRPr lang="fr-FR"/>
        </a:p>
      </dgm:t>
    </dgm:pt>
    <dgm:pt modelId="{99495CED-6372-4AC0-B80D-44A70A5C7922}" type="parTrans" cxnId="{4653A619-B2CA-4D4A-8155-572EF79766D7}">
      <dgm:prSet/>
      <dgm:spPr/>
      <dgm:t>
        <a:bodyPr/>
        <a:lstStyle/>
        <a:p>
          <a:endParaRPr lang="fr-FR"/>
        </a:p>
      </dgm:t>
    </dgm:pt>
    <dgm:pt modelId="{3EEA6119-8DF6-4171-8461-286CD96C24AA}" type="sibTrans" cxnId="{4653A619-B2CA-4D4A-8155-572EF79766D7}">
      <dgm:prSet/>
      <dgm:spPr/>
      <dgm:t>
        <a:bodyPr/>
        <a:lstStyle/>
        <a:p>
          <a:endParaRPr lang="fr-FR"/>
        </a:p>
      </dgm:t>
    </dgm:pt>
    <dgm:pt modelId="{1B22A2CF-1B63-494F-AF69-EB688F298A51}">
      <dgm:prSet/>
      <dgm:spPr/>
      <dgm:t>
        <a:bodyPr/>
        <a:lstStyle/>
        <a:p>
          <a:endParaRPr lang="fr-FR"/>
        </a:p>
      </dgm:t>
    </dgm:pt>
    <dgm:pt modelId="{B65E013B-C00E-4BD3-A443-01D7ACC126BB}" type="parTrans" cxnId="{1FC2447B-FA5D-485C-A5C9-6FC5DF9ADC68}">
      <dgm:prSet/>
      <dgm:spPr/>
      <dgm:t>
        <a:bodyPr/>
        <a:lstStyle/>
        <a:p>
          <a:endParaRPr lang="fr-FR"/>
        </a:p>
      </dgm:t>
    </dgm:pt>
    <dgm:pt modelId="{3BEB76E6-E5E2-46D4-821A-36143459C2EF}" type="sibTrans" cxnId="{1FC2447B-FA5D-485C-A5C9-6FC5DF9ADC68}">
      <dgm:prSet/>
      <dgm:spPr/>
      <dgm:t>
        <a:bodyPr/>
        <a:lstStyle/>
        <a:p>
          <a:endParaRPr lang="fr-FR"/>
        </a:p>
      </dgm:t>
    </dgm:pt>
    <dgm:pt modelId="{B5F00A41-D580-4D27-8F5C-B4E1CC59AFF5}" type="pres">
      <dgm:prSet presAssocID="{DD1D7FF3-0FCB-446F-A997-4DD9D868C75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84FC2FC-0221-4D3D-A623-A0819333E34C}" type="pres">
      <dgm:prSet presAssocID="{7D93E0A6-1EAE-4A46-93F9-38481C6AB84A}" presName="centerShape" presStyleLbl="node0" presStyleIdx="0" presStyleCnt="1" custScaleX="118558" custScaleY="119877"/>
      <dgm:spPr/>
    </dgm:pt>
    <dgm:pt modelId="{EAC2E338-6F9D-458D-8C50-4B70231DAAF8}" type="pres">
      <dgm:prSet presAssocID="{FE99830C-A3E1-4855-942D-E79285858F12}" presName="parTrans" presStyleLbl="sibTrans2D1" presStyleIdx="0" presStyleCnt="5"/>
      <dgm:spPr/>
    </dgm:pt>
    <dgm:pt modelId="{1A921772-B8A3-4D2E-8E24-FBBA434B807E}" type="pres">
      <dgm:prSet presAssocID="{FE99830C-A3E1-4855-942D-E79285858F12}" presName="connectorText" presStyleLbl="sibTrans2D1" presStyleIdx="0" presStyleCnt="5"/>
      <dgm:spPr/>
    </dgm:pt>
    <dgm:pt modelId="{17B4F5F2-0200-481D-9B78-03347506A50E}" type="pres">
      <dgm:prSet presAssocID="{E5122AEF-7094-413A-BBA0-7E5398C719F8}" presName="node" presStyleLbl="node1" presStyleIdx="0" presStyleCnt="5">
        <dgm:presLayoutVars>
          <dgm:bulletEnabled val="1"/>
        </dgm:presLayoutVars>
      </dgm:prSet>
      <dgm:spPr/>
    </dgm:pt>
    <dgm:pt modelId="{DFEA2EF8-A5C6-42A6-A40F-C793643A3FF5}" type="pres">
      <dgm:prSet presAssocID="{901958E9-C4E4-487F-A94C-336FE030AF0A}" presName="parTrans" presStyleLbl="sibTrans2D1" presStyleIdx="1" presStyleCnt="5"/>
      <dgm:spPr/>
    </dgm:pt>
    <dgm:pt modelId="{48E7AD6F-2D37-423A-8C72-486BC0437297}" type="pres">
      <dgm:prSet presAssocID="{901958E9-C4E4-487F-A94C-336FE030AF0A}" presName="connectorText" presStyleLbl="sibTrans2D1" presStyleIdx="1" presStyleCnt="5"/>
      <dgm:spPr/>
    </dgm:pt>
    <dgm:pt modelId="{7FC2FE24-FCF2-4BC6-B2BC-92868C8E38A5}" type="pres">
      <dgm:prSet presAssocID="{55A1AD80-F72B-472D-BC42-B72C179A07C5}" presName="node" presStyleLbl="node1" presStyleIdx="1" presStyleCnt="5">
        <dgm:presLayoutVars>
          <dgm:bulletEnabled val="1"/>
        </dgm:presLayoutVars>
      </dgm:prSet>
      <dgm:spPr/>
    </dgm:pt>
    <dgm:pt modelId="{0B599DEA-3867-45D0-956C-9562110174EB}" type="pres">
      <dgm:prSet presAssocID="{7681F8D8-BA04-4EE9-90F6-06B4E0F0CC2B}" presName="parTrans" presStyleLbl="sibTrans2D1" presStyleIdx="2" presStyleCnt="5"/>
      <dgm:spPr/>
    </dgm:pt>
    <dgm:pt modelId="{D21010F0-1140-48CF-AC6D-BBA7EE0D3BD6}" type="pres">
      <dgm:prSet presAssocID="{7681F8D8-BA04-4EE9-90F6-06B4E0F0CC2B}" presName="connectorText" presStyleLbl="sibTrans2D1" presStyleIdx="2" presStyleCnt="5"/>
      <dgm:spPr/>
    </dgm:pt>
    <dgm:pt modelId="{CC8064BD-0A2C-423B-98B6-A7A85FA3A520}" type="pres">
      <dgm:prSet presAssocID="{F21BE725-9CE3-484E-B94B-707DA1875478}" presName="node" presStyleLbl="node1" presStyleIdx="2" presStyleCnt="5">
        <dgm:presLayoutVars>
          <dgm:bulletEnabled val="1"/>
        </dgm:presLayoutVars>
      </dgm:prSet>
      <dgm:spPr/>
    </dgm:pt>
    <dgm:pt modelId="{9873D58C-040D-4251-B49F-CCB7EF0F3403}" type="pres">
      <dgm:prSet presAssocID="{99495CED-6372-4AC0-B80D-44A70A5C7922}" presName="parTrans" presStyleLbl="sibTrans2D1" presStyleIdx="3" presStyleCnt="5"/>
      <dgm:spPr/>
    </dgm:pt>
    <dgm:pt modelId="{12CF273D-1FDF-47A9-A19A-3479CE24516A}" type="pres">
      <dgm:prSet presAssocID="{99495CED-6372-4AC0-B80D-44A70A5C7922}" presName="connectorText" presStyleLbl="sibTrans2D1" presStyleIdx="3" presStyleCnt="5"/>
      <dgm:spPr/>
    </dgm:pt>
    <dgm:pt modelId="{A07918A4-D1F1-481D-9576-A923BFCFBB85}" type="pres">
      <dgm:prSet presAssocID="{D03196FF-153E-4F1E-9346-F8586A3FE76B}" presName="node" presStyleLbl="node1" presStyleIdx="3" presStyleCnt="5">
        <dgm:presLayoutVars>
          <dgm:bulletEnabled val="1"/>
        </dgm:presLayoutVars>
      </dgm:prSet>
      <dgm:spPr/>
    </dgm:pt>
    <dgm:pt modelId="{D9262010-FFBC-4579-A9F2-065B1C0F81DB}" type="pres">
      <dgm:prSet presAssocID="{B65E013B-C00E-4BD3-A443-01D7ACC126BB}" presName="parTrans" presStyleLbl="sibTrans2D1" presStyleIdx="4" presStyleCnt="5"/>
      <dgm:spPr/>
    </dgm:pt>
    <dgm:pt modelId="{0AF95435-F8D8-4643-87EF-2711B9A59F2E}" type="pres">
      <dgm:prSet presAssocID="{B65E013B-C00E-4BD3-A443-01D7ACC126BB}" presName="connectorText" presStyleLbl="sibTrans2D1" presStyleIdx="4" presStyleCnt="5"/>
      <dgm:spPr/>
    </dgm:pt>
    <dgm:pt modelId="{43013F43-2B9D-4730-9D75-3B72D56F60D4}" type="pres">
      <dgm:prSet presAssocID="{1B22A2CF-1B63-494F-AF69-EB688F298A51}" presName="node" presStyleLbl="node1" presStyleIdx="4" presStyleCnt="5">
        <dgm:presLayoutVars>
          <dgm:bulletEnabled val="1"/>
        </dgm:presLayoutVars>
      </dgm:prSet>
      <dgm:spPr/>
    </dgm:pt>
  </dgm:ptLst>
  <dgm:cxnLst>
    <dgm:cxn modelId="{24C41701-943B-44E4-8769-6122E7999CEC}" type="presOf" srcId="{F21BE725-9CE3-484E-B94B-707DA1875478}" destId="{CC8064BD-0A2C-423B-98B6-A7A85FA3A520}" srcOrd="0" destOrd="0" presId="urn:microsoft.com/office/officeart/2005/8/layout/radial5"/>
    <dgm:cxn modelId="{0CC01806-4EBF-4CF0-837D-376CA8EDD210}" type="presOf" srcId="{901958E9-C4E4-487F-A94C-336FE030AF0A}" destId="{48E7AD6F-2D37-423A-8C72-486BC0437297}" srcOrd="1" destOrd="0" presId="urn:microsoft.com/office/officeart/2005/8/layout/radial5"/>
    <dgm:cxn modelId="{4653A619-B2CA-4D4A-8155-572EF79766D7}" srcId="{7D93E0A6-1EAE-4A46-93F9-38481C6AB84A}" destId="{D03196FF-153E-4F1E-9346-F8586A3FE76B}" srcOrd="3" destOrd="0" parTransId="{99495CED-6372-4AC0-B80D-44A70A5C7922}" sibTransId="{3EEA6119-8DF6-4171-8461-286CD96C24AA}"/>
    <dgm:cxn modelId="{8108C41A-D765-460F-9D60-69B3C9E9B9F6}" type="presOf" srcId="{901958E9-C4E4-487F-A94C-336FE030AF0A}" destId="{DFEA2EF8-A5C6-42A6-A40F-C793643A3FF5}" srcOrd="0" destOrd="0" presId="urn:microsoft.com/office/officeart/2005/8/layout/radial5"/>
    <dgm:cxn modelId="{B08CBE35-23F8-4334-B3BA-9F4B15BE270F}" type="presOf" srcId="{1B22A2CF-1B63-494F-AF69-EB688F298A51}" destId="{43013F43-2B9D-4730-9D75-3B72D56F60D4}" srcOrd="0" destOrd="0" presId="urn:microsoft.com/office/officeart/2005/8/layout/radial5"/>
    <dgm:cxn modelId="{E99F2260-617D-452C-93A8-431491FC53AE}" type="presOf" srcId="{E5122AEF-7094-413A-BBA0-7E5398C719F8}" destId="{17B4F5F2-0200-481D-9B78-03347506A50E}" srcOrd="0" destOrd="0" presId="urn:microsoft.com/office/officeart/2005/8/layout/radial5"/>
    <dgm:cxn modelId="{E6C3B94E-87FF-4183-8752-472E7E5740F0}" type="presOf" srcId="{D03196FF-153E-4F1E-9346-F8586A3FE76B}" destId="{A07918A4-D1F1-481D-9576-A923BFCFBB85}" srcOrd="0" destOrd="0" presId="urn:microsoft.com/office/officeart/2005/8/layout/radial5"/>
    <dgm:cxn modelId="{0AC96670-8988-4A44-B272-E9BF1D308BA8}" type="presOf" srcId="{7681F8D8-BA04-4EE9-90F6-06B4E0F0CC2B}" destId="{0B599DEA-3867-45D0-956C-9562110174EB}" srcOrd="0" destOrd="0" presId="urn:microsoft.com/office/officeart/2005/8/layout/radial5"/>
    <dgm:cxn modelId="{FCB21957-359C-4103-A089-AD5999B3BD70}" srcId="{7D93E0A6-1EAE-4A46-93F9-38481C6AB84A}" destId="{E5122AEF-7094-413A-BBA0-7E5398C719F8}" srcOrd="0" destOrd="0" parTransId="{FE99830C-A3E1-4855-942D-E79285858F12}" sibTransId="{D77A394E-B35B-4C8B-9533-44C69DB05EFA}"/>
    <dgm:cxn modelId="{1FC2447B-FA5D-485C-A5C9-6FC5DF9ADC68}" srcId="{7D93E0A6-1EAE-4A46-93F9-38481C6AB84A}" destId="{1B22A2CF-1B63-494F-AF69-EB688F298A51}" srcOrd="4" destOrd="0" parTransId="{B65E013B-C00E-4BD3-A443-01D7ACC126BB}" sibTransId="{3BEB76E6-E5E2-46D4-821A-36143459C2EF}"/>
    <dgm:cxn modelId="{CB965890-71E3-40E8-8AE1-91668F2EF6F7}" type="presOf" srcId="{55A1AD80-F72B-472D-BC42-B72C179A07C5}" destId="{7FC2FE24-FCF2-4BC6-B2BC-92868C8E38A5}" srcOrd="0" destOrd="0" presId="urn:microsoft.com/office/officeart/2005/8/layout/radial5"/>
    <dgm:cxn modelId="{7B72879D-7B7A-45EA-A9EB-E7EF1CAE7E69}" type="presOf" srcId="{99495CED-6372-4AC0-B80D-44A70A5C7922}" destId="{12CF273D-1FDF-47A9-A19A-3479CE24516A}" srcOrd="1" destOrd="0" presId="urn:microsoft.com/office/officeart/2005/8/layout/radial5"/>
    <dgm:cxn modelId="{8DB1E9A1-8F4B-4493-AEED-5279D7FF18C0}" type="presOf" srcId="{FE99830C-A3E1-4855-942D-E79285858F12}" destId="{1A921772-B8A3-4D2E-8E24-FBBA434B807E}" srcOrd="1" destOrd="0" presId="urn:microsoft.com/office/officeart/2005/8/layout/radial5"/>
    <dgm:cxn modelId="{1FAB3CAE-3236-4F9A-8916-08A17C674A9F}" srcId="{7D93E0A6-1EAE-4A46-93F9-38481C6AB84A}" destId="{55A1AD80-F72B-472D-BC42-B72C179A07C5}" srcOrd="1" destOrd="0" parTransId="{901958E9-C4E4-487F-A94C-336FE030AF0A}" sibTransId="{E0CCFD6F-58D2-46DF-8B6B-A606B7A46C96}"/>
    <dgm:cxn modelId="{A5D079B1-CA51-487B-9CA7-9184F0872FAC}" srcId="{7D93E0A6-1EAE-4A46-93F9-38481C6AB84A}" destId="{F21BE725-9CE3-484E-B94B-707DA1875478}" srcOrd="2" destOrd="0" parTransId="{7681F8D8-BA04-4EE9-90F6-06B4E0F0CC2B}" sibTransId="{05F2F007-12B9-4FBF-A5A7-08FA660F682C}"/>
    <dgm:cxn modelId="{A50891BC-ECCF-40A9-9F04-B4B4EE97D737}" type="presOf" srcId="{99495CED-6372-4AC0-B80D-44A70A5C7922}" destId="{9873D58C-040D-4251-B49F-CCB7EF0F3403}" srcOrd="0" destOrd="0" presId="urn:microsoft.com/office/officeart/2005/8/layout/radial5"/>
    <dgm:cxn modelId="{3E0EBBC8-AA54-4D52-AE73-C6763E475A5F}" type="presOf" srcId="{DD1D7FF3-0FCB-446F-A997-4DD9D868C75B}" destId="{B5F00A41-D580-4D27-8F5C-B4E1CC59AFF5}" srcOrd="0" destOrd="0" presId="urn:microsoft.com/office/officeart/2005/8/layout/radial5"/>
    <dgm:cxn modelId="{154814D7-6F65-4DBE-9F84-618B9CA1FCAA}" type="presOf" srcId="{7681F8D8-BA04-4EE9-90F6-06B4E0F0CC2B}" destId="{D21010F0-1140-48CF-AC6D-BBA7EE0D3BD6}" srcOrd="1" destOrd="0" presId="urn:microsoft.com/office/officeart/2005/8/layout/radial5"/>
    <dgm:cxn modelId="{E40C55DF-F705-4B69-97B9-F960C33DC822}" type="presOf" srcId="{7D93E0A6-1EAE-4A46-93F9-38481C6AB84A}" destId="{F84FC2FC-0221-4D3D-A623-A0819333E34C}" srcOrd="0" destOrd="0" presId="urn:microsoft.com/office/officeart/2005/8/layout/radial5"/>
    <dgm:cxn modelId="{5D8F9EDF-D58B-462B-BDC3-257BE1E87664}" type="presOf" srcId="{B65E013B-C00E-4BD3-A443-01D7ACC126BB}" destId="{D9262010-FFBC-4579-A9F2-065B1C0F81DB}" srcOrd="0" destOrd="0" presId="urn:microsoft.com/office/officeart/2005/8/layout/radial5"/>
    <dgm:cxn modelId="{7A8B8BE6-9885-4275-BE92-C77923074049}" type="presOf" srcId="{B65E013B-C00E-4BD3-A443-01D7ACC126BB}" destId="{0AF95435-F8D8-4643-87EF-2711B9A59F2E}" srcOrd="1" destOrd="0" presId="urn:microsoft.com/office/officeart/2005/8/layout/radial5"/>
    <dgm:cxn modelId="{9A5DFDF0-F08C-4694-BA7D-EBFFBEACB178}" srcId="{DD1D7FF3-0FCB-446F-A997-4DD9D868C75B}" destId="{7D93E0A6-1EAE-4A46-93F9-38481C6AB84A}" srcOrd="0" destOrd="0" parTransId="{71F7802C-90BB-4CD4-8B1E-BA9382C081B2}" sibTransId="{21C23FC1-3E02-4309-BFAB-80C479847D29}"/>
    <dgm:cxn modelId="{806809F5-E3A3-4C13-BC18-6E94409B3816}" type="presOf" srcId="{FE99830C-A3E1-4855-942D-E79285858F12}" destId="{EAC2E338-6F9D-458D-8C50-4B70231DAAF8}" srcOrd="0" destOrd="0" presId="urn:microsoft.com/office/officeart/2005/8/layout/radial5"/>
    <dgm:cxn modelId="{643B5F0B-6D0D-44C2-AB88-BBFB28D8D693}" type="presParOf" srcId="{B5F00A41-D580-4D27-8F5C-B4E1CC59AFF5}" destId="{F84FC2FC-0221-4D3D-A623-A0819333E34C}" srcOrd="0" destOrd="0" presId="urn:microsoft.com/office/officeart/2005/8/layout/radial5"/>
    <dgm:cxn modelId="{CC8AB516-0CE0-46F4-8B31-C598D28E7022}" type="presParOf" srcId="{B5F00A41-D580-4D27-8F5C-B4E1CC59AFF5}" destId="{EAC2E338-6F9D-458D-8C50-4B70231DAAF8}" srcOrd="1" destOrd="0" presId="urn:microsoft.com/office/officeart/2005/8/layout/radial5"/>
    <dgm:cxn modelId="{36888F5B-7A9D-4EA8-A90D-B2BB4C1371A8}" type="presParOf" srcId="{EAC2E338-6F9D-458D-8C50-4B70231DAAF8}" destId="{1A921772-B8A3-4D2E-8E24-FBBA434B807E}" srcOrd="0" destOrd="0" presId="urn:microsoft.com/office/officeart/2005/8/layout/radial5"/>
    <dgm:cxn modelId="{44427F14-C4FC-43A6-9633-A0F11CCF6D60}" type="presParOf" srcId="{B5F00A41-D580-4D27-8F5C-B4E1CC59AFF5}" destId="{17B4F5F2-0200-481D-9B78-03347506A50E}" srcOrd="2" destOrd="0" presId="urn:microsoft.com/office/officeart/2005/8/layout/radial5"/>
    <dgm:cxn modelId="{2A9066D5-CB4F-4567-82DA-62EDF763E206}" type="presParOf" srcId="{B5F00A41-D580-4D27-8F5C-B4E1CC59AFF5}" destId="{DFEA2EF8-A5C6-42A6-A40F-C793643A3FF5}" srcOrd="3" destOrd="0" presId="urn:microsoft.com/office/officeart/2005/8/layout/radial5"/>
    <dgm:cxn modelId="{F930785A-F3F6-4B08-B0BE-EC302466AF05}" type="presParOf" srcId="{DFEA2EF8-A5C6-42A6-A40F-C793643A3FF5}" destId="{48E7AD6F-2D37-423A-8C72-486BC0437297}" srcOrd="0" destOrd="0" presId="urn:microsoft.com/office/officeart/2005/8/layout/radial5"/>
    <dgm:cxn modelId="{D9D7D298-8C93-4B94-9B4E-1D4085702FEF}" type="presParOf" srcId="{B5F00A41-D580-4D27-8F5C-B4E1CC59AFF5}" destId="{7FC2FE24-FCF2-4BC6-B2BC-92868C8E38A5}" srcOrd="4" destOrd="0" presId="urn:microsoft.com/office/officeart/2005/8/layout/radial5"/>
    <dgm:cxn modelId="{E92F4F10-5C02-46D5-809F-A600AE109A55}" type="presParOf" srcId="{B5F00A41-D580-4D27-8F5C-B4E1CC59AFF5}" destId="{0B599DEA-3867-45D0-956C-9562110174EB}" srcOrd="5" destOrd="0" presId="urn:microsoft.com/office/officeart/2005/8/layout/radial5"/>
    <dgm:cxn modelId="{CAE75F80-8DA7-41E9-8C04-CF8BF94C6953}" type="presParOf" srcId="{0B599DEA-3867-45D0-956C-9562110174EB}" destId="{D21010F0-1140-48CF-AC6D-BBA7EE0D3BD6}" srcOrd="0" destOrd="0" presId="urn:microsoft.com/office/officeart/2005/8/layout/radial5"/>
    <dgm:cxn modelId="{491A34C7-26F2-4E88-88C1-89A22C22E0C2}" type="presParOf" srcId="{B5F00A41-D580-4D27-8F5C-B4E1CC59AFF5}" destId="{CC8064BD-0A2C-423B-98B6-A7A85FA3A520}" srcOrd="6" destOrd="0" presId="urn:microsoft.com/office/officeart/2005/8/layout/radial5"/>
    <dgm:cxn modelId="{B4337029-F5A6-4E0E-84F1-230913702972}" type="presParOf" srcId="{B5F00A41-D580-4D27-8F5C-B4E1CC59AFF5}" destId="{9873D58C-040D-4251-B49F-CCB7EF0F3403}" srcOrd="7" destOrd="0" presId="urn:microsoft.com/office/officeart/2005/8/layout/radial5"/>
    <dgm:cxn modelId="{5D977716-54E0-4650-9F2C-7015D45ED7EB}" type="presParOf" srcId="{9873D58C-040D-4251-B49F-CCB7EF0F3403}" destId="{12CF273D-1FDF-47A9-A19A-3479CE24516A}" srcOrd="0" destOrd="0" presId="urn:microsoft.com/office/officeart/2005/8/layout/radial5"/>
    <dgm:cxn modelId="{E3683538-16CC-416C-8147-B72A9A8FA1C0}" type="presParOf" srcId="{B5F00A41-D580-4D27-8F5C-B4E1CC59AFF5}" destId="{A07918A4-D1F1-481D-9576-A923BFCFBB85}" srcOrd="8" destOrd="0" presId="urn:microsoft.com/office/officeart/2005/8/layout/radial5"/>
    <dgm:cxn modelId="{B42948FF-92F1-433E-80D9-D90455A5F107}" type="presParOf" srcId="{B5F00A41-D580-4D27-8F5C-B4E1CC59AFF5}" destId="{D9262010-FFBC-4579-A9F2-065B1C0F81DB}" srcOrd="9" destOrd="0" presId="urn:microsoft.com/office/officeart/2005/8/layout/radial5"/>
    <dgm:cxn modelId="{26013E83-9D5D-432D-A7BA-3F0554DA4A55}" type="presParOf" srcId="{D9262010-FFBC-4579-A9F2-065B1C0F81DB}" destId="{0AF95435-F8D8-4643-87EF-2711B9A59F2E}" srcOrd="0" destOrd="0" presId="urn:microsoft.com/office/officeart/2005/8/layout/radial5"/>
    <dgm:cxn modelId="{A0DC2840-395E-4005-8C55-0ADFF0153D82}" type="presParOf" srcId="{B5F00A41-D580-4D27-8F5C-B4E1CC59AFF5}" destId="{43013F43-2B9D-4730-9D75-3B72D56F60D4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9885-A14D-49B9-92FA-755AE7923A9A}">
      <dsp:nvSpPr>
        <dsp:cNvPr id="0" name=""/>
        <dsp:cNvSpPr/>
      </dsp:nvSpPr>
      <dsp:spPr>
        <a:xfrm>
          <a:off x="0" y="1338640"/>
          <a:ext cx="1828524" cy="18285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2B86D-5FCF-405B-AD35-484EF1B241D0}">
      <dsp:nvSpPr>
        <dsp:cNvPr id="0" name=""/>
        <dsp:cNvSpPr/>
      </dsp:nvSpPr>
      <dsp:spPr>
        <a:xfrm>
          <a:off x="221385" y="2863931"/>
          <a:ext cx="1828524" cy="29273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Keras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Prend le </a:t>
          </a:r>
          <a:r>
            <a:rPr lang="fr-FR" sz="1400" kern="1200" dirty="0" err="1"/>
            <a:t>dataset</a:t>
          </a:r>
          <a:r>
            <a:rPr lang="fr-FR" sz="1400" kern="1200" dirty="0"/>
            <a:t> en entrée</a:t>
          </a:r>
        </a:p>
      </dsp:txBody>
      <dsp:txXfrm>
        <a:off x="274941" y="2917487"/>
        <a:ext cx="1721412" cy="2820263"/>
      </dsp:txXfrm>
    </dsp:sp>
    <dsp:sp modelId="{BE30D7F8-5428-4ED1-B14A-9A6BB0A7564A}">
      <dsp:nvSpPr>
        <dsp:cNvPr id="0" name=""/>
        <dsp:cNvSpPr/>
      </dsp:nvSpPr>
      <dsp:spPr>
        <a:xfrm rot="37211">
          <a:off x="2182086" y="2048856"/>
          <a:ext cx="353593" cy="439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2182089" y="2136156"/>
        <a:ext cx="247515" cy="263620"/>
      </dsp:txXfrm>
    </dsp:sp>
    <dsp:sp modelId="{1E2269BC-5896-4FC2-91C8-84D48CE4E356}">
      <dsp:nvSpPr>
        <dsp:cNvPr id="0" name=""/>
        <dsp:cNvSpPr/>
      </dsp:nvSpPr>
      <dsp:spPr>
        <a:xfrm>
          <a:off x="2838731" y="1369369"/>
          <a:ext cx="1828524" cy="18285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04160-2F61-4C83-A4CE-D5F9DB8EF3EE}">
      <dsp:nvSpPr>
        <dsp:cNvPr id="0" name=""/>
        <dsp:cNvSpPr/>
      </dsp:nvSpPr>
      <dsp:spPr>
        <a:xfrm>
          <a:off x="3018056" y="2854542"/>
          <a:ext cx="1828524" cy="2943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Tableau de prédictions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1 prédiction pour chaque trame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1 bloc de trame correspond à 1 touche tapée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Ex : ici on peut voir que un ‘a’ puis un ‘c’ et un ‘k’ on été tapés</a:t>
          </a:r>
        </a:p>
      </dsp:txBody>
      <dsp:txXfrm>
        <a:off x="3071612" y="2908098"/>
        <a:ext cx="1721412" cy="2836318"/>
      </dsp:txXfrm>
    </dsp:sp>
    <dsp:sp modelId="{C271866D-9D48-46A5-A6A1-0367DCD57629}">
      <dsp:nvSpPr>
        <dsp:cNvPr id="0" name=""/>
        <dsp:cNvSpPr/>
      </dsp:nvSpPr>
      <dsp:spPr>
        <a:xfrm>
          <a:off x="5019469" y="2063946"/>
          <a:ext cx="352214" cy="439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5019469" y="2151820"/>
        <a:ext cx="246550" cy="263620"/>
      </dsp:txXfrm>
    </dsp:sp>
    <dsp:sp modelId="{82FA38F2-5CBA-49C1-8C8F-4CCA4E7C6107}">
      <dsp:nvSpPr>
        <dsp:cNvPr id="0" name=""/>
        <dsp:cNvSpPr/>
      </dsp:nvSpPr>
      <dsp:spPr>
        <a:xfrm>
          <a:off x="5673581" y="1369369"/>
          <a:ext cx="1828524" cy="18285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75EAD-6C6E-4419-8FCC-5F638AC302FA}">
      <dsp:nvSpPr>
        <dsp:cNvPr id="0" name=""/>
        <dsp:cNvSpPr/>
      </dsp:nvSpPr>
      <dsp:spPr>
        <a:xfrm>
          <a:off x="5852906" y="2854542"/>
          <a:ext cx="1828524" cy="2943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Logique humaine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La chaine de caractères suit une certaine logique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On en déduit avec notre contexte que la 1ere lettre est plutôt un ‘h’ afin de faire ‘</a:t>
          </a:r>
          <a:r>
            <a:rPr lang="fr-FR" sz="1300" kern="1200" dirty="0" err="1"/>
            <a:t>hackaton</a:t>
          </a:r>
          <a:r>
            <a:rPr lang="fr-FR" sz="1300" kern="1200" dirty="0"/>
            <a:t>’</a:t>
          </a:r>
        </a:p>
      </dsp:txBody>
      <dsp:txXfrm>
        <a:off x="5906462" y="2908098"/>
        <a:ext cx="1721412" cy="2836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FC2FC-0221-4D3D-A623-A0819333E34C}">
      <dsp:nvSpPr>
        <dsp:cNvPr id="0" name=""/>
        <dsp:cNvSpPr/>
      </dsp:nvSpPr>
      <dsp:spPr>
        <a:xfrm>
          <a:off x="3866302" y="2389291"/>
          <a:ext cx="2173393" cy="21975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900" kern="1200" dirty="0"/>
        </a:p>
      </dsp:txBody>
      <dsp:txXfrm>
        <a:off x="4184588" y="2711118"/>
        <a:ext cx="1536821" cy="1553919"/>
      </dsp:txXfrm>
    </dsp:sp>
    <dsp:sp modelId="{EAC2E338-6F9D-458D-8C50-4B70231DAAF8}">
      <dsp:nvSpPr>
        <dsp:cNvPr id="0" name=""/>
        <dsp:cNvSpPr/>
      </dsp:nvSpPr>
      <dsp:spPr>
        <a:xfrm rot="16200000">
          <a:off x="4806455" y="1809447"/>
          <a:ext cx="293086" cy="6232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/>
        </a:p>
      </dsp:txBody>
      <dsp:txXfrm>
        <a:off x="4850418" y="1978067"/>
        <a:ext cx="205160" cy="373970"/>
      </dsp:txXfrm>
    </dsp:sp>
    <dsp:sp modelId="{17B4F5F2-0200-481D-9B78-03347506A50E}">
      <dsp:nvSpPr>
        <dsp:cNvPr id="0" name=""/>
        <dsp:cNvSpPr/>
      </dsp:nvSpPr>
      <dsp:spPr>
        <a:xfrm>
          <a:off x="4036403" y="3108"/>
          <a:ext cx="1833190" cy="1833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400" kern="1200" dirty="0"/>
        </a:p>
      </dsp:txBody>
      <dsp:txXfrm>
        <a:off x="4304867" y="271572"/>
        <a:ext cx="1296262" cy="1296262"/>
      </dsp:txXfrm>
    </dsp:sp>
    <dsp:sp modelId="{DFEA2EF8-A5C6-42A6-A40F-C793643A3FF5}">
      <dsp:nvSpPr>
        <dsp:cNvPr id="0" name=""/>
        <dsp:cNvSpPr/>
      </dsp:nvSpPr>
      <dsp:spPr>
        <a:xfrm rot="20520000">
          <a:off x="6098271" y="2755756"/>
          <a:ext cx="298891" cy="6232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/>
        </a:p>
      </dsp:txBody>
      <dsp:txXfrm>
        <a:off x="6100465" y="2894267"/>
        <a:ext cx="209224" cy="373970"/>
      </dsp:txXfrm>
    </dsp:sp>
    <dsp:sp modelId="{7FC2FE24-FCF2-4BC6-B2BC-92868C8E38A5}">
      <dsp:nvSpPr>
        <dsp:cNvPr id="0" name=""/>
        <dsp:cNvSpPr/>
      </dsp:nvSpPr>
      <dsp:spPr>
        <a:xfrm>
          <a:off x="6479073" y="1777811"/>
          <a:ext cx="1833190" cy="1833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400" kern="1200"/>
        </a:p>
      </dsp:txBody>
      <dsp:txXfrm>
        <a:off x="6747537" y="2046275"/>
        <a:ext cx="1296262" cy="1296262"/>
      </dsp:txXfrm>
    </dsp:sp>
    <dsp:sp modelId="{0B599DEA-3867-45D0-956C-9562110174EB}">
      <dsp:nvSpPr>
        <dsp:cNvPr id="0" name=""/>
        <dsp:cNvSpPr/>
      </dsp:nvSpPr>
      <dsp:spPr>
        <a:xfrm rot="3240000">
          <a:off x="5607554" y="4280592"/>
          <a:ext cx="295324" cy="6232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/>
        </a:p>
      </dsp:txBody>
      <dsp:txXfrm>
        <a:off x="5625814" y="4369411"/>
        <a:ext cx="206727" cy="373970"/>
      </dsp:txXfrm>
    </dsp:sp>
    <dsp:sp modelId="{CC8064BD-0A2C-423B-98B6-A7A85FA3A520}">
      <dsp:nvSpPr>
        <dsp:cNvPr id="0" name=""/>
        <dsp:cNvSpPr/>
      </dsp:nvSpPr>
      <dsp:spPr>
        <a:xfrm>
          <a:off x="5546056" y="4649341"/>
          <a:ext cx="1833190" cy="1833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400" kern="1200"/>
        </a:p>
      </dsp:txBody>
      <dsp:txXfrm>
        <a:off x="5814520" y="4917805"/>
        <a:ext cx="1296262" cy="1296262"/>
      </dsp:txXfrm>
    </dsp:sp>
    <dsp:sp modelId="{9873D58C-040D-4251-B49F-CCB7EF0F3403}">
      <dsp:nvSpPr>
        <dsp:cNvPr id="0" name=""/>
        <dsp:cNvSpPr/>
      </dsp:nvSpPr>
      <dsp:spPr>
        <a:xfrm rot="7560000">
          <a:off x="4003119" y="4280592"/>
          <a:ext cx="295324" cy="6232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/>
        </a:p>
      </dsp:txBody>
      <dsp:txXfrm rot="10800000">
        <a:off x="4073456" y="4369411"/>
        <a:ext cx="206727" cy="373970"/>
      </dsp:txXfrm>
    </dsp:sp>
    <dsp:sp modelId="{A07918A4-D1F1-481D-9576-A923BFCFBB85}">
      <dsp:nvSpPr>
        <dsp:cNvPr id="0" name=""/>
        <dsp:cNvSpPr/>
      </dsp:nvSpPr>
      <dsp:spPr>
        <a:xfrm>
          <a:off x="2526751" y="4649341"/>
          <a:ext cx="1833190" cy="1833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400" kern="1200"/>
        </a:p>
      </dsp:txBody>
      <dsp:txXfrm>
        <a:off x="2795215" y="4917805"/>
        <a:ext cx="1296262" cy="1296262"/>
      </dsp:txXfrm>
    </dsp:sp>
    <dsp:sp modelId="{D9262010-FFBC-4579-A9F2-065B1C0F81DB}">
      <dsp:nvSpPr>
        <dsp:cNvPr id="0" name=""/>
        <dsp:cNvSpPr/>
      </dsp:nvSpPr>
      <dsp:spPr>
        <a:xfrm rot="11880000">
          <a:off x="3508835" y="2755756"/>
          <a:ext cx="298891" cy="6232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/>
        </a:p>
      </dsp:txBody>
      <dsp:txXfrm rot="10800000">
        <a:off x="3596308" y="2894267"/>
        <a:ext cx="209224" cy="373970"/>
      </dsp:txXfrm>
    </dsp:sp>
    <dsp:sp modelId="{43013F43-2B9D-4730-9D75-3B72D56F60D4}">
      <dsp:nvSpPr>
        <dsp:cNvPr id="0" name=""/>
        <dsp:cNvSpPr/>
      </dsp:nvSpPr>
      <dsp:spPr>
        <a:xfrm>
          <a:off x="1593734" y="1777811"/>
          <a:ext cx="1833190" cy="1833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/>
        </a:p>
      </dsp:txBody>
      <dsp:txXfrm>
        <a:off x="1862198" y="2046275"/>
        <a:ext cx="1296262" cy="1296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52FC-0F52-48DB-94EF-379DCA049A93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1203-74CD-4FC3-A6E3-166197CEB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29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91203-74CD-4FC3-A6E3-166197CEB7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2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91203-74CD-4FC3-A6E3-166197CEB7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6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91203-74CD-4FC3-A6E3-166197CEB7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5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ECE355-F30D-4080-80E7-308B2D896C76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70C-31DC-4EE6-97BB-D90B649BEF07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BE53-23C6-4513-8AAD-BA6A05BE4409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52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6D01-5BE2-4C77-86EF-EAC1F4A96336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154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A38-0377-44FE-9EA4-12101D09074E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950-C9DF-45E9-9EAC-DDC341027DDB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78DB-EDF0-4601-920A-C2B85F03198F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8464-0297-46D6-A426-0459F0058CF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9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99F-7823-4FE6-9F54-9C26B4CB422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5F91-2F13-45D8-9BF4-79EF47933615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4D0-4B23-49AD-8FC3-F7450D8EBEA7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2A9-B2A2-42AE-8FD7-7449EC93BA3F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15CE-8F99-4F5B-9209-E95F518AB0F3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FBFC-1FA4-44B9-8348-ED7B9592B124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056C-B1A8-43F9-BAE5-874D70190500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0AA3-E41C-4EDF-8A07-E184AE7E21CD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3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EC0B-4747-434A-84FC-9CF7AA6049C1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B2BE-D180-4C00-88B0-A1F976F6750B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4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4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2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1.jp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91D8AD13-E8AB-4214-978F-8A9884ADD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Energy Data Hack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633F6D6F-08FF-41D6-B58F-B239EDACA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Challenge 1 : Intercepter des ondes radio sur les capteurs d’énergies - Hacker le login et mot de passe</a:t>
            </a:r>
          </a:p>
        </p:txBody>
      </p:sp>
      <p:pic>
        <p:nvPicPr>
          <p:cNvPr id="74" name="Image 73" descr="Une image contenant mammifère, intérieur, chat, chat domestique&#10;&#10;Description générée automatiquement">
            <a:extLst>
              <a:ext uri="{FF2B5EF4-FFF2-40B4-BE49-F238E27FC236}">
                <a16:creationId xmlns:a16="http://schemas.microsoft.com/office/drawing/2014/main" id="{95D28549-B4C4-4DB2-AE88-02596082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452" y="81879"/>
            <a:ext cx="2797094" cy="2099010"/>
          </a:xfrm>
          <a:prstGeom prst="rect">
            <a:avLst/>
          </a:prstGeom>
          <a:ln>
            <a:solidFill>
              <a:srgbClr val="002060"/>
            </a:solidFill>
          </a:ln>
          <a:effectLst>
            <a:softEdge rad="112500"/>
          </a:effectLst>
        </p:spPr>
      </p:pic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89FAB77D-B81E-468C-B1FF-92DBE4FBC148}"/>
              </a:ext>
            </a:extLst>
          </p:cNvPr>
          <p:cNvSpPr/>
          <p:nvPr/>
        </p:nvSpPr>
        <p:spPr>
          <a:xfrm>
            <a:off x="8807780" y="2256554"/>
            <a:ext cx="3258766" cy="4232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Groupe : Les </a:t>
            </a:r>
            <a:r>
              <a:rPr lang="fr-FR" dirty="0" err="1"/>
              <a:t>Chacaux</a:t>
            </a:r>
            <a:r>
              <a:rPr lang="fr-FR" dirty="0"/>
              <a:t> tigrés</a:t>
            </a:r>
          </a:p>
        </p:txBody>
      </p:sp>
    </p:spTree>
    <p:extLst>
      <p:ext uri="{BB962C8B-B14F-4D97-AF65-F5344CB8AC3E}">
        <p14:creationId xmlns:p14="http://schemas.microsoft.com/office/powerpoint/2010/main" val="250009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87F5C-EC4A-4A3B-BF1E-B8652BAC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88F91-F7EA-43FA-B496-6AFFFB9D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dirty="0" err="1"/>
              <a:t>Dataset</a:t>
            </a:r>
            <a:endParaRPr lang="fr-FR" dirty="0"/>
          </a:p>
          <a:p>
            <a:pPr marL="514350" indent="-514350">
              <a:buFont typeface="+mj-lt"/>
              <a:buAutoNum type="romanUcPeriod"/>
            </a:pPr>
            <a:r>
              <a:rPr lang="fr-FR" dirty="0" err="1"/>
              <a:t>Keras</a:t>
            </a:r>
            <a:endParaRPr lang="fr-FR" dirty="0"/>
          </a:p>
          <a:p>
            <a:pPr marL="514350" indent="-514350">
              <a:buFont typeface="+mj-lt"/>
              <a:buAutoNum type="romanUcPeriod"/>
            </a:pPr>
            <a:r>
              <a:rPr lang="fr-FR" dirty="0" err="1"/>
              <a:t>Keras</a:t>
            </a:r>
            <a:r>
              <a:rPr lang="fr-FR" dirty="0"/>
              <a:t> avec aide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Autres méthodes abordées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Le rôle de chacun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E3DD77-D8F7-4D07-A65C-B936169E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663983" cy="365125"/>
          </a:xfrm>
        </p:spPr>
        <p:txBody>
          <a:bodyPr/>
          <a:lstStyle/>
          <a:p>
            <a:r>
              <a:rPr lang="fr-FR" dirty="0"/>
              <a:t>Challenge 1 - Intercepter des ondes radio sur les capteurs d’énergies - Hacker le login et mot de passe C. </a:t>
            </a:r>
            <a:r>
              <a:rPr lang="fr-FR" dirty="0" err="1"/>
              <a:t>Farinazzo</a:t>
            </a:r>
            <a:r>
              <a:rPr lang="fr-FR" dirty="0"/>
              <a:t>, E. </a:t>
            </a:r>
            <a:r>
              <a:rPr lang="fr-FR" dirty="0" err="1"/>
              <a:t>Sharpin</a:t>
            </a:r>
            <a:r>
              <a:rPr lang="fr-FR" dirty="0"/>
              <a:t>, S. Denjoy, S. </a:t>
            </a:r>
            <a:r>
              <a:rPr lang="fr-FR" dirty="0" err="1"/>
              <a:t>Hoehn</a:t>
            </a:r>
            <a:r>
              <a:rPr lang="fr-FR" dirty="0"/>
              <a:t>, C. Duchamp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453264-6E56-40D3-A6B7-E9DF3E5C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B3E5A-3260-465D-BBFC-CC1DAA03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80D1C4-BE67-4024-850C-5661218D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Filtrage</a:t>
            </a:r>
          </a:p>
          <a:p>
            <a:r>
              <a:rPr lang="fr-FR" dirty="0" err="1"/>
              <a:t>Shuffle</a:t>
            </a:r>
            <a:endParaRPr lang="fr-FR" dirty="0"/>
          </a:p>
          <a:p>
            <a:r>
              <a:rPr lang="fr-FR" dirty="0" err="1"/>
              <a:t>Vectorize</a:t>
            </a:r>
            <a:endParaRPr lang="fr-FR" dirty="0"/>
          </a:p>
          <a:p>
            <a:r>
              <a:rPr lang="fr-FR" dirty="0" err="1"/>
              <a:t>Normalize</a:t>
            </a:r>
            <a:endParaRPr lang="fr-FR" dirty="0"/>
          </a:p>
          <a:p>
            <a:r>
              <a:rPr lang="fr-FR" dirty="0"/>
              <a:t>Split train/test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Extension du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Lettres majuscules</a:t>
            </a:r>
          </a:p>
          <a:p>
            <a:pPr lvl="1"/>
            <a:r>
              <a:rPr lang="fr-FR" dirty="0"/>
              <a:t>ALT : </a:t>
            </a:r>
            <a:r>
              <a:rPr lang="fr-FR" dirty="0" err="1"/>
              <a:t>cf</a:t>
            </a:r>
            <a:r>
              <a:rPr lang="fr-FR" dirty="0"/>
              <a:t> partie </a:t>
            </a:r>
            <a:r>
              <a:rPr lang="fr-FR" dirty="0" err="1"/>
              <a:t>Keras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1A5CF7-F3A2-4768-BA87-7A7180EE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654556" cy="365125"/>
          </a:xfrm>
        </p:spPr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4EE7C07-25A8-4382-96B6-5ACD31968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58"/>
          <a:stretch/>
        </p:blipFill>
        <p:spPr>
          <a:xfrm>
            <a:off x="8506484" y="2050938"/>
            <a:ext cx="3419627" cy="23697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07D57F7-5DCF-4A8D-A220-81EB398EA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050"/>
          <a:stretch/>
        </p:blipFill>
        <p:spPr>
          <a:xfrm>
            <a:off x="4284081" y="906237"/>
            <a:ext cx="3185454" cy="22894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164D77-93B5-4528-A707-E8512551AF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112"/>
          <a:stretch/>
        </p:blipFill>
        <p:spPr>
          <a:xfrm>
            <a:off x="4284082" y="3205488"/>
            <a:ext cx="3185454" cy="2275792"/>
          </a:xfrm>
          <a:prstGeom prst="rect">
            <a:avLst/>
          </a:prstGeom>
        </p:spPr>
      </p:pic>
      <p:sp>
        <p:nvSpPr>
          <p:cNvPr id="29" name="Flèche : droite à entaille 28">
            <a:extLst>
              <a:ext uri="{FF2B5EF4-FFF2-40B4-BE49-F238E27FC236}">
                <a16:creationId xmlns:a16="http://schemas.microsoft.com/office/drawing/2014/main" id="{E2B0E5FB-E45A-44D2-85C4-A4293C95AE0D}"/>
              </a:ext>
            </a:extLst>
          </p:cNvPr>
          <p:cNvSpPr/>
          <p:nvPr/>
        </p:nvSpPr>
        <p:spPr>
          <a:xfrm>
            <a:off x="7577690" y="2811382"/>
            <a:ext cx="978888" cy="716437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max</a:t>
            </a:r>
          </a:p>
        </p:txBody>
      </p:sp>
      <p:sp>
        <p:nvSpPr>
          <p:cNvPr id="30" name="Espace réservé du numéro de diapositive 29">
            <a:extLst>
              <a:ext uri="{FF2B5EF4-FFF2-40B4-BE49-F238E27FC236}">
                <a16:creationId xmlns:a16="http://schemas.microsoft.com/office/drawing/2014/main" id="{C6D78850-94A2-488A-9108-DC63C0F0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E7FE0-4667-4FC1-A82D-DAC58BE0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– 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07138-A1CF-4842-917D-BE1A37E6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36833"/>
            <a:ext cx="9905999" cy="3541714"/>
          </a:xfrm>
        </p:spPr>
        <p:txBody>
          <a:bodyPr>
            <a:normAutofit/>
          </a:bodyPr>
          <a:lstStyle/>
          <a:p>
            <a:r>
              <a:rPr lang="fr-FR" dirty="0"/>
              <a:t>Model :</a:t>
            </a:r>
          </a:p>
          <a:p>
            <a:pPr lvl="1"/>
            <a:r>
              <a:rPr lang="fr-FR" dirty="0"/>
              <a:t>Entrée : taille 17</a:t>
            </a:r>
          </a:p>
          <a:p>
            <a:pPr lvl="1"/>
            <a:r>
              <a:rPr lang="fr-FR" dirty="0"/>
              <a:t>6 couches de </a:t>
            </a:r>
            <a:r>
              <a:rPr lang="fr-FR" dirty="0" err="1"/>
              <a:t>sigmoid</a:t>
            </a:r>
            <a:r>
              <a:rPr lang="fr-FR" dirty="0"/>
              <a:t> de taille 128</a:t>
            </a:r>
          </a:p>
          <a:p>
            <a:pPr lvl="1"/>
            <a:r>
              <a:rPr lang="fr-FR" dirty="0"/>
              <a:t>Sortie : taille 42 caractères de base + 26 lettres majuscules + 3 dérivés de ALT</a:t>
            </a:r>
          </a:p>
          <a:p>
            <a:r>
              <a:rPr lang="fr-FR" dirty="0"/>
              <a:t>Fonction </a:t>
            </a:r>
            <a:r>
              <a:rPr lang="fr-FR" dirty="0" err="1"/>
              <a:t>loss</a:t>
            </a:r>
            <a:r>
              <a:rPr lang="fr-FR" dirty="0"/>
              <a:t> : </a:t>
            </a:r>
            <a:r>
              <a:rPr lang="fr-FR" dirty="0" err="1"/>
              <a:t>mean_squared_error</a:t>
            </a:r>
            <a:endParaRPr lang="fr-FR" dirty="0"/>
          </a:p>
          <a:p>
            <a:r>
              <a:rPr lang="fr-FR" dirty="0"/>
              <a:t>Fit : </a:t>
            </a:r>
            <a:r>
              <a:rPr lang="fr-FR" dirty="0" err="1"/>
              <a:t>epochs</a:t>
            </a:r>
            <a:r>
              <a:rPr lang="fr-FR" dirty="0"/>
              <a:t> = 10, </a:t>
            </a:r>
            <a:r>
              <a:rPr lang="fr-FR" dirty="0" err="1"/>
              <a:t>batch_size</a:t>
            </a:r>
            <a:r>
              <a:rPr lang="fr-FR" dirty="0"/>
              <a:t> = 60</a:t>
            </a:r>
          </a:p>
          <a:p>
            <a:r>
              <a:rPr lang="fr-FR" dirty="0"/>
              <a:t>Précision finale : 55%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1E478D-88BE-4645-B342-D3F60C52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663983" cy="365125"/>
          </a:xfrm>
        </p:spPr>
        <p:txBody>
          <a:bodyPr/>
          <a:lstStyle/>
          <a:p>
            <a:r>
              <a:rPr lang="fr-FR" dirty="0"/>
              <a:t>Challenge 1 - Intercepter des ondes radio sur les capteurs d’énergies - Hacker le login et mot de passe C. </a:t>
            </a:r>
            <a:r>
              <a:rPr lang="fr-FR" dirty="0" err="1"/>
              <a:t>Farinazzo</a:t>
            </a:r>
            <a:r>
              <a:rPr lang="fr-FR" dirty="0"/>
              <a:t>, E. </a:t>
            </a:r>
            <a:r>
              <a:rPr lang="fr-FR" dirty="0" err="1"/>
              <a:t>Sharpin</a:t>
            </a:r>
            <a:r>
              <a:rPr lang="fr-FR" dirty="0"/>
              <a:t>, S. Denjoy, S. </a:t>
            </a:r>
            <a:r>
              <a:rPr lang="fr-FR" dirty="0" err="1"/>
              <a:t>Hoehn</a:t>
            </a:r>
            <a:r>
              <a:rPr lang="fr-FR" dirty="0"/>
              <a:t>, C. Duchamp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67A4D6-1128-45E4-80E0-ED2965EE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A20413B-4F08-46D7-AFEF-2ACF2DDD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Keras avec Aide extérieure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950031-C356-43EB-856D-A1F6908A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23" y="2249487"/>
            <a:ext cx="3303441" cy="3957302"/>
          </a:xfrm>
        </p:spPr>
        <p:txBody>
          <a:bodyPr>
            <a:normAutofit/>
          </a:bodyPr>
          <a:lstStyle/>
          <a:p>
            <a:endParaRPr lang="fr-FR" sz="1600" dirty="0">
              <a:solidFill>
                <a:srgbClr val="FFFFFF"/>
              </a:solidFill>
            </a:endParaRPr>
          </a:p>
          <a:p>
            <a:r>
              <a:rPr lang="fr-FR" sz="1600" dirty="0">
                <a:solidFill>
                  <a:srgbClr val="FFFFFF"/>
                </a:solidFill>
              </a:rPr>
              <a:t>Extension du </a:t>
            </a:r>
            <a:r>
              <a:rPr lang="fr-FR" sz="1600" dirty="0" err="1">
                <a:solidFill>
                  <a:srgbClr val="FFFFFF"/>
                </a:solidFill>
              </a:rPr>
              <a:t>dataset</a:t>
            </a:r>
            <a:r>
              <a:rPr lang="fr-FR" sz="1600" dirty="0">
                <a:solidFill>
                  <a:srgbClr val="FFFFFF"/>
                </a:solidFill>
              </a:rPr>
              <a:t> : ALT, CTRL+ALT et CTRL+ALT+SUPPR en retrouvant le pic significatif du ALT à partir du résultat</a:t>
            </a:r>
          </a:p>
          <a:p>
            <a:r>
              <a:rPr lang="fr-FR" sz="1600" dirty="0">
                <a:solidFill>
                  <a:srgbClr val="FFFFFF"/>
                </a:solidFill>
              </a:rPr>
              <a:t>Obtention du résultat</a:t>
            </a:r>
          </a:p>
          <a:p>
            <a:endParaRPr lang="fr-FR" sz="16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3FBDED-5C89-4A3F-AA6E-E9A23EAE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1779" y="6353463"/>
            <a:ext cx="323102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600">
                <a:solidFill>
                  <a:schemeClr val="tx1"/>
                </a:solidFill>
              </a:rPr>
              <a:t>Challenge 1 - Intercepter des ondes radio sur les capteurs d’énergies - Hacker le login et mot de passe C. Farinazzo, E. Sharpin, S. Denjoy, S. Hoehn, C. Duchamp</a:t>
            </a:r>
            <a:endParaRPr lang="en-US" sz="600">
              <a:solidFill>
                <a:schemeClr val="tx1"/>
              </a:solidFill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27797540-EC2C-44F6-B5C3-E08152FB9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879941"/>
              </p:ext>
            </p:extLst>
          </p:nvPr>
        </p:nvGraphicFramePr>
        <p:xfrm>
          <a:off x="4272436" y="147221"/>
          <a:ext cx="7803654" cy="622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06658A-55F9-4611-BF32-4297FFEA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7E929-7514-4674-89CB-2B76CCF3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méthodes abordées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C5DAE-BDF5-433C-80C0-2DE6F714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KNN : précision à 50%</a:t>
            </a:r>
          </a:p>
          <a:p>
            <a:r>
              <a:rPr lang="fr-FR" dirty="0"/>
              <a:t>Brute force : se rapproche du KNN</a:t>
            </a:r>
          </a:p>
          <a:p>
            <a:r>
              <a:rPr lang="fr-FR" dirty="0" err="1"/>
              <a:t>Autokeras</a:t>
            </a:r>
            <a:r>
              <a:rPr lang="fr-FR" dirty="0"/>
              <a:t> : précision faible</a:t>
            </a:r>
          </a:p>
          <a:p>
            <a:r>
              <a:rPr lang="fr-FR" dirty="0" err="1"/>
              <a:t>Adanet</a:t>
            </a:r>
            <a:r>
              <a:rPr lang="fr-FR" dirty="0"/>
              <a:t> : précision faible</a:t>
            </a:r>
          </a:p>
          <a:p>
            <a:r>
              <a:rPr lang="fr-FR" dirty="0" err="1"/>
              <a:t>Seqlearn</a:t>
            </a:r>
            <a:r>
              <a:rPr lang="fr-FR" dirty="0"/>
              <a:t> : précision faible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31873A-43D5-4900-B318-ACFA506F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654556" cy="365125"/>
          </a:xfrm>
        </p:spPr>
        <p:txBody>
          <a:bodyPr/>
          <a:lstStyle/>
          <a:p>
            <a:r>
              <a:rPr lang="fr-FR" dirty="0"/>
              <a:t>Challenge 1 - Intercepter des ondes radio sur les capteurs d’énergies - Hacker le login et mot de passe C. </a:t>
            </a:r>
            <a:r>
              <a:rPr lang="fr-FR" dirty="0" err="1"/>
              <a:t>Farinazzo</a:t>
            </a:r>
            <a:r>
              <a:rPr lang="fr-FR" dirty="0"/>
              <a:t>, E. </a:t>
            </a:r>
            <a:r>
              <a:rPr lang="fr-FR" dirty="0" err="1"/>
              <a:t>Sharpin</a:t>
            </a:r>
            <a:r>
              <a:rPr lang="fr-FR" dirty="0"/>
              <a:t>, S. Denjoy, S. </a:t>
            </a:r>
            <a:r>
              <a:rPr lang="fr-FR" dirty="0" err="1"/>
              <a:t>Hoehn</a:t>
            </a:r>
            <a:r>
              <a:rPr lang="fr-FR" dirty="0"/>
              <a:t>, C. Duchamp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78034-D326-41A8-8DDD-B340765A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269B3DDE-4A33-4C33-966F-DCA50FF09A9C}"/>
              </a:ext>
            </a:extLst>
          </p:cNvPr>
          <p:cNvSpPr/>
          <p:nvPr/>
        </p:nvSpPr>
        <p:spPr>
          <a:xfrm>
            <a:off x="10084876" y="1560967"/>
            <a:ext cx="1759278" cy="175261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Manager</a:t>
            </a:r>
          </a:p>
          <a:p>
            <a:pPr algn="ctr"/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B365794A-0D65-4A8B-B96A-4C693B4B497B}"/>
              </a:ext>
            </a:extLst>
          </p:cNvPr>
          <p:cNvSpPr/>
          <p:nvPr/>
        </p:nvSpPr>
        <p:spPr>
          <a:xfrm>
            <a:off x="3089603" y="5042254"/>
            <a:ext cx="1759278" cy="175261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Dataset</a:t>
            </a:r>
            <a:r>
              <a:rPr lang="fr-FR" dirty="0"/>
              <a:t> manager</a:t>
            </a:r>
          </a:p>
          <a:p>
            <a:pPr algn="ctr"/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6C2BF4E5-FFE7-4199-8E86-656723CF8C70}"/>
              </a:ext>
            </a:extLst>
          </p:cNvPr>
          <p:cNvSpPr/>
          <p:nvPr/>
        </p:nvSpPr>
        <p:spPr>
          <a:xfrm>
            <a:off x="9144622" y="4911175"/>
            <a:ext cx="1759278" cy="175261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seqlearn</a:t>
            </a:r>
            <a:endParaRPr lang="fr-FR" dirty="0"/>
          </a:p>
        </p:txBody>
      </p:sp>
      <p:sp>
        <p:nvSpPr>
          <p:cNvPr id="23" name="Organigramme : Connecteur 22">
            <a:extLst>
              <a:ext uri="{FF2B5EF4-FFF2-40B4-BE49-F238E27FC236}">
                <a16:creationId xmlns:a16="http://schemas.microsoft.com/office/drawing/2014/main" id="{C4FDE653-5674-4CB1-8A50-487DFE49E389}"/>
              </a:ext>
            </a:extLst>
          </p:cNvPr>
          <p:cNvSpPr/>
          <p:nvPr/>
        </p:nvSpPr>
        <p:spPr>
          <a:xfrm>
            <a:off x="2152891" y="1815746"/>
            <a:ext cx="1759278" cy="175261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Autokeras</a:t>
            </a:r>
            <a:endParaRPr lang="fr-FR" dirty="0"/>
          </a:p>
          <a:p>
            <a:pPr algn="ctr"/>
            <a:r>
              <a:rPr lang="fr-FR" dirty="0" err="1"/>
              <a:t>adanet</a:t>
            </a:r>
            <a:endParaRPr lang="fr-FR" dirty="0"/>
          </a:p>
        </p:txBody>
      </p:sp>
      <p:sp>
        <p:nvSpPr>
          <p:cNvPr id="24" name="Organigramme : Connecteur 23">
            <a:extLst>
              <a:ext uri="{FF2B5EF4-FFF2-40B4-BE49-F238E27FC236}">
                <a16:creationId xmlns:a16="http://schemas.microsoft.com/office/drawing/2014/main" id="{618D9088-8A1C-4C44-AF78-7EC16F08A9D9}"/>
              </a:ext>
            </a:extLst>
          </p:cNvPr>
          <p:cNvSpPr/>
          <p:nvPr/>
        </p:nvSpPr>
        <p:spPr>
          <a:xfrm>
            <a:off x="7664789" y="-76237"/>
            <a:ext cx="1930624" cy="189198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Visualisation</a:t>
            </a:r>
          </a:p>
          <a:p>
            <a:pPr algn="ctr"/>
            <a:r>
              <a:rPr lang="fr-FR" dirty="0"/>
              <a:t>Brute force</a:t>
            </a:r>
          </a:p>
        </p:txBody>
      </p:sp>
      <p:sp>
        <p:nvSpPr>
          <p:cNvPr id="25" name="Organigramme : Connecteur 24">
            <a:extLst>
              <a:ext uri="{FF2B5EF4-FFF2-40B4-BE49-F238E27FC236}">
                <a16:creationId xmlns:a16="http://schemas.microsoft.com/office/drawing/2014/main" id="{B461E987-7B93-4691-99A0-0F172B6E102B}"/>
              </a:ext>
            </a:extLst>
          </p:cNvPr>
          <p:cNvSpPr/>
          <p:nvPr/>
        </p:nvSpPr>
        <p:spPr>
          <a:xfrm>
            <a:off x="7264933" y="2097088"/>
            <a:ext cx="1089806" cy="109648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Miaou manager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240ECB9F-67D0-46E8-A31D-6302E2AF8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7696414"/>
              </p:ext>
            </p:extLst>
          </p:nvPr>
        </p:nvGraphicFramePr>
        <p:xfrm>
          <a:off x="2031999" y="263952"/>
          <a:ext cx="9905998" cy="648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Espace réservé du contenu 7" descr="Une image contenant personne, homme, verres, portant&#10;&#10;Description générée automatiquement">
            <a:extLst>
              <a:ext uri="{FF2B5EF4-FFF2-40B4-BE49-F238E27FC236}">
                <a16:creationId xmlns:a16="http://schemas.microsoft.com/office/drawing/2014/main" id="{0A26C4D4-50BB-4E4B-8C15-6036EC312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8"/>
          <a:stretch/>
        </p:blipFill>
        <p:spPr>
          <a:xfrm>
            <a:off x="6375094" y="425540"/>
            <a:ext cx="1260617" cy="1489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 descr="Une image contenant mammifère, intérieur, chat, chat domestique&#10;&#10;Description générée automatiquement">
            <a:extLst>
              <a:ext uri="{FF2B5EF4-FFF2-40B4-BE49-F238E27FC236}">
                <a16:creationId xmlns:a16="http://schemas.microsoft.com/office/drawing/2014/main" id="{749726D2-B05D-4664-A7A5-3A175B6A8C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26" y="3008294"/>
            <a:ext cx="1986152" cy="1490459"/>
          </a:xfrm>
          <a:prstGeom prst="rect">
            <a:avLst/>
          </a:prstGeom>
          <a:ln>
            <a:solidFill>
              <a:srgbClr val="002060"/>
            </a:solidFill>
          </a:ln>
          <a:effectLst>
            <a:softEdge rad="11250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12ED02-E3E5-4100-BD35-CB6D20AC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rôle de chacun</a:t>
            </a:r>
          </a:p>
        </p:txBody>
      </p:sp>
      <p:pic>
        <p:nvPicPr>
          <p:cNvPr id="11" name="Image 10" descr="Une image contenant personne, habits&#10;&#10;Description générée automatiquement">
            <a:extLst>
              <a:ext uri="{FF2B5EF4-FFF2-40B4-BE49-F238E27FC236}">
                <a16:creationId xmlns:a16="http://schemas.microsoft.com/office/drawing/2014/main" id="{04C61A94-7F87-4194-B537-19429C1C8FB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t="18014" r="16323" b="24964"/>
          <a:stretch/>
        </p:blipFill>
        <p:spPr>
          <a:xfrm>
            <a:off x="8784600" y="2187651"/>
            <a:ext cx="1278934" cy="1490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 12" descr="Une image contenant personne, homme, debout, posant&#10;&#10;Description générée automatiquement">
            <a:extLst>
              <a:ext uri="{FF2B5EF4-FFF2-40B4-BE49-F238E27FC236}">
                <a16:creationId xmlns:a16="http://schemas.microsoft.com/office/drawing/2014/main" id="{7BE05122-5A58-476D-AA6F-7ED73381EA1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5" t="16591" r="23579" b="44348"/>
          <a:stretch/>
        </p:blipFill>
        <p:spPr>
          <a:xfrm>
            <a:off x="3912169" y="2097088"/>
            <a:ext cx="1163445" cy="1581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 14" descr="Une image contenant personne, homme, posant&#10;&#10;Description générée automatiquement">
            <a:extLst>
              <a:ext uri="{FF2B5EF4-FFF2-40B4-BE49-F238E27FC236}">
                <a16:creationId xmlns:a16="http://schemas.microsoft.com/office/drawing/2014/main" id="{7E36239E-AE66-459C-A783-5F42B0EF4BE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t="63" r="10452" b="24022"/>
          <a:stretch/>
        </p:blipFill>
        <p:spPr>
          <a:xfrm>
            <a:off x="4848881" y="4909930"/>
            <a:ext cx="1247119" cy="1659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 16" descr="Une image contenant personne, homme, mur, intérieur&#10;&#10;Description générée automatiquement">
            <a:extLst>
              <a:ext uri="{FF2B5EF4-FFF2-40B4-BE49-F238E27FC236}">
                <a16:creationId xmlns:a16="http://schemas.microsoft.com/office/drawing/2014/main" id="{D17E6D83-D51B-4566-BBEB-B4E6584E86D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5" t="19747" r="8388" b="12574"/>
          <a:stretch/>
        </p:blipFill>
        <p:spPr>
          <a:xfrm>
            <a:off x="7892118" y="4959924"/>
            <a:ext cx="1247119" cy="1634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D297A3D5-9EB2-4B05-8296-B076A56C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Challenge 1 - Intercepter des ondes radio sur les capteurs d’énergies - Hacker le login et mot de passe C. Farinazzo, E. Sharpin, S. Denjoy, S. Hoehn, C. Duchamp</a:t>
            </a:r>
            <a:endParaRPr lang="en-US" dirty="0"/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9BB01948-A352-4856-AD6B-53AC0010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7CFA00-8D55-443F-8CCF-BDE91A8E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3FD506A-5B9E-42AD-B767-478EE4427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0400"/>
            <a:ext cx="9905999" cy="3860801"/>
          </a:xfrm>
        </p:spPr>
        <p:txBody>
          <a:bodyPr>
            <a:normAutofit/>
          </a:bodyPr>
          <a:lstStyle/>
          <a:p>
            <a:r>
              <a:rPr lang="fr-FR" dirty="0"/>
              <a:t>Réponse à la problématique : </a:t>
            </a:r>
          </a:p>
          <a:p>
            <a:pPr lvl="1"/>
            <a:r>
              <a:rPr lang="fr-FR" dirty="0"/>
              <a:t>Login : DGAMI</a:t>
            </a:r>
          </a:p>
          <a:p>
            <a:pPr lvl="1"/>
            <a:r>
              <a:rPr lang="fr-FR" dirty="0"/>
              <a:t>Mot de passe : hackaton2021</a:t>
            </a:r>
          </a:p>
          <a:p>
            <a:pPr lvl="1"/>
            <a:r>
              <a:rPr lang="fr-FR" dirty="0"/>
              <a:t>Stratégie utilisée : </a:t>
            </a:r>
            <a:r>
              <a:rPr lang="fr-FR" dirty="0" err="1"/>
              <a:t>Keras</a:t>
            </a:r>
            <a:r>
              <a:rPr lang="fr-FR" dirty="0"/>
              <a:t> (réseau de neurones) avec aide</a:t>
            </a:r>
          </a:p>
          <a:p>
            <a:endParaRPr lang="fr-FR" dirty="0"/>
          </a:p>
          <a:p>
            <a:r>
              <a:rPr lang="fr-FR" dirty="0"/>
              <a:t>Axes de recherche possibles :</a:t>
            </a:r>
          </a:p>
          <a:p>
            <a:pPr lvl="1"/>
            <a:r>
              <a:rPr lang="fr-FR" dirty="0"/>
              <a:t>Traitement du signal en entrée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B90279EE-19F6-49CF-A428-D37F3AF2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654556" cy="365125"/>
          </a:xfrm>
        </p:spPr>
        <p:txBody>
          <a:bodyPr/>
          <a:lstStyle/>
          <a:p>
            <a:r>
              <a:rPr lang="fr-FR" dirty="0"/>
              <a:t>Challenge 1 - Intercepter des ondes radio sur les capteurs d’énergies - Hacker le login et mot de passe C. </a:t>
            </a:r>
            <a:r>
              <a:rPr lang="fr-FR" dirty="0" err="1"/>
              <a:t>Farinazzo</a:t>
            </a:r>
            <a:r>
              <a:rPr lang="fr-FR" dirty="0"/>
              <a:t>, E. </a:t>
            </a:r>
            <a:r>
              <a:rPr lang="fr-FR" dirty="0" err="1"/>
              <a:t>Sharpin</a:t>
            </a:r>
            <a:r>
              <a:rPr lang="fr-FR" dirty="0"/>
              <a:t>, S. Denjoy, S. </a:t>
            </a:r>
            <a:r>
              <a:rPr lang="fr-FR" dirty="0" err="1"/>
              <a:t>Hoehn</a:t>
            </a:r>
            <a:r>
              <a:rPr lang="fr-FR" dirty="0"/>
              <a:t>, C. Duchamp</a:t>
            </a:r>
            <a:endParaRPr lang="en-US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868E574-3B87-4816-9FE5-43365A12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4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</TotalTime>
  <Words>590</Words>
  <Application>Microsoft Office PowerPoint</Application>
  <PresentationFormat>Grand écran</PresentationFormat>
  <Paragraphs>83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Circuit</vt:lpstr>
      <vt:lpstr>Energy Data Hack</vt:lpstr>
      <vt:lpstr>Sommaire</vt:lpstr>
      <vt:lpstr>dataset</vt:lpstr>
      <vt:lpstr>Keras – Réseau de neurones</vt:lpstr>
      <vt:lpstr>Keras avec Aide extérieure</vt:lpstr>
      <vt:lpstr>Autres méthodes abordées</vt:lpstr>
      <vt:lpstr>Le rôle de chacun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Data Hack</dc:title>
  <dc:creator>Ségolène Denjoy</dc:creator>
  <cp:lastModifiedBy>Ségolène Denjoy</cp:lastModifiedBy>
  <cp:revision>24</cp:revision>
  <dcterms:created xsi:type="dcterms:W3CDTF">2021-04-05T10:03:51Z</dcterms:created>
  <dcterms:modified xsi:type="dcterms:W3CDTF">2021-04-05T13:32:31Z</dcterms:modified>
</cp:coreProperties>
</file>