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258" r:id="rId3"/>
    <p:sldId id="257" r:id="rId4"/>
    <p:sldId id="299" r:id="rId5"/>
    <p:sldId id="293" r:id="rId6"/>
    <p:sldId id="330" r:id="rId7"/>
    <p:sldId id="331" r:id="rId8"/>
    <p:sldId id="332" r:id="rId9"/>
    <p:sldId id="333" r:id="rId10"/>
    <p:sldId id="334" r:id="rId11"/>
    <p:sldId id="335" r:id="rId12"/>
    <p:sldId id="336" r:id="rId13"/>
    <p:sldId id="337" r:id="rId14"/>
    <p:sldId id="276" r:id="rId15"/>
    <p:sldId id="277" r:id="rId16"/>
    <p:sldId id="278" r:id="rId17"/>
    <p:sldId id="340" r:id="rId18"/>
    <p:sldId id="341" r:id="rId19"/>
    <p:sldId id="342" r:id="rId20"/>
    <p:sldId id="338" r:id="rId21"/>
    <p:sldId id="261" r:id="rId22"/>
    <p:sldId id="268" r:id="rId23"/>
    <p:sldId id="269" r:id="rId24"/>
    <p:sldId id="270" r:id="rId25"/>
    <p:sldId id="271" r:id="rId26"/>
    <p:sldId id="344" r:id="rId27"/>
    <p:sldId id="343" r:id="rId28"/>
    <p:sldId id="346" r:id="rId29"/>
    <p:sldId id="345" r:id="rId30"/>
    <p:sldId id="281" r:id="rId31"/>
    <p:sldId id="282" r:id="rId32"/>
    <p:sldId id="283" r:id="rId33"/>
    <p:sldId id="286" r:id="rId34"/>
    <p:sldId id="329" r:id="rId35"/>
    <p:sldId id="289" r:id="rId36"/>
    <p:sldId id="339" r:id="rId37"/>
    <p:sldId id="304" r:id="rId38"/>
    <p:sldId id="307" r:id="rId39"/>
    <p:sldId id="306" r:id="rId40"/>
    <p:sldId id="311" r:id="rId41"/>
    <p:sldId id="312" r:id="rId42"/>
    <p:sldId id="313" r:id="rId43"/>
    <p:sldId id="314" r:id="rId44"/>
    <p:sldId id="315" r:id="rId45"/>
    <p:sldId id="310" r:id="rId46"/>
    <p:sldId id="316" r:id="rId47"/>
    <p:sldId id="303" r:id="rId48"/>
    <p:sldId id="318" r:id="rId49"/>
    <p:sldId id="319" r:id="rId50"/>
    <p:sldId id="320" r:id="rId51"/>
    <p:sldId id="321" r:id="rId52"/>
    <p:sldId id="322" r:id="rId53"/>
    <p:sldId id="297" r:id="rId54"/>
    <p:sldId id="324" r:id="rId55"/>
    <p:sldId id="323" r:id="rId56"/>
    <p:sldId id="272" r:id="rId57"/>
    <p:sldId id="327" r:id="rId58"/>
    <p:sldId id="326" r:id="rId59"/>
    <p:sldId id="295" r:id="rId60"/>
    <p:sldId id="328" r:id="rId61"/>
    <p:sldId id="298" r:id="rId62"/>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5"/>
    <p:restoredTop sz="71124"/>
  </p:normalViewPr>
  <p:slideViewPr>
    <p:cSldViewPr snapToGrid="0">
      <p:cViewPr>
        <p:scale>
          <a:sx n="76" d="100"/>
          <a:sy n="76" d="100"/>
        </p:scale>
        <p:origin x="87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5FA6F-C370-4792-8AE3-C884C17DB0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9934DF-787A-4F38-A3DE-B90056654579}">
      <dgm:prSet/>
      <dgm:spPr/>
      <dgm:t>
        <a:bodyPr/>
        <a:lstStyle/>
        <a:p>
          <a:pPr>
            <a:lnSpc>
              <a:spcPct val="100000"/>
            </a:lnSpc>
          </a:pPr>
          <a:r>
            <a:rPr lang="en-GB" dirty="0"/>
            <a:t>Website: 	</a:t>
          </a:r>
          <a:r>
            <a:rPr lang="en-GB" dirty="0" err="1"/>
            <a:t>lindbakk.com</a:t>
          </a:r>
          <a:endParaRPr lang="en-US" dirty="0"/>
        </a:p>
      </dgm:t>
    </dgm:pt>
    <dgm:pt modelId="{393D4211-584F-457F-886D-9BB19888F9F9}" type="parTrans" cxnId="{066C46CB-4332-4EC1-A4D5-7B688310FDC7}">
      <dgm:prSet/>
      <dgm:spPr/>
      <dgm:t>
        <a:bodyPr/>
        <a:lstStyle/>
        <a:p>
          <a:endParaRPr lang="en-US"/>
        </a:p>
      </dgm:t>
    </dgm:pt>
    <dgm:pt modelId="{6177CF3C-B618-4BAE-B111-8EAFAC081D88}" type="sibTrans" cxnId="{066C46CB-4332-4EC1-A4D5-7B688310FDC7}">
      <dgm:prSet/>
      <dgm:spPr/>
      <dgm:t>
        <a:bodyPr/>
        <a:lstStyle/>
        <a:p>
          <a:endParaRPr lang="en-US"/>
        </a:p>
      </dgm:t>
    </dgm:pt>
    <dgm:pt modelId="{528A7A24-B897-49C8-8750-B989F2DF7CDA}">
      <dgm:prSet/>
      <dgm:spPr/>
      <dgm:t>
        <a:bodyPr/>
        <a:lstStyle/>
        <a:p>
          <a:pPr>
            <a:lnSpc>
              <a:spcPct val="100000"/>
            </a:lnSpc>
          </a:pPr>
          <a:r>
            <a:rPr lang="en-US" dirty="0"/>
            <a:t>Email: 		</a:t>
          </a:r>
          <a:r>
            <a:rPr lang="en-US" dirty="0" err="1"/>
            <a:t>contact@lindbakk.com</a:t>
          </a:r>
          <a:endParaRPr lang="en-US" dirty="0"/>
        </a:p>
      </dgm:t>
    </dgm:pt>
    <dgm:pt modelId="{E1EA5E2B-8B76-46DA-A377-DA9970276E5D}" type="parTrans" cxnId="{705748BB-2773-4A43-95AD-E25E5F1F2D84}">
      <dgm:prSet/>
      <dgm:spPr/>
      <dgm:t>
        <a:bodyPr/>
        <a:lstStyle/>
        <a:p>
          <a:endParaRPr lang="en-US"/>
        </a:p>
      </dgm:t>
    </dgm:pt>
    <dgm:pt modelId="{49C58111-3C64-44E1-BAE1-58B084AAFE17}" type="sibTrans" cxnId="{705748BB-2773-4A43-95AD-E25E5F1F2D84}">
      <dgm:prSet/>
      <dgm:spPr/>
      <dgm:t>
        <a:bodyPr/>
        <a:lstStyle/>
        <a:p>
          <a:endParaRPr lang="en-US"/>
        </a:p>
      </dgm:t>
    </dgm:pt>
    <dgm:pt modelId="{3ADBCD09-17E9-4017-9067-D64357B00A2E}">
      <dgm:prSet/>
      <dgm:spPr/>
      <dgm:t>
        <a:bodyPr/>
        <a:lstStyle/>
        <a:p>
          <a:pPr>
            <a:lnSpc>
              <a:spcPct val="100000"/>
            </a:lnSpc>
          </a:pPr>
          <a:r>
            <a:rPr lang="en-US" dirty="0" err="1"/>
            <a:t>bspoke</a:t>
          </a:r>
          <a:r>
            <a:rPr lang="en-US" dirty="0"/>
            <a:t>:		</a:t>
          </a:r>
          <a:r>
            <a:rPr lang="en-GB" dirty="0" err="1"/>
            <a:t>bspoke.no</a:t>
          </a:r>
          <a:r>
            <a:rPr lang="en-GB" dirty="0"/>
            <a:t>/</a:t>
          </a:r>
          <a:r>
            <a:rPr lang="en-GB" dirty="0" err="1"/>
            <a:t>kontakt-oss</a:t>
          </a:r>
          <a:endParaRPr lang="en-US" dirty="0"/>
        </a:p>
      </dgm:t>
    </dgm:pt>
    <dgm:pt modelId="{16EFE674-15CF-4356-8CD5-03A5DD0D80C8}" type="parTrans" cxnId="{A6FE3DBA-3847-4D3C-89BC-10DD4E3954CB}">
      <dgm:prSet/>
      <dgm:spPr/>
      <dgm:t>
        <a:bodyPr/>
        <a:lstStyle/>
        <a:p>
          <a:endParaRPr lang="en-US"/>
        </a:p>
      </dgm:t>
    </dgm:pt>
    <dgm:pt modelId="{B103321E-8E53-4426-952E-DBD3093FB1E6}" type="sibTrans" cxnId="{A6FE3DBA-3847-4D3C-89BC-10DD4E3954CB}">
      <dgm:prSet/>
      <dgm:spPr/>
      <dgm:t>
        <a:bodyPr/>
        <a:lstStyle/>
        <a:p>
          <a:endParaRPr lang="en-US"/>
        </a:p>
      </dgm:t>
    </dgm:pt>
    <dgm:pt modelId="{370DC319-C6F7-4834-B199-01563584A4B5}">
      <dgm:prSet/>
      <dgm:spPr/>
      <dgm:t>
        <a:bodyPr/>
        <a:lstStyle/>
        <a:p>
          <a:pPr>
            <a:lnSpc>
              <a:spcPct val="100000"/>
            </a:lnSpc>
          </a:pPr>
          <a:r>
            <a:rPr lang="en-US" dirty="0"/>
            <a:t>Code: 		</a:t>
          </a:r>
          <a:r>
            <a:rPr lang="en-GB" dirty="0"/>
            <a:t>https://</a:t>
          </a:r>
          <a:r>
            <a:rPr lang="en-GB" dirty="0" err="1"/>
            <a:t>github.com</a:t>
          </a:r>
          <a:r>
            <a:rPr lang="en-GB" dirty="0"/>
            <a:t>/</a:t>
          </a:r>
          <a:r>
            <a:rPr lang="en-GB" dirty="0" err="1"/>
            <a:t>atomfinger</a:t>
          </a:r>
          <a:r>
            <a:rPr lang="en-GB" dirty="0"/>
            <a:t>/JavaZone-2024</a:t>
          </a:r>
          <a:endParaRPr lang="en-US" dirty="0"/>
        </a:p>
      </dgm:t>
    </dgm:pt>
    <dgm:pt modelId="{49625B2D-E646-4745-9486-E67B42BC0CC7}" type="parTrans" cxnId="{E984AD44-0CBC-4CD3-B33D-470CE7889483}">
      <dgm:prSet/>
      <dgm:spPr/>
      <dgm:t>
        <a:bodyPr/>
        <a:lstStyle/>
        <a:p>
          <a:endParaRPr lang="en-US"/>
        </a:p>
      </dgm:t>
    </dgm:pt>
    <dgm:pt modelId="{4B8058CA-AE9D-4694-B688-EFC897E1AC1B}" type="sibTrans" cxnId="{E984AD44-0CBC-4CD3-B33D-470CE7889483}">
      <dgm:prSet/>
      <dgm:spPr/>
      <dgm:t>
        <a:bodyPr/>
        <a:lstStyle/>
        <a:p>
          <a:endParaRPr lang="en-US"/>
        </a:p>
      </dgm:t>
    </dgm:pt>
    <dgm:pt modelId="{F77ACADD-C095-4511-9236-C9C7127710E3}" type="pres">
      <dgm:prSet presAssocID="{93E5FA6F-C370-4792-8AE3-C884C17DB033}" presName="root" presStyleCnt="0">
        <dgm:presLayoutVars>
          <dgm:dir/>
          <dgm:resizeHandles val="exact"/>
        </dgm:presLayoutVars>
      </dgm:prSet>
      <dgm:spPr/>
    </dgm:pt>
    <dgm:pt modelId="{95BB4894-1493-455C-A2B6-FAB0904E66B7}" type="pres">
      <dgm:prSet presAssocID="{D09934DF-787A-4F38-A3DE-B90056654579}" presName="compNode" presStyleCnt="0"/>
      <dgm:spPr/>
    </dgm:pt>
    <dgm:pt modelId="{ABEF5FF0-F089-4037-8715-7C4ABA7F4B65}" type="pres">
      <dgm:prSet presAssocID="{D09934DF-787A-4F38-A3DE-B90056654579}" presName="bgRect" presStyleLbl="bgShp" presStyleIdx="0" presStyleCnt="4"/>
      <dgm:spPr/>
    </dgm:pt>
    <dgm:pt modelId="{19352408-B1E3-4DAE-9EEB-BB7D675AEBBA}" type="pres">
      <dgm:prSet presAssocID="{D09934DF-787A-4F38-A3DE-B900566545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2E98AF01-D7D8-4829-BBE3-3C9BD899FE79}" type="pres">
      <dgm:prSet presAssocID="{D09934DF-787A-4F38-A3DE-B90056654579}" presName="spaceRect" presStyleCnt="0"/>
      <dgm:spPr/>
    </dgm:pt>
    <dgm:pt modelId="{D6BD3DD5-EBB4-4E6C-8FED-8D8F3A79C827}" type="pres">
      <dgm:prSet presAssocID="{D09934DF-787A-4F38-A3DE-B90056654579}" presName="parTx" presStyleLbl="revTx" presStyleIdx="0" presStyleCnt="4">
        <dgm:presLayoutVars>
          <dgm:chMax val="0"/>
          <dgm:chPref val="0"/>
        </dgm:presLayoutVars>
      </dgm:prSet>
      <dgm:spPr/>
    </dgm:pt>
    <dgm:pt modelId="{10362874-4869-4F98-91CE-BEAE4FA413CF}" type="pres">
      <dgm:prSet presAssocID="{6177CF3C-B618-4BAE-B111-8EAFAC081D88}" presName="sibTrans" presStyleCnt="0"/>
      <dgm:spPr/>
    </dgm:pt>
    <dgm:pt modelId="{52B2B9DF-859E-4F92-8C63-11FDDD8029AF}" type="pres">
      <dgm:prSet presAssocID="{528A7A24-B897-49C8-8750-B989F2DF7CDA}" presName="compNode" presStyleCnt="0"/>
      <dgm:spPr/>
    </dgm:pt>
    <dgm:pt modelId="{F1807A02-435B-413B-8B04-DBA4DD77C52E}" type="pres">
      <dgm:prSet presAssocID="{528A7A24-B897-49C8-8750-B989F2DF7CDA}" presName="bgRect" presStyleLbl="bgShp" presStyleIdx="1" presStyleCnt="4"/>
      <dgm:spPr/>
    </dgm:pt>
    <dgm:pt modelId="{0F371369-1911-40BF-BE79-5835A14CFCA0}" type="pres">
      <dgm:prSet presAssocID="{528A7A24-B897-49C8-8750-B989F2DF7C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nd"/>
        </a:ext>
      </dgm:extLst>
    </dgm:pt>
    <dgm:pt modelId="{9ECEC056-D4B6-4DE5-A6F5-8DA1C75C5A47}" type="pres">
      <dgm:prSet presAssocID="{528A7A24-B897-49C8-8750-B989F2DF7CDA}" presName="spaceRect" presStyleCnt="0"/>
      <dgm:spPr/>
    </dgm:pt>
    <dgm:pt modelId="{7FE98C62-63E6-427E-9A77-AA3886F40CAC}" type="pres">
      <dgm:prSet presAssocID="{528A7A24-B897-49C8-8750-B989F2DF7CDA}" presName="parTx" presStyleLbl="revTx" presStyleIdx="1" presStyleCnt="4">
        <dgm:presLayoutVars>
          <dgm:chMax val="0"/>
          <dgm:chPref val="0"/>
        </dgm:presLayoutVars>
      </dgm:prSet>
      <dgm:spPr/>
    </dgm:pt>
    <dgm:pt modelId="{2F4E06F1-3A62-4A8C-9EE7-C3044940D93E}" type="pres">
      <dgm:prSet presAssocID="{49C58111-3C64-44E1-BAE1-58B084AAFE17}" presName="sibTrans" presStyleCnt="0"/>
      <dgm:spPr/>
    </dgm:pt>
    <dgm:pt modelId="{56878844-8932-468A-8246-FA18BA4FA596}" type="pres">
      <dgm:prSet presAssocID="{3ADBCD09-17E9-4017-9067-D64357B00A2E}" presName="compNode" presStyleCnt="0"/>
      <dgm:spPr/>
    </dgm:pt>
    <dgm:pt modelId="{86F8441E-9351-4154-884A-0CB2EFBFB005}" type="pres">
      <dgm:prSet presAssocID="{3ADBCD09-17E9-4017-9067-D64357B00A2E}" presName="bgRect" presStyleLbl="bgShp" presStyleIdx="2" presStyleCnt="4"/>
      <dgm:spPr/>
    </dgm:pt>
    <dgm:pt modelId="{3C97F2B5-BCF5-473E-8BB2-99FE77E97A2D}" type="pres">
      <dgm:prSet presAssocID="{3ADBCD09-17E9-4017-9067-D64357B00A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A948F8F8-4B25-45FC-AF01-887713DADAF5}" type="pres">
      <dgm:prSet presAssocID="{3ADBCD09-17E9-4017-9067-D64357B00A2E}" presName="spaceRect" presStyleCnt="0"/>
      <dgm:spPr/>
    </dgm:pt>
    <dgm:pt modelId="{A479C693-42C8-44C4-9EA0-FECDF0A2A97A}" type="pres">
      <dgm:prSet presAssocID="{3ADBCD09-17E9-4017-9067-D64357B00A2E}" presName="parTx" presStyleLbl="revTx" presStyleIdx="2" presStyleCnt="4">
        <dgm:presLayoutVars>
          <dgm:chMax val="0"/>
          <dgm:chPref val="0"/>
        </dgm:presLayoutVars>
      </dgm:prSet>
      <dgm:spPr/>
    </dgm:pt>
    <dgm:pt modelId="{C6C2C5CC-7E44-4B66-B056-AE3BF61F9BBC}" type="pres">
      <dgm:prSet presAssocID="{B103321E-8E53-4426-952E-DBD3093FB1E6}" presName="sibTrans" presStyleCnt="0"/>
      <dgm:spPr/>
    </dgm:pt>
    <dgm:pt modelId="{5334C376-1B56-4ECA-AD78-396BF2155DA0}" type="pres">
      <dgm:prSet presAssocID="{370DC319-C6F7-4834-B199-01563584A4B5}" presName="compNode" presStyleCnt="0"/>
      <dgm:spPr/>
    </dgm:pt>
    <dgm:pt modelId="{3799FB8C-A48B-4668-948A-4A5FBA091690}" type="pres">
      <dgm:prSet presAssocID="{370DC319-C6F7-4834-B199-01563584A4B5}" presName="bgRect" presStyleLbl="bgShp" presStyleIdx="3" presStyleCnt="4"/>
      <dgm:spPr/>
    </dgm:pt>
    <dgm:pt modelId="{C2661505-5437-4C4B-8A9C-C165EF9E3F39}" type="pres">
      <dgm:prSet presAssocID="{370DC319-C6F7-4834-B199-01563584A4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code"/>
        </a:ext>
      </dgm:extLst>
    </dgm:pt>
    <dgm:pt modelId="{42360930-B015-46C3-A566-0BEADE12BC07}" type="pres">
      <dgm:prSet presAssocID="{370DC319-C6F7-4834-B199-01563584A4B5}" presName="spaceRect" presStyleCnt="0"/>
      <dgm:spPr/>
    </dgm:pt>
    <dgm:pt modelId="{973C280B-8D42-4835-A3DF-C7627AB465A8}" type="pres">
      <dgm:prSet presAssocID="{370DC319-C6F7-4834-B199-01563584A4B5}" presName="parTx" presStyleLbl="revTx" presStyleIdx="3" presStyleCnt="4">
        <dgm:presLayoutVars>
          <dgm:chMax val="0"/>
          <dgm:chPref val="0"/>
        </dgm:presLayoutVars>
      </dgm:prSet>
      <dgm:spPr/>
    </dgm:pt>
  </dgm:ptLst>
  <dgm:cxnLst>
    <dgm:cxn modelId="{18F8A025-FD0D-4E95-8347-A0A01F852CB6}" type="presOf" srcId="{93E5FA6F-C370-4792-8AE3-C884C17DB033}" destId="{F77ACADD-C095-4511-9236-C9C7127710E3}" srcOrd="0" destOrd="0" presId="urn:microsoft.com/office/officeart/2018/2/layout/IconVerticalSolidList"/>
    <dgm:cxn modelId="{E984AD44-0CBC-4CD3-B33D-470CE7889483}" srcId="{93E5FA6F-C370-4792-8AE3-C884C17DB033}" destId="{370DC319-C6F7-4834-B199-01563584A4B5}" srcOrd="3" destOrd="0" parTransId="{49625B2D-E646-4745-9486-E67B42BC0CC7}" sibTransId="{4B8058CA-AE9D-4694-B688-EFC897E1AC1B}"/>
    <dgm:cxn modelId="{CEBE1E9E-8910-4D5F-8178-EE169C00C344}" type="presOf" srcId="{370DC319-C6F7-4834-B199-01563584A4B5}" destId="{973C280B-8D42-4835-A3DF-C7627AB465A8}" srcOrd="0" destOrd="0" presId="urn:microsoft.com/office/officeart/2018/2/layout/IconVerticalSolidList"/>
    <dgm:cxn modelId="{A166C7AD-73E4-4AE4-A114-88D24902F5FD}" type="presOf" srcId="{528A7A24-B897-49C8-8750-B989F2DF7CDA}" destId="{7FE98C62-63E6-427E-9A77-AA3886F40CAC}" srcOrd="0" destOrd="0" presId="urn:microsoft.com/office/officeart/2018/2/layout/IconVerticalSolidList"/>
    <dgm:cxn modelId="{A6FE3DBA-3847-4D3C-89BC-10DD4E3954CB}" srcId="{93E5FA6F-C370-4792-8AE3-C884C17DB033}" destId="{3ADBCD09-17E9-4017-9067-D64357B00A2E}" srcOrd="2" destOrd="0" parTransId="{16EFE674-15CF-4356-8CD5-03A5DD0D80C8}" sibTransId="{B103321E-8E53-4426-952E-DBD3093FB1E6}"/>
    <dgm:cxn modelId="{705748BB-2773-4A43-95AD-E25E5F1F2D84}" srcId="{93E5FA6F-C370-4792-8AE3-C884C17DB033}" destId="{528A7A24-B897-49C8-8750-B989F2DF7CDA}" srcOrd="1" destOrd="0" parTransId="{E1EA5E2B-8B76-46DA-A377-DA9970276E5D}" sibTransId="{49C58111-3C64-44E1-BAE1-58B084AAFE17}"/>
    <dgm:cxn modelId="{066C46CB-4332-4EC1-A4D5-7B688310FDC7}" srcId="{93E5FA6F-C370-4792-8AE3-C884C17DB033}" destId="{D09934DF-787A-4F38-A3DE-B90056654579}" srcOrd="0" destOrd="0" parTransId="{393D4211-584F-457F-886D-9BB19888F9F9}" sibTransId="{6177CF3C-B618-4BAE-B111-8EAFAC081D88}"/>
    <dgm:cxn modelId="{528729D1-C66C-46BF-BAD1-06215C1252B7}" type="presOf" srcId="{D09934DF-787A-4F38-A3DE-B90056654579}" destId="{D6BD3DD5-EBB4-4E6C-8FED-8D8F3A79C827}" srcOrd="0" destOrd="0" presId="urn:microsoft.com/office/officeart/2018/2/layout/IconVerticalSolidList"/>
    <dgm:cxn modelId="{ED7AC0EE-F589-4AAD-8C53-F40DE87B800D}" type="presOf" srcId="{3ADBCD09-17E9-4017-9067-D64357B00A2E}" destId="{A479C693-42C8-44C4-9EA0-FECDF0A2A97A}" srcOrd="0" destOrd="0" presId="urn:microsoft.com/office/officeart/2018/2/layout/IconVerticalSolidList"/>
    <dgm:cxn modelId="{D13E98E8-5285-4677-B3B7-DB5DBF96CB3A}" type="presParOf" srcId="{F77ACADD-C095-4511-9236-C9C7127710E3}" destId="{95BB4894-1493-455C-A2B6-FAB0904E66B7}" srcOrd="0" destOrd="0" presId="urn:microsoft.com/office/officeart/2018/2/layout/IconVerticalSolidList"/>
    <dgm:cxn modelId="{6C5E6C77-30A0-4C0D-8476-DFB4CF0D667E}" type="presParOf" srcId="{95BB4894-1493-455C-A2B6-FAB0904E66B7}" destId="{ABEF5FF0-F089-4037-8715-7C4ABA7F4B65}" srcOrd="0" destOrd="0" presId="urn:microsoft.com/office/officeart/2018/2/layout/IconVerticalSolidList"/>
    <dgm:cxn modelId="{1D78C048-692F-494A-BF64-34BC24A47BF0}" type="presParOf" srcId="{95BB4894-1493-455C-A2B6-FAB0904E66B7}" destId="{19352408-B1E3-4DAE-9EEB-BB7D675AEBBA}" srcOrd="1" destOrd="0" presId="urn:microsoft.com/office/officeart/2018/2/layout/IconVerticalSolidList"/>
    <dgm:cxn modelId="{21DA892F-90B2-45A6-9835-FE28C96A6570}" type="presParOf" srcId="{95BB4894-1493-455C-A2B6-FAB0904E66B7}" destId="{2E98AF01-D7D8-4829-BBE3-3C9BD899FE79}" srcOrd="2" destOrd="0" presId="urn:microsoft.com/office/officeart/2018/2/layout/IconVerticalSolidList"/>
    <dgm:cxn modelId="{4C8062C3-64B6-44C7-9922-EA72753D6551}" type="presParOf" srcId="{95BB4894-1493-455C-A2B6-FAB0904E66B7}" destId="{D6BD3DD5-EBB4-4E6C-8FED-8D8F3A79C827}" srcOrd="3" destOrd="0" presId="urn:microsoft.com/office/officeart/2018/2/layout/IconVerticalSolidList"/>
    <dgm:cxn modelId="{0148F0FA-ADBD-48CF-B04B-0D0958D2A6B4}" type="presParOf" srcId="{F77ACADD-C095-4511-9236-C9C7127710E3}" destId="{10362874-4869-4F98-91CE-BEAE4FA413CF}" srcOrd="1" destOrd="0" presId="urn:microsoft.com/office/officeart/2018/2/layout/IconVerticalSolidList"/>
    <dgm:cxn modelId="{40397225-8FC6-4B66-907A-2337F42A8394}" type="presParOf" srcId="{F77ACADD-C095-4511-9236-C9C7127710E3}" destId="{52B2B9DF-859E-4F92-8C63-11FDDD8029AF}" srcOrd="2" destOrd="0" presId="urn:microsoft.com/office/officeart/2018/2/layout/IconVerticalSolidList"/>
    <dgm:cxn modelId="{2C893C43-805D-4682-AD75-89B31E5FB723}" type="presParOf" srcId="{52B2B9DF-859E-4F92-8C63-11FDDD8029AF}" destId="{F1807A02-435B-413B-8B04-DBA4DD77C52E}" srcOrd="0" destOrd="0" presId="urn:microsoft.com/office/officeart/2018/2/layout/IconVerticalSolidList"/>
    <dgm:cxn modelId="{7D688AD7-5211-440C-8190-F47807ADF820}" type="presParOf" srcId="{52B2B9DF-859E-4F92-8C63-11FDDD8029AF}" destId="{0F371369-1911-40BF-BE79-5835A14CFCA0}" srcOrd="1" destOrd="0" presId="urn:microsoft.com/office/officeart/2018/2/layout/IconVerticalSolidList"/>
    <dgm:cxn modelId="{AEEF7CA5-95AE-48E2-9A49-F4B3CEDEB1BD}" type="presParOf" srcId="{52B2B9DF-859E-4F92-8C63-11FDDD8029AF}" destId="{9ECEC056-D4B6-4DE5-A6F5-8DA1C75C5A47}" srcOrd="2" destOrd="0" presId="urn:microsoft.com/office/officeart/2018/2/layout/IconVerticalSolidList"/>
    <dgm:cxn modelId="{C0C582A7-E1EF-4385-ACC2-5200AA882122}" type="presParOf" srcId="{52B2B9DF-859E-4F92-8C63-11FDDD8029AF}" destId="{7FE98C62-63E6-427E-9A77-AA3886F40CAC}" srcOrd="3" destOrd="0" presId="urn:microsoft.com/office/officeart/2018/2/layout/IconVerticalSolidList"/>
    <dgm:cxn modelId="{AB2ACADD-A71B-4596-8FA5-DABACEF85225}" type="presParOf" srcId="{F77ACADD-C095-4511-9236-C9C7127710E3}" destId="{2F4E06F1-3A62-4A8C-9EE7-C3044940D93E}" srcOrd="3" destOrd="0" presId="urn:microsoft.com/office/officeart/2018/2/layout/IconVerticalSolidList"/>
    <dgm:cxn modelId="{6FBE1F45-B716-4B5C-A72E-10DD73B65F3B}" type="presParOf" srcId="{F77ACADD-C095-4511-9236-C9C7127710E3}" destId="{56878844-8932-468A-8246-FA18BA4FA596}" srcOrd="4" destOrd="0" presId="urn:microsoft.com/office/officeart/2018/2/layout/IconVerticalSolidList"/>
    <dgm:cxn modelId="{3AB77C79-7568-4C01-BB81-E952FDAA8C08}" type="presParOf" srcId="{56878844-8932-468A-8246-FA18BA4FA596}" destId="{86F8441E-9351-4154-884A-0CB2EFBFB005}" srcOrd="0" destOrd="0" presId="urn:microsoft.com/office/officeart/2018/2/layout/IconVerticalSolidList"/>
    <dgm:cxn modelId="{2D599288-5834-427A-9325-DBD2D9A8D067}" type="presParOf" srcId="{56878844-8932-468A-8246-FA18BA4FA596}" destId="{3C97F2B5-BCF5-473E-8BB2-99FE77E97A2D}" srcOrd="1" destOrd="0" presId="urn:microsoft.com/office/officeart/2018/2/layout/IconVerticalSolidList"/>
    <dgm:cxn modelId="{9C5B9CD2-5095-4E8A-826F-4980870B0E74}" type="presParOf" srcId="{56878844-8932-468A-8246-FA18BA4FA596}" destId="{A948F8F8-4B25-45FC-AF01-887713DADAF5}" srcOrd="2" destOrd="0" presId="urn:microsoft.com/office/officeart/2018/2/layout/IconVerticalSolidList"/>
    <dgm:cxn modelId="{1E92565A-E496-4E95-AF55-E38F905561D6}" type="presParOf" srcId="{56878844-8932-468A-8246-FA18BA4FA596}" destId="{A479C693-42C8-44C4-9EA0-FECDF0A2A97A}" srcOrd="3" destOrd="0" presId="urn:microsoft.com/office/officeart/2018/2/layout/IconVerticalSolidList"/>
    <dgm:cxn modelId="{0BAFF595-AE78-4DA2-9A3C-8FA936F11BA6}" type="presParOf" srcId="{F77ACADD-C095-4511-9236-C9C7127710E3}" destId="{C6C2C5CC-7E44-4B66-B056-AE3BF61F9BBC}" srcOrd="5" destOrd="0" presId="urn:microsoft.com/office/officeart/2018/2/layout/IconVerticalSolidList"/>
    <dgm:cxn modelId="{8B11306A-B237-4465-BFFD-05E6CF837AB9}" type="presParOf" srcId="{F77ACADD-C095-4511-9236-C9C7127710E3}" destId="{5334C376-1B56-4ECA-AD78-396BF2155DA0}" srcOrd="6" destOrd="0" presId="urn:microsoft.com/office/officeart/2018/2/layout/IconVerticalSolidList"/>
    <dgm:cxn modelId="{C7E3710D-A890-45B3-8DA9-9C50972F059A}" type="presParOf" srcId="{5334C376-1B56-4ECA-AD78-396BF2155DA0}" destId="{3799FB8C-A48B-4668-948A-4A5FBA091690}" srcOrd="0" destOrd="0" presId="urn:microsoft.com/office/officeart/2018/2/layout/IconVerticalSolidList"/>
    <dgm:cxn modelId="{29A624EB-5150-4ED6-9244-79422EC9649F}" type="presParOf" srcId="{5334C376-1B56-4ECA-AD78-396BF2155DA0}" destId="{C2661505-5437-4C4B-8A9C-C165EF9E3F39}" srcOrd="1" destOrd="0" presId="urn:microsoft.com/office/officeart/2018/2/layout/IconVerticalSolidList"/>
    <dgm:cxn modelId="{9A39D891-F979-49D2-B567-E95492C86F02}" type="presParOf" srcId="{5334C376-1B56-4ECA-AD78-396BF2155DA0}" destId="{42360930-B015-46C3-A566-0BEADE12BC07}" srcOrd="2" destOrd="0" presId="urn:microsoft.com/office/officeart/2018/2/layout/IconVerticalSolidList"/>
    <dgm:cxn modelId="{D508DE86-EE4C-461F-888A-154AEAD45867}" type="presParOf" srcId="{5334C376-1B56-4ECA-AD78-396BF2155DA0}" destId="{973C280B-8D42-4835-A3DF-C7627AB465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5FF0-F089-4037-8715-7C4ABA7F4B65}">
      <dsp:nvSpPr>
        <dsp:cNvPr id="0" name=""/>
        <dsp:cNvSpPr/>
      </dsp:nvSpPr>
      <dsp:spPr>
        <a:xfrm>
          <a:off x="0" y="922"/>
          <a:ext cx="10515600" cy="4675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52408-B1E3-4DAE-9EEB-BB7D675AEBBA}">
      <dsp:nvSpPr>
        <dsp:cNvPr id="0" name=""/>
        <dsp:cNvSpPr/>
      </dsp:nvSpPr>
      <dsp:spPr>
        <a:xfrm>
          <a:off x="141431" y="106119"/>
          <a:ext cx="257148" cy="257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D3DD5-EBB4-4E6C-8FED-8D8F3A79C827}">
      <dsp:nvSpPr>
        <dsp:cNvPr id="0" name=""/>
        <dsp:cNvSpPr/>
      </dsp:nvSpPr>
      <dsp:spPr>
        <a:xfrm>
          <a:off x="540011" y="922"/>
          <a:ext cx="9975588" cy="46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82" tIns="49482" rIns="49482" bIns="49482" numCol="1" spcCol="1270" anchor="ctr" anchorCtr="0">
          <a:noAutofit/>
        </a:bodyPr>
        <a:lstStyle/>
        <a:p>
          <a:pPr marL="0" lvl="0" indent="0" algn="l" defTabSz="977900">
            <a:lnSpc>
              <a:spcPct val="100000"/>
            </a:lnSpc>
            <a:spcBef>
              <a:spcPct val="0"/>
            </a:spcBef>
            <a:spcAft>
              <a:spcPct val="35000"/>
            </a:spcAft>
            <a:buNone/>
          </a:pPr>
          <a:r>
            <a:rPr lang="en-GB" sz="2200" kern="1200" dirty="0"/>
            <a:t>Website: 	</a:t>
          </a:r>
          <a:r>
            <a:rPr lang="en-GB" sz="2200" kern="1200" dirty="0" err="1"/>
            <a:t>lindbakk.com</a:t>
          </a:r>
          <a:endParaRPr lang="en-US" sz="2200" kern="1200" dirty="0"/>
        </a:p>
      </dsp:txBody>
      <dsp:txXfrm>
        <a:off x="540011" y="922"/>
        <a:ext cx="9975588" cy="467542"/>
      </dsp:txXfrm>
    </dsp:sp>
    <dsp:sp modelId="{F1807A02-435B-413B-8B04-DBA4DD77C52E}">
      <dsp:nvSpPr>
        <dsp:cNvPr id="0" name=""/>
        <dsp:cNvSpPr/>
      </dsp:nvSpPr>
      <dsp:spPr>
        <a:xfrm>
          <a:off x="0" y="585350"/>
          <a:ext cx="10515600" cy="4675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71369-1911-40BF-BE79-5835A14CFCA0}">
      <dsp:nvSpPr>
        <dsp:cNvPr id="0" name=""/>
        <dsp:cNvSpPr/>
      </dsp:nvSpPr>
      <dsp:spPr>
        <a:xfrm>
          <a:off x="141431" y="690548"/>
          <a:ext cx="257148" cy="257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98C62-63E6-427E-9A77-AA3886F40CAC}">
      <dsp:nvSpPr>
        <dsp:cNvPr id="0" name=""/>
        <dsp:cNvSpPr/>
      </dsp:nvSpPr>
      <dsp:spPr>
        <a:xfrm>
          <a:off x="540011" y="585350"/>
          <a:ext cx="9975588" cy="46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82" tIns="49482" rIns="49482" bIns="49482" numCol="1" spcCol="1270" anchor="ctr" anchorCtr="0">
          <a:noAutofit/>
        </a:bodyPr>
        <a:lstStyle/>
        <a:p>
          <a:pPr marL="0" lvl="0" indent="0" algn="l" defTabSz="977900">
            <a:lnSpc>
              <a:spcPct val="100000"/>
            </a:lnSpc>
            <a:spcBef>
              <a:spcPct val="0"/>
            </a:spcBef>
            <a:spcAft>
              <a:spcPct val="35000"/>
            </a:spcAft>
            <a:buNone/>
          </a:pPr>
          <a:r>
            <a:rPr lang="en-US" sz="2200" kern="1200" dirty="0"/>
            <a:t>Email: 		</a:t>
          </a:r>
          <a:r>
            <a:rPr lang="en-US" sz="2200" kern="1200" dirty="0" err="1"/>
            <a:t>contact@lindbakk.com</a:t>
          </a:r>
          <a:endParaRPr lang="en-US" sz="2200" kern="1200" dirty="0"/>
        </a:p>
      </dsp:txBody>
      <dsp:txXfrm>
        <a:off x="540011" y="585350"/>
        <a:ext cx="9975588" cy="467542"/>
      </dsp:txXfrm>
    </dsp:sp>
    <dsp:sp modelId="{86F8441E-9351-4154-884A-0CB2EFBFB005}">
      <dsp:nvSpPr>
        <dsp:cNvPr id="0" name=""/>
        <dsp:cNvSpPr/>
      </dsp:nvSpPr>
      <dsp:spPr>
        <a:xfrm>
          <a:off x="0" y="1169779"/>
          <a:ext cx="10515600" cy="4675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7F2B5-BCF5-473E-8BB2-99FE77E97A2D}">
      <dsp:nvSpPr>
        <dsp:cNvPr id="0" name=""/>
        <dsp:cNvSpPr/>
      </dsp:nvSpPr>
      <dsp:spPr>
        <a:xfrm>
          <a:off x="141431" y="1274976"/>
          <a:ext cx="257148" cy="257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79C693-42C8-44C4-9EA0-FECDF0A2A97A}">
      <dsp:nvSpPr>
        <dsp:cNvPr id="0" name=""/>
        <dsp:cNvSpPr/>
      </dsp:nvSpPr>
      <dsp:spPr>
        <a:xfrm>
          <a:off x="540011" y="1169779"/>
          <a:ext cx="9975588" cy="46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82" tIns="49482" rIns="49482" bIns="49482" numCol="1" spcCol="1270" anchor="ctr" anchorCtr="0">
          <a:noAutofit/>
        </a:bodyPr>
        <a:lstStyle/>
        <a:p>
          <a:pPr marL="0" lvl="0" indent="0" algn="l" defTabSz="977900">
            <a:lnSpc>
              <a:spcPct val="100000"/>
            </a:lnSpc>
            <a:spcBef>
              <a:spcPct val="0"/>
            </a:spcBef>
            <a:spcAft>
              <a:spcPct val="35000"/>
            </a:spcAft>
            <a:buNone/>
          </a:pPr>
          <a:r>
            <a:rPr lang="en-US" sz="2200" kern="1200" dirty="0" err="1"/>
            <a:t>bspoke</a:t>
          </a:r>
          <a:r>
            <a:rPr lang="en-US" sz="2200" kern="1200" dirty="0"/>
            <a:t>:		</a:t>
          </a:r>
          <a:r>
            <a:rPr lang="en-GB" sz="2200" kern="1200" dirty="0" err="1"/>
            <a:t>bspoke.no</a:t>
          </a:r>
          <a:r>
            <a:rPr lang="en-GB" sz="2200" kern="1200" dirty="0"/>
            <a:t>/</a:t>
          </a:r>
          <a:r>
            <a:rPr lang="en-GB" sz="2200" kern="1200" dirty="0" err="1"/>
            <a:t>kontakt-oss</a:t>
          </a:r>
          <a:endParaRPr lang="en-US" sz="2200" kern="1200" dirty="0"/>
        </a:p>
      </dsp:txBody>
      <dsp:txXfrm>
        <a:off x="540011" y="1169779"/>
        <a:ext cx="9975588" cy="467542"/>
      </dsp:txXfrm>
    </dsp:sp>
    <dsp:sp modelId="{3799FB8C-A48B-4668-948A-4A5FBA091690}">
      <dsp:nvSpPr>
        <dsp:cNvPr id="0" name=""/>
        <dsp:cNvSpPr/>
      </dsp:nvSpPr>
      <dsp:spPr>
        <a:xfrm>
          <a:off x="0" y="1754207"/>
          <a:ext cx="10515600" cy="4675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61505-5437-4C4B-8A9C-C165EF9E3F39}">
      <dsp:nvSpPr>
        <dsp:cNvPr id="0" name=""/>
        <dsp:cNvSpPr/>
      </dsp:nvSpPr>
      <dsp:spPr>
        <a:xfrm>
          <a:off x="141431" y="1859404"/>
          <a:ext cx="257148" cy="257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3C280B-8D42-4835-A3DF-C7627AB465A8}">
      <dsp:nvSpPr>
        <dsp:cNvPr id="0" name=""/>
        <dsp:cNvSpPr/>
      </dsp:nvSpPr>
      <dsp:spPr>
        <a:xfrm>
          <a:off x="540011" y="1754207"/>
          <a:ext cx="9975588" cy="46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82" tIns="49482" rIns="49482" bIns="49482" numCol="1" spcCol="1270" anchor="ctr" anchorCtr="0">
          <a:noAutofit/>
        </a:bodyPr>
        <a:lstStyle/>
        <a:p>
          <a:pPr marL="0" lvl="0" indent="0" algn="l" defTabSz="977900">
            <a:lnSpc>
              <a:spcPct val="100000"/>
            </a:lnSpc>
            <a:spcBef>
              <a:spcPct val="0"/>
            </a:spcBef>
            <a:spcAft>
              <a:spcPct val="35000"/>
            </a:spcAft>
            <a:buNone/>
          </a:pPr>
          <a:r>
            <a:rPr lang="en-US" sz="2200" kern="1200" dirty="0"/>
            <a:t>Code: 		</a:t>
          </a:r>
          <a:r>
            <a:rPr lang="en-GB" sz="2200" kern="1200" dirty="0"/>
            <a:t>https://</a:t>
          </a:r>
          <a:r>
            <a:rPr lang="en-GB" sz="2200" kern="1200" dirty="0" err="1"/>
            <a:t>github.com</a:t>
          </a:r>
          <a:r>
            <a:rPr lang="en-GB" sz="2200" kern="1200" dirty="0"/>
            <a:t>/</a:t>
          </a:r>
          <a:r>
            <a:rPr lang="en-GB" sz="2200" kern="1200" dirty="0" err="1"/>
            <a:t>atomfinger</a:t>
          </a:r>
          <a:r>
            <a:rPr lang="en-GB" sz="2200" kern="1200" dirty="0"/>
            <a:t>/JavaZone-2024</a:t>
          </a:r>
          <a:endParaRPr lang="en-US" sz="2200" kern="1200" dirty="0"/>
        </a:p>
      </dsp:txBody>
      <dsp:txXfrm>
        <a:off x="540011" y="1754207"/>
        <a:ext cx="9975588" cy="4675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5AAED-5729-CE45-9671-C1DCBE02FE6D}" type="datetimeFigureOut">
              <a:rPr lang="en-NO" smtClean="0"/>
              <a:t>01/09/2024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BD767-2187-2F4F-8F28-86D8B2DFCC77}" type="slidenum">
              <a:rPr lang="en-NO" smtClean="0"/>
              <a:t>‹#›</a:t>
            </a:fld>
            <a:endParaRPr lang="en-NO"/>
          </a:p>
        </p:txBody>
      </p:sp>
    </p:spTree>
    <p:extLst>
      <p:ext uri="{BB962C8B-B14F-4D97-AF65-F5344CB8AC3E}">
        <p14:creationId xmlns:p14="http://schemas.microsoft.com/office/powerpoint/2010/main" val="401959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1</a:t>
            </a:fld>
            <a:endParaRPr lang="en-NO"/>
          </a:p>
        </p:txBody>
      </p:sp>
    </p:spTree>
    <p:extLst>
      <p:ext uri="{BB962C8B-B14F-4D97-AF65-F5344CB8AC3E}">
        <p14:creationId xmlns:p14="http://schemas.microsoft.com/office/powerpoint/2010/main" val="16273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first thing we want to test, is our code – obviously. </a:t>
            </a:r>
          </a:p>
        </p:txBody>
      </p:sp>
      <p:sp>
        <p:nvSpPr>
          <p:cNvPr id="4" name="Slide Number Placeholder 3"/>
          <p:cNvSpPr>
            <a:spLocks noGrp="1"/>
          </p:cNvSpPr>
          <p:nvPr>
            <p:ph type="sldNum" sz="quarter" idx="5"/>
          </p:nvPr>
        </p:nvSpPr>
        <p:spPr/>
        <p:txBody>
          <a:bodyPr/>
          <a:lstStyle/>
          <a:p>
            <a:fld id="{DB6BD767-2187-2F4F-8F28-86D8B2DFCC77}" type="slidenum">
              <a:rPr lang="en-NO" smtClean="0"/>
              <a:t>10</a:t>
            </a:fld>
            <a:endParaRPr lang="en-NO"/>
          </a:p>
        </p:txBody>
      </p:sp>
    </p:spTree>
    <p:extLst>
      <p:ext uri="{BB962C8B-B14F-4D97-AF65-F5344CB8AC3E}">
        <p14:creationId xmlns:p14="http://schemas.microsoft.com/office/powerpoint/2010/main" val="139506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second thing we want to test is that our system can talk to these other systems. Aka integration tests.</a:t>
            </a:r>
          </a:p>
        </p:txBody>
      </p:sp>
      <p:sp>
        <p:nvSpPr>
          <p:cNvPr id="4" name="Slide Number Placeholder 3"/>
          <p:cNvSpPr>
            <a:spLocks noGrp="1"/>
          </p:cNvSpPr>
          <p:nvPr>
            <p:ph type="sldNum" sz="quarter" idx="5"/>
          </p:nvPr>
        </p:nvSpPr>
        <p:spPr/>
        <p:txBody>
          <a:bodyPr/>
          <a:lstStyle/>
          <a:p>
            <a:fld id="{DB6BD767-2187-2F4F-8F28-86D8B2DFCC77}" type="slidenum">
              <a:rPr lang="en-NO" smtClean="0"/>
              <a:t>11</a:t>
            </a:fld>
            <a:endParaRPr lang="en-NO"/>
          </a:p>
        </p:txBody>
      </p:sp>
    </p:spTree>
    <p:extLst>
      <p:ext uri="{BB962C8B-B14F-4D97-AF65-F5344CB8AC3E}">
        <p14:creationId xmlns:p14="http://schemas.microsoft.com/office/powerpoint/2010/main" val="202707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third kind, which I find a lot of teams forgetting, is some kind of test or verification that any changes hasn’t broken any consumers of our APIs. </a:t>
            </a: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12</a:t>
            </a:fld>
            <a:endParaRPr lang="en-NO"/>
          </a:p>
        </p:txBody>
      </p:sp>
    </p:spTree>
    <p:extLst>
      <p:ext uri="{BB962C8B-B14F-4D97-AF65-F5344CB8AC3E}">
        <p14:creationId xmlns:p14="http://schemas.microsoft.com/office/powerpoint/2010/main" val="4093456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And lastly, we want a sanity check that verifies the system as a whole. These are often a little more complicated, so I like to call this a 90% test, where we only verify how 90% of </a:t>
            </a:r>
            <a:r>
              <a:rPr lang="en-GB" dirty="0"/>
              <a:t>the requests will look like. We avoid edge cases or error handling but only focus on the most common scenario.</a:t>
            </a:r>
          </a:p>
          <a:p>
            <a:endParaRPr lang="en-GB" dirty="0"/>
          </a:p>
          <a:p>
            <a:r>
              <a:rPr lang="en-GB" dirty="0"/>
              <a:t>If you have tests that cover the above, and you can easily execute them locally, then you’re in a pretty good spot. </a:t>
            </a: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13</a:t>
            </a:fld>
            <a:endParaRPr lang="en-NO"/>
          </a:p>
        </p:txBody>
      </p:sp>
    </p:spTree>
    <p:extLst>
      <p:ext uri="{BB962C8B-B14F-4D97-AF65-F5344CB8AC3E}">
        <p14:creationId xmlns:p14="http://schemas.microsoft.com/office/powerpoint/2010/main" val="268076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14</a:t>
            </a:fld>
            <a:endParaRPr lang="en-NO"/>
          </a:p>
        </p:txBody>
      </p:sp>
    </p:spTree>
    <p:extLst>
      <p:ext uri="{BB962C8B-B14F-4D97-AF65-F5344CB8AC3E}">
        <p14:creationId xmlns:p14="http://schemas.microsoft.com/office/powerpoint/2010/main" val="4107906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 Docker-API compatible runtime</a:t>
            </a:r>
          </a:p>
        </p:txBody>
      </p:sp>
      <p:sp>
        <p:nvSpPr>
          <p:cNvPr id="4" name="Slide Number Placeholder 3"/>
          <p:cNvSpPr>
            <a:spLocks noGrp="1"/>
          </p:cNvSpPr>
          <p:nvPr>
            <p:ph type="sldNum" sz="quarter" idx="5"/>
          </p:nvPr>
        </p:nvSpPr>
        <p:spPr/>
        <p:txBody>
          <a:bodyPr/>
          <a:lstStyle/>
          <a:p>
            <a:fld id="{DB6BD767-2187-2F4F-8F28-86D8B2DFCC77}" type="slidenum">
              <a:rPr lang="en-NO" smtClean="0"/>
              <a:t>15</a:t>
            </a:fld>
            <a:endParaRPr lang="en-NO"/>
          </a:p>
        </p:txBody>
      </p:sp>
    </p:spTree>
    <p:extLst>
      <p:ext uri="{BB962C8B-B14F-4D97-AF65-F5344CB8AC3E}">
        <p14:creationId xmlns:p14="http://schemas.microsoft.com/office/powerpoint/2010/main" val="277893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Readme</a:t>
            </a:r>
          </a:p>
          <a:p>
            <a:pPr marL="171450" indent="-171450">
              <a:buFontTx/>
              <a:buChar char="-"/>
            </a:pPr>
            <a:r>
              <a:rPr lang="en-GB" dirty="0"/>
              <a:t>:Peek</a:t>
            </a:r>
          </a:p>
          <a:p>
            <a:pPr marL="171450" indent="-171450">
              <a:buFontTx/>
              <a:buChar char="-"/>
            </a:pPr>
            <a:r>
              <a:rPr lang="en-GB" dirty="0"/>
              <a:t>Gradle test</a:t>
            </a:r>
          </a:p>
          <a:p>
            <a:pPr marL="171450" indent="-171450">
              <a:buFontTx/>
              <a:buChar char="-"/>
            </a:pPr>
            <a:r>
              <a:rPr lang="en-GB" dirty="0" err="1"/>
              <a:t>lzd</a:t>
            </a:r>
            <a:endParaRPr lang="en-GB" dirty="0"/>
          </a:p>
          <a:p>
            <a:pPr marL="171450" indent="-171450">
              <a:buFontTx/>
              <a:buChar char="-"/>
            </a:pPr>
            <a:r>
              <a:rPr lang="en-GB" dirty="0" err="1"/>
              <a:t>BookRepositoryTest</a:t>
            </a:r>
            <a:endParaRPr lang="en-GB" dirty="0"/>
          </a:p>
          <a:p>
            <a:pPr marL="171450" indent="-171450">
              <a:buFontTx/>
              <a:buChar char="-"/>
            </a:pPr>
            <a:r>
              <a:rPr lang="en-GB" dirty="0" err="1"/>
              <a:t>BaseDatabaseIntegrationTest</a:t>
            </a:r>
            <a:endParaRPr lang="en-GB" dirty="0"/>
          </a:p>
          <a:p>
            <a:pPr marL="171450" indent="-171450">
              <a:buFontTx/>
              <a:buChar char="-"/>
            </a:pPr>
            <a:r>
              <a:rPr lang="en-GB" dirty="0" err="1"/>
              <a:t>PersistenceTestConfig</a:t>
            </a:r>
            <a:r>
              <a:rPr lang="en-GB" dirty="0"/>
              <a:t> </a:t>
            </a: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16</a:t>
            </a:fld>
            <a:endParaRPr lang="en-NO"/>
          </a:p>
        </p:txBody>
      </p:sp>
    </p:spTree>
    <p:extLst>
      <p:ext uri="{BB962C8B-B14F-4D97-AF65-F5344CB8AC3E}">
        <p14:creationId xmlns:p14="http://schemas.microsoft.com/office/powerpoint/2010/main" val="989092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BestReadsServiceIntegrationTest</a:t>
            </a:r>
            <a:r>
              <a:rPr lang="en-GB" dirty="0"/>
              <a:t> </a:t>
            </a:r>
          </a:p>
          <a:p>
            <a:pPr marL="171450" indent="-171450">
              <a:buFontTx/>
              <a:buChar char="-"/>
            </a:pPr>
            <a:r>
              <a:rPr lang="en-GB" dirty="0" err="1"/>
              <a:t>InventoryServiceIntegrationTest</a:t>
            </a:r>
            <a:r>
              <a:rPr lang="en-GB" dirty="0"/>
              <a:t>  (with </a:t>
            </a:r>
            <a:r>
              <a:rPr lang="en-GB" dirty="0" err="1"/>
              <a:t>openAPI</a:t>
            </a:r>
            <a:r>
              <a:rPr lang="en-GB" dirty="0"/>
              <a:t>)</a:t>
            </a: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18</a:t>
            </a:fld>
            <a:endParaRPr lang="en-NO"/>
          </a:p>
        </p:txBody>
      </p:sp>
    </p:spTree>
    <p:extLst>
      <p:ext uri="{BB962C8B-B14F-4D97-AF65-F5344CB8AC3E}">
        <p14:creationId xmlns:p14="http://schemas.microsoft.com/office/powerpoint/2010/main" val="1926882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listing_books.groovy</a:t>
            </a:r>
            <a:endParaRPr lang="en-GB" dirty="0"/>
          </a:p>
          <a:p>
            <a:pPr marL="171450" indent="-171450">
              <a:buFontTx/>
              <a:buChar char="-"/>
            </a:pPr>
            <a:r>
              <a:rPr lang="en-GB" dirty="0"/>
              <a:t>&lt;leader&gt; 1</a:t>
            </a:r>
          </a:p>
          <a:p>
            <a:pPr marL="171450" indent="-171450">
              <a:buFontTx/>
              <a:buChar char="-"/>
            </a:pPr>
            <a:r>
              <a:rPr lang="en-GB" dirty="0" err="1"/>
              <a:t>OrderServiceIntegrationTest</a:t>
            </a:r>
            <a:r>
              <a:rPr lang="en-GB" dirty="0"/>
              <a:t> </a:t>
            </a:r>
          </a:p>
          <a:p>
            <a:pPr marL="171450" indent="-171450">
              <a:buFontTx/>
              <a:buChar char="-"/>
            </a:pPr>
            <a:r>
              <a:rPr lang="en-GB" dirty="0"/>
              <a:t>&lt;leader 2&gt;</a:t>
            </a:r>
          </a:p>
          <a:p>
            <a:pPr marL="171450" indent="-171450">
              <a:buFontTx/>
              <a:buChar char="-"/>
            </a:pPr>
            <a:r>
              <a:rPr lang="en-GB" dirty="0"/>
              <a:t>&lt;leader 3&gt;</a:t>
            </a: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32</a:t>
            </a:fld>
            <a:endParaRPr lang="en-NO"/>
          </a:p>
        </p:txBody>
      </p:sp>
    </p:spTree>
    <p:extLst>
      <p:ext uri="{BB962C8B-B14F-4D97-AF65-F5344CB8AC3E}">
        <p14:creationId xmlns:p14="http://schemas.microsoft.com/office/powerpoint/2010/main" val="2985523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O" dirty="0"/>
              <a:t>Contract testing verifies that the actual implementation, which hopefully adheres to the schema.</a:t>
            </a:r>
          </a:p>
          <a:p>
            <a:pPr marL="171450" indent="-171450">
              <a:buFontTx/>
              <a:buChar char="-"/>
            </a:pPr>
            <a:r>
              <a:rPr lang="en-NO" dirty="0"/>
              <a:t>Consumers may use our services in different ways, and a schema does not guarantee that a change won’t impact consumers even if it follows the schema.</a:t>
            </a:r>
          </a:p>
          <a:p>
            <a:pPr marL="171450" indent="-171450">
              <a:buFontTx/>
              <a:buChar char="-"/>
            </a:pP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33</a:t>
            </a:fld>
            <a:endParaRPr lang="en-NO"/>
          </a:p>
        </p:txBody>
      </p:sp>
    </p:spTree>
    <p:extLst>
      <p:ext uri="{BB962C8B-B14F-4D97-AF65-F5344CB8AC3E}">
        <p14:creationId xmlns:p14="http://schemas.microsoft.com/office/powerpoint/2010/main" val="410703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This talk is all about reducing friction when it comes to automated tests. No matter where I’ve been I’ve found teams having friction with their tests, to the point where they don’t bother with tests at all. So let’s try to remedy some of that. </a:t>
            </a:r>
          </a:p>
          <a:p>
            <a:endParaRPr lang="en-NO" dirty="0"/>
          </a:p>
          <a:p>
            <a:r>
              <a:rPr lang="en-NO" dirty="0"/>
              <a:t>The first part of this talk is more or less about my philosophy related to testing.</a:t>
            </a:r>
          </a:p>
          <a:p>
            <a:br>
              <a:rPr lang="en-NO" dirty="0"/>
            </a:br>
            <a:r>
              <a:rPr lang="en-NO" dirty="0"/>
              <a:t>The second part, aka the fun part, i</a:t>
            </a:r>
            <a:r>
              <a:rPr lang="en-GB" dirty="0" err="1"/>
              <a:t>ncludes</a:t>
            </a:r>
            <a:r>
              <a:rPr lang="en-GB" dirty="0"/>
              <a:t> a few useful tools for</a:t>
            </a:r>
            <a:r>
              <a:rPr lang="en-NO" dirty="0"/>
              <a:t> dealing with external dependencies.</a:t>
            </a:r>
          </a:p>
          <a:p>
            <a:endParaRPr lang="en-NO" dirty="0"/>
          </a:p>
          <a:p>
            <a:r>
              <a:rPr lang="en-NO" dirty="0"/>
              <a:t>And then we’re going to talk about unit testing.</a:t>
            </a:r>
          </a:p>
        </p:txBody>
      </p:sp>
      <p:sp>
        <p:nvSpPr>
          <p:cNvPr id="4" name="Slide Number Placeholder 3"/>
          <p:cNvSpPr>
            <a:spLocks noGrp="1"/>
          </p:cNvSpPr>
          <p:nvPr>
            <p:ph type="sldNum" sz="quarter" idx="5"/>
          </p:nvPr>
        </p:nvSpPr>
        <p:spPr/>
        <p:txBody>
          <a:bodyPr/>
          <a:lstStyle/>
          <a:p>
            <a:fld id="{DB6BD767-2187-2F4F-8F28-86D8B2DFCC77}" type="slidenum">
              <a:rPr lang="en-NO" smtClean="0"/>
              <a:t>2</a:t>
            </a:fld>
            <a:endParaRPr lang="en-NO"/>
          </a:p>
        </p:txBody>
      </p:sp>
    </p:spTree>
    <p:extLst>
      <p:ext uri="{BB962C8B-B14F-4D97-AF65-F5344CB8AC3E}">
        <p14:creationId xmlns:p14="http://schemas.microsoft.com/office/powerpoint/2010/main" val="2934608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O" dirty="0"/>
              <a:t>Challenge a</a:t>
            </a:r>
            <a:r>
              <a:rPr lang="en-GB" dirty="0" err="1"/>
              <a:t>ud</a:t>
            </a:r>
            <a:r>
              <a:rPr lang="en-NO" dirty="0"/>
              <a:t>ience: What is a unit?</a:t>
            </a:r>
          </a:p>
          <a:p>
            <a:pPr marL="171450" indent="-171450">
              <a:buFontTx/>
              <a:buChar char="-"/>
            </a:pPr>
            <a:r>
              <a:rPr lang="en-NO" dirty="0"/>
              <a:t>Talk about testing behaviours (unit of behaviour)</a:t>
            </a:r>
          </a:p>
          <a:p>
            <a:pPr marL="171450" indent="-171450">
              <a:buFontTx/>
              <a:buChar char="-"/>
            </a:pPr>
            <a:r>
              <a:rPr lang="en-NO" dirty="0"/>
              <a:t>First</a:t>
            </a:r>
          </a:p>
          <a:p>
            <a:pPr marL="628650" lvl="1" indent="-171450">
              <a:buFontTx/>
              <a:buChar char="-"/>
            </a:pPr>
            <a:r>
              <a:rPr lang="en-NO" dirty="0"/>
              <a:t>Fast, Isolated, Repeatable, Self-verifying, Timely</a:t>
            </a:r>
          </a:p>
        </p:txBody>
      </p:sp>
      <p:sp>
        <p:nvSpPr>
          <p:cNvPr id="4" name="Slide Number Placeholder 3"/>
          <p:cNvSpPr>
            <a:spLocks noGrp="1"/>
          </p:cNvSpPr>
          <p:nvPr>
            <p:ph type="sldNum" sz="quarter" idx="5"/>
          </p:nvPr>
        </p:nvSpPr>
        <p:spPr/>
        <p:txBody>
          <a:bodyPr/>
          <a:lstStyle/>
          <a:p>
            <a:fld id="{DB6BD767-2187-2F4F-8F28-86D8B2DFCC77}" type="slidenum">
              <a:rPr lang="en-NO" smtClean="0"/>
              <a:t>34</a:t>
            </a:fld>
            <a:endParaRPr lang="en-NO"/>
          </a:p>
        </p:txBody>
      </p:sp>
    </p:spTree>
    <p:extLst>
      <p:ext uri="{BB962C8B-B14F-4D97-AF65-F5344CB8AC3E}">
        <p14:creationId xmlns:p14="http://schemas.microsoft.com/office/powerpoint/2010/main" val="1742052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O" dirty="0"/>
              <a:t>A lot of code related to tests will be focused on setting up mocks.</a:t>
            </a:r>
          </a:p>
          <a:p>
            <a:pPr marL="171450" indent="-171450">
              <a:buFontTx/>
              <a:buChar char="-"/>
            </a:pPr>
            <a:r>
              <a:rPr lang="en-NO" dirty="0"/>
              <a:t>More mocks than tests.</a:t>
            </a:r>
          </a:p>
          <a:p>
            <a:pPr marL="171450" indent="-171450">
              <a:buFontTx/>
              <a:buChar char="-"/>
            </a:pPr>
            <a:r>
              <a:rPr lang="en-NO" dirty="0"/>
              <a:t>Ties tests to implementation.</a:t>
            </a:r>
          </a:p>
          <a:p>
            <a:pPr marL="171450" indent="-171450">
              <a:buFontTx/>
              <a:buChar char="-"/>
            </a:pP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39</a:t>
            </a:fld>
            <a:endParaRPr lang="en-NO"/>
          </a:p>
        </p:txBody>
      </p:sp>
    </p:spTree>
    <p:extLst>
      <p:ext uri="{BB962C8B-B14F-4D97-AF65-F5344CB8AC3E}">
        <p14:creationId xmlns:p14="http://schemas.microsoft.com/office/powerpoint/2010/main" val="429160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47</a:t>
            </a:fld>
            <a:endParaRPr lang="en-NO"/>
          </a:p>
        </p:txBody>
      </p:sp>
    </p:spTree>
    <p:extLst>
      <p:ext uri="{BB962C8B-B14F-4D97-AF65-F5344CB8AC3E}">
        <p14:creationId xmlns:p14="http://schemas.microsoft.com/office/powerpoint/2010/main" val="4100427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48</a:t>
            </a:fld>
            <a:endParaRPr lang="en-NO"/>
          </a:p>
        </p:txBody>
      </p:sp>
    </p:spTree>
    <p:extLst>
      <p:ext uri="{BB962C8B-B14F-4D97-AF65-F5344CB8AC3E}">
        <p14:creationId xmlns:p14="http://schemas.microsoft.com/office/powerpoint/2010/main" val="69148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49</a:t>
            </a:fld>
            <a:endParaRPr lang="en-NO"/>
          </a:p>
        </p:txBody>
      </p:sp>
    </p:spTree>
    <p:extLst>
      <p:ext uri="{BB962C8B-B14F-4D97-AF65-F5344CB8AC3E}">
        <p14:creationId xmlns:p14="http://schemas.microsoft.com/office/powerpoint/2010/main" val="1107772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50</a:t>
            </a:fld>
            <a:endParaRPr lang="en-NO"/>
          </a:p>
        </p:txBody>
      </p:sp>
    </p:spTree>
    <p:extLst>
      <p:ext uri="{BB962C8B-B14F-4D97-AF65-F5344CB8AC3E}">
        <p14:creationId xmlns:p14="http://schemas.microsoft.com/office/powerpoint/2010/main" val="3674082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51</a:t>
            </a:fld>
            <a:endParaRPr lang="en-NO"/>
          </a:p>
        </p:txBody>
      </p:sp>
    </p:spTree>
    <p:extLst>
      <p:ext uri="{BB962C8B-B14F-4D97-AF65-F5344CB8AC3E}">
        <p14:creationId xmlns:p14="http://schemas.microsoft.com/office/powerpoint/2010/main" val="853151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52</a:t>
            </a:fld>
            <a:endParaRPr lang="en-NO"/>
          </a:p>
        </p:txBody>
      </p:sp>
    </p:spTree>
    <p:extLst>
      <p:ext uri="{BB962C8B-B14F-4D97-AF65-F5344CB8AC3E}">
        <p14:creationId xmlns:p14="http://schemas.microsoft.com/office/powerpoint/2010/main" val="2815424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53</a:t>
            </a:fld>
            <a:endParaRPr lang="en-NO"/>
          </a:p>
        </p:txBody>
      </p:sp>
    </p:spTree>
    <p:extLst>
      <p:ext uri="{BB962C8B-B14F-4D97-AF65-F5344CB8AC3E}">
        <p14:creationId xmlns:p14="http://schemas.microsoft.com/office/powerpoint/2010/main" val="3001062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54</a:t>
            </a:fld>
            <a:endParaRPr lang="en-NO"/>
          </a:p>
        </p:txBody>
      </p:sp>
    </p:spTree>
    <p:extLst>
      <p:ext uri="{BB962C8B-B14F-4D97-AF65-F5344CB8AC3E}">
        <p14:creationId xmlns:p14="http://schemas.microsoft.com/office/powerpoint/2010/main" val="153445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I’m Mikael, and I’m a consultant at bspoke where I generally work as tech lead, architect, and so forth. I’m also the JVM subject manager at bspoke.</a:t>
            </a:r>
          </a:p>
          <a:p>
            <a:endParaRPr lang="en-NO" dirty="0"/>
          </a:p>
          <a:p>
            <a:r>
              <a:rPr lang="en-GB" dirty="0"/>
              <a:t>I care deeply about developer processes and experiences and</a:t>
            </a:r>
            <a:r>
              <a:rPr lang="en-NO" dirty="0"/>
              <a:t> how we create software. And the reason I care about this is because…</a:t>
            </a:r>
          </a:p>
          <a:p>
            <a:endParaRPr lang="en-NO" dirty="0"/>
          </a:p>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3</a:t>
            </a:fld>
            <a:endParaRPr lang="en-NO"/>
          </a:p>
        </p:txBody>
      </p:sp>
    </p:spTree>
    <p:extLst>
      <p:ext uri="{BB962C8B-B14F-4D97-AF65-F5344CB8AC3E}">
        <p14:creationId xmlns:p14="http://schemas.microsoft.com/office/powerpoint/2010/main" val="887984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55</a:t>
            </a:fld>
            <a:endParaRPr lang="en-NO"/>
          </a:p>
        </p:txBody>
      </p:sp>
    </p:spTree>
    <p:extLst>
      <p:ext uri="{BB962C8B-B14F-4D97-AF65-F5344CB8AC3E}">
        <p14:creationId xmlns:p14="http://schemas.microsoft.com/office/powerpoint/2010/main" val="3848875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56</a:t>
            </a:fld>
            <a:endParaRPr lang="en-NO"/>
          </a:p>
        </p:txBody>
      </p:sp>
    </p:spTree>
    <p:extLst>
      <p:ext uri="{BB962C8B-B14F-4D97-AF65-F5344CB8AC3E}">
        <p14:creationId xmlns:p14="http://schemas.microsoft.com/office/powerpoint/2010/main" val="2693239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57</a:t>
            </a:fld>
            <a:endParaRPr lang="en-NO"/>
          </a:p>
        </p:txBody>
      </p:sp>
    </p:spTree>
    <p:extLst>
      <p:ext uri="{BB962C8B-B14F-4D97-AF65-F5344CB8AC3E}">
        <p14:creationId xmlns:p14="http://schemas.microsoft.com/office/powerpoint/2010/main" val="3886116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58</a:t>
            </a:fld>
            <a:endParaRPr lang="en-NO"/>
          </a:p>
        </p:txBody>
      </p:sp>
    </p:spTree>
    <p:extLst>
      <p:ext uri="{BB962C8B-B14F-4D97-AF65-F5344CB8AC3E}">
        <p14:creationId xmlns:p14="http://schemas.microsoft.com/office/powerpoint/2010/main" val="113911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I’m lazy! </a:t>
            </a:r>
          </a:p>
          <a:p>
            <a:endParaRPr lang="en-NO" dirty="0"/>
          </a:p>
          <a:p>
            <a:r>
              <a:rPr lang="en-NO" dirty="0"/>
              <a:t>However, not all lazy are equal. There are different types of lazy.</a:t>
            </a:r>
          </a:p>
        </p:txBody>
      </p:sp>
      <p:sp>
        <p:nvSpPr>
          <p:cNvPr id="4" name="Slide Number Placeholder 3"/>
          <p:cNvSpPr>
            <a:spLocks noGrp="1"/>
          </p:cNvSpPr>
          <p:nvPr>
            <p:ph type="sldNum" sz="quarter" idx="5"/>
          </p:nvPr>
        </p:nvSpPr>
        <p:spPr/>
        <p:txBody>
          <a:bodyPr/>
          <a:lstStyle/>
          <a:p>
            <a:fld id="{DB6BD767-2187-2F4F-8F28-86D8B2DFCC77}" type="slidenum">
              <a:rPr lang="en-NO" smtClean="0"/>
              <a:t>4</a:t>
            </a:fld>
            <a:endParaRPr lang="en-NO"/>
          </a:p>
        </p:txBody>
      </p:sp>
    </p:spTree>
    <p:extLst>
      <p:ext uri="{BB962C8B-B14F-4D97-AF65-F5344CB8AC3E}">
        <p14:creationId xmlns:p14="http://schemas.microsoft.com/office/powerpoint/2010/main" val="118263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O" dirty="0"/>
              <a:t>We have w</a:t>
            </a:r>
            <a:r>
              <a:rPr lang="en-GB" dirty="0"/>
              <a:t>ha</a:t>
            </a:r>
            <a:r>
              <a:rPr lang="en-NO" dirty="0"/>
              <a:t>t I refer to as short-term laz</a:t>
            </a:r>
            <a:r>
              <a:rPr lang="en-GB" dirty="0" err="1"/>
              <a:t>iness</a:t>
            </a:r>
            <a:r>
              <a:rPr lang="en-GB" dirty="0"/>
              <a:t> and long-term laziness</a:t>
            </a:r>
            <a:r>
              <a:rPr lang="en-NO" dirty="0"/>
              <a:t>. I am long-term lazy. </a:t>
            </a:r>
            <a:r>
              <a:rPr lang="en-GB" dirty="0"/>
              <a:t>I aim</a:t>
            </a:r>
            <a:r>
              <a:rPr lang="en-NO" dirty="0"/>
              <a:t> to do my job with the least amount of effort in the long term. As it happens, this also coincides with good developer practices!</a:t>
            </a:r>
          </a:p>
          <a:p>
            <a:pPr marL="171450" indent="-171450">
              <a:buFontTx/>
              <a:buChar char="-"/>
            </a:pPr>
            <a:endParaRPr lang="en-NO" dirty="0"/>
          </a:p>
          <a:p>
            <a:pPr marL="171450" indent="-171450">
              <a:buFontTx/>
              <a:buChar char="-"/>
            </a:pPr>
            <a:r>
              <a:rPr lang="en-NO" dirty="0"/>
              <a:t>Short-term laziness is very concerned with completing their current task. They will take shortcuts to achieve that task, even though</a:t>
            </a:r>
            <a:r>
              <a:rPr lang="en-GB" dirty="0"/>
              <a:t> the next task takes longer and requires</a:t>
            </a:r>
            <a:r>
              <a:rPr lang="en-NO" dirty="0"/>
              <a:t> more effort. As a long-term lazy person, I try to mitigate that. </a:t>
            </a:r>
            <a:r>
              <a:rPr lang="en-GB" dirty="0"/>
              <a:t>I</a:t>
            </a:r>
            <a:r>
              <a:rPr lang="en-NO" dirty="0"/>
              <a:t>’m more than happy to put in some extra effort and thought if that means I can do less in the future.</a:t>
            </a:r>
          </a:p>
          <a:p>
            <a:pPr marL="171450" indent="-171450">
              <a:buFontTx/>
              <a:buChar char="-"/>
            </a:pPr>
            <a:endParaRPr lang="en-NO" dirty="0"/>
          </a:p>
          <a:p>
            <a:pPr marL="171450" indent="-171450">
              <a:buFontTx/>
              <a:buChar char="-"/>
            </a:pPr>
            <a:r>
              <a:rPr lang="en-NO" dirty="0"/>
              <a:t>This graph is also not just for fun, it is actual</a:t>
            </a:r>
            <a:r>
              <a:rPr lang="en-GB" dirty="0" err="1"/>
              <a:t>ly</a:t>
            </a:r>
            <a:r>
              <a:rPr lang="en-NO" dirty="0"/>
              <a:t> based on real theories. We have Martin Fowler’s excellent post called “Is quality worth it</a:t>
            </a:r>
            <a:r>
              <a:rPr lang="en-GB" dirty="0"/>
              <a:t>?” where he points out that quality is free, as the investment in quality pays for itself due to the codebase being easier to work with.</a:t>
            </a:r>
          </a:p>
          <a:p>
            <a:pPr marL="171450" indent="-171450">
              <a:buFontTx/>
              <a:buChar char="-"/>
            </a:pPr>
            <a:endParaRPr lang="en-GB" dirty="0"/>
          </a:p>
          <a:p>
            <a:pPr marL="171450" indent="-171450">
              <a:buFontTx/>
              <a:buChar char="-"/>
            </a:pPr>
            <a:r>
              <a:rPr lang="en-GB" dirty="0"/>
              <a:t>It is also worth mentioning the broken window theory from the book Pragmatic Programmer which asserts that a house with a broken window, which is left unfixed, will soon find itself with more broken windows. Software are much like that when it comes to bad practices and technical debt. Once anti-patterns and technical debt gets to live in the codebase, then they’ll spread and developers will write more code using them, resulting in them being harder to remove later.</a:t>
            </a:r>
          </a:p>
          <a:p>
            <a:pPr marL="171450" indent="-171450">
              <a:buFontTx/>
              <a:buChar char="-"/>
            </a:pPr>
            <a:endParaRPr lang="en-NO" dirty="0"/>
          </a:p>
          <a:p>
            <a:pPr marL="171450" indent="-171450">
              <a:buFontTx/>
              <a:buChar char="-"/>
            </a:pPr>
            <a:r>
              <a:rPr lang="en-NO" dirty="0"/>
              <a:t>Overall, good automated testing is a core part of delivering and mainting systems.</a:t>
            </a:r>
          </a:p>
          <a:p>
            <a:pPr marL="171450" indent="-171450">
              <a:buFontTx/>
              <a:buChar char="-"/>
            </a:pPr>
            <a:endParaRPr lang="en-NO" dirty="0"/>
          </a:p>
          <a:p>
            <a:pPr marL="171450" indent="-171450">
              <a:buFontTx/>
              <a:buChar char="-"/>
            </a:pPr>
            <a:r>
              <a:rPr lang="en-NO" dirty="0"/>
              <a:t>I want to do work which doesn’t come back to bite me later</a:t>
            </a:r>
          </a:p>
          <a:p>
            <a:pPr marL="171450" indent="-171450">
              <a:buFontTx/>
              <a:buChar char="-"/>
            </a:pPr>
            <a:r>
              <a:rPr lang="en-NO" dirty="0"/>
              <a:t>A core part of this is having good automated tests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https://</a:t>
            </a:r>
            <a:r>
              <a:rPr lang="en-GB" dirty="0" err="1"/>
              <a:t>martinfowler.com</a:t>
            </a:r>
            <a:r>
              <a:rPr lang="en-GB" dirty="0"/>
              <a:t>/articles/is-quality-worth-</a:t>
            </a:r>
            <a:r>
              <a:rPr lang="en-GB" dirty="0" err="1"/>
              <a:t>cost.html</a:t>
            </a:r>
            <a:endParaRPr lang="en-NO" dirty="0"/>
          </a:p>
          <a:p>
            <a:pPr marL="171450" indent="-171450">
              <a:buFontTx/>
              <a:buChar char="-"/>
            </a:pPr>
            <a:r>
              <a:rPr lang="en-GB" dirty="0"/>
              <a:t>B</a:t>
            </a:r>
            <a:r>
              <a:rPr lang="en-NO" dirty="0"/>
              <a:t>roken windows theory popularized by pragmatic programmer</a:t>
            </a:r>
          </a:p>
        </p:txBody>
      </p:sp>
      <p:sp>
        <p:nvSpPr>
          <p:cNvPr id="4" name="Slide Number Placeholder 3"/>
          <p:cNvSpPr>
            <a:spLocks noGrp="1"/>
          </p:cNvSpPr>
          <p:nvPr>
            <p:ph type="sldNum" sz="quarter" idx="5"/>
          </p:nvPr>
        </p:nvSpPr>
        <p:spPr/>
        <p:txBody>
          <a:bodyPr/>
          <a:lstStyle/>
          <a:p>
            <a:fld id="{DB6BD767-2187-2F4F-8F28-86D8B2DFCC77}" type="slidenum">
              <a:rPr lang="en-NO" smtClean="0"/>
              <a:t>5</a:t>
            </a:fld>
            <a:endParaRPr lang="en-NO"/>
          </a:p>
        </p:txBody>
      </p:sp>
    </p:spTree>
    <p:extLst>
      <p:ext uri="{BB962C8B-B14F-4D97-AF65-F5344CB8AC3E}">
        <p14:creationId xmlns:p14="http://schemas.microsoft.com/office/powerpoint/2010/main" val="286514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Automated tests allow</a:t>
            </a:r>
            <a:r>
              <a:rPr lang="en-GB" dirty="0"/>
              <a:t> us to find issues earlier – hopefully,</a:t>
            </a:r>
            <a:r>
              <a:rPr lang="en-NO" dirty="0"/>
              <a:t> before they reach production. Seeing as multiple studies point out that there’s a significant cost related to finding </a:t>
            </a:r>
            <a:r>
              <a:rPr lang="en-GB" dirty="0"/>
              <a:t>problem</a:t>
            </a:r>
            <a:r>
              <a:rPr lang="en-NO" dirty="0"/>
              <a:t>s later in the development process, especially in production.</a:t>
            </a:r>
          </a:p>
          <a:p>
            <a:endParaRPr lang="en-NO" dirty="0"/>
          </a:p>
          <a:p>
            <a:r>
              <a:rPr lang="en-NO" dirty="0"/>
              <a:t>Automated tests also enable us to deliver software faster in a safe way. We can’t reliably do CI/CD with rapid releases to production without automated tests. And the more we trust that our systems work, the more we can automate around them. As we heard </a:t>
            </a:r>
            <a:r>
              <a:rPr lang="en-GB" dirty="0"/>
              <a:t>in the excellent talk from </a:t>
            </a:r>
            <a:r>
              <a:rPr lang="en-GB" dirty="0" err="1"/>
              <a:t>Sparebanken</a:t>
            </a:r>
            <a:r>
              <a:rPr lang="en-GB" dirty="0"/>
              <a:t> 1 yesterday where,</a:t>
            </a:r>
            <a:r>
              <a:rPr lang="en-NO" dirty="0"/>
              <a:t> they no longer found much value in test environments, code reviews and so forth, and much of that is thanks to tests that they trust.</a:t>
            </a:r>
          </a:p>
        </p:txBody>
      </p:sp>
      <p:sp>
        <p:nvSpPr>
          <p:cNvPr id="4" name="Slide Number Placeholder 3"/>
          <p:cNvSpPr>
            <a:spLocks noGrp="1"/>
          </p:cNvSpPr>
          <p:nvPr>
            <p:ph type="sldNum" sz="quarter" idx="5"/>
          </p:nvPr>
        </p:nvSpPr>
        <p:spPr/>
        <p:txBody>
          <a:bodyPr/>
          <a:lstStyle/>
          <a:p>
            <a:fld id="{DB6BD767-2187-2F4F-8F28-86D8B2DFCC77}" type="slidenum">
              <a:rPr lang="en-NO" smtClean="0"/>
              <a:t>6</a:t>
            </a:fld>
            <a:endParaRPr lang="en-NO"/>
          </a:p>
        </p:txBody>
      </p:sp>
    </p:spTree>
    <p:extLst>
      <p:ext uri="{BB962C8B-B14F-4D97-AF65-F5344CB8AC3E}">
        <p14:creationId xmlns:p14="http://schemas.microsoft.com/office/powerpoint/2010/main" val="308329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Developers should not test manually – this </a:t>
            </a:r>
            <a:r>
              <a:rPr lang="en-GB" dirty="0"/>
              <a:t>statemen</a:t>
            </a:r>
            <a:r>
              <a:rPr lang="en-NO" dirty="0"/>
              <a:t>t might offend some. And it comes with some cav</a:t>
            </a:r>
            <a:r>
              <a:rPr lang="en-GB" dirty="0"/>
              <a:t>e</a:t>
            </a:r>
            <a:r>
              <a:rPr lang="en-NO" dirty="0"/>
              <a:t>ats. For example, if you’re doing some embedded stuff on some novel hardware, then it might be difficult to find a proper way to test it in a way where you’re reasonably sure that it’ll work, but for the vast majority of developers the statement remains true. Developers should not test manually.</a:t>
            </a:r>
          </a:p>
        </p:txBody>
      </p:sp>
      <p:sp>
        <p:nvSpPr>
          <p:cNvPr id="4" name="Slide Number Placeholder 3"/>
          <p:cNvSpPr>
            <a:spLocks noGrp="1"/>
          </p:cNvSpPr>
          <p:nvPr>
            <p:ph type="sldNum" sz="quarter" idx="5"/>
          </p:nvPr>
        </p:nvSpPr>
        <p:spPr/>
        <p:txBody>
          <a:bodyPr/>
          <a:lstStyle/>
          <a:p>
            <a:fld id="{DB6BD767-2187-2F4F-8F28-86D8B2DFCC77}" type="slidenum">
              <a:rPr lang="en-NO" smtClean="0"/>
              <a:t>7</a:t>
            </a:fld>
            <a:endParaRPr lang="en-NO"/>
          </a:p>
        </p:txBody>
      </p:sp>
    </p:spTree>
    <p:extLst>
      <p:ext uri="{BB962C8B-B14F-4D97-AF65-F5344CB8AC3E}">
        <p14:creationId xmlns:p14="http://schemas.microsoft.com/office/powerpoint/2010/main" val="73598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And if you have to, then your test strategy isn’t good enough.</a:t>
            </a:r>
          </a:p>
          <a:p>
            <a:endParaRPr lang="en-NO" dirty="0"/>
          </a:p>
          <a:p>
            <a:r>
              <a:rPr lang="en-NO" dirty="0"/>
              <a:t>Now, when I say ”test strategy”</a:t>
            </a:r>
            <a:r>
              <a:rPr lang="en-GB" dirty="0"/>
              <a:t> , I don’t mean a formal test document; I just mean that the team has an idea of what kinds of tests they have, why they have them and when to write them. This is something teams should have written down somewhere, not as a several paged document, but a short list.</a:t>
            </a:r>
            <a:endParaRPr lang="en-NO" dirty="0"/>
          </a:p>
        </p:txBody>
      </p:sp>
      <p:sp>
        <p:nvSpPr>
          <p:cNvPr id="4" name="Slide Number Placeholder 3"/>
          <p:cNvSpPr>
            <a:spLocks noGrp="1"/>
          </p:cNvSpPr>
          <p:nvPr>
            <p:ph type="sldNum" sz="quarter" idx="5"/>
          </p:nvPr>
        </p:nvSpPr>
        <p:spPr/>
        <p:txBody>
          <a:bodyPr/>
          <a:lstStyle/>
          <a:p>
            <a:fld id="{DB6BD767-2187-2F4F-8F28-86D8B2DFCC77}" type="slidenum">
              <a:rPr lang="en-NO" smtClean="0"/>
              <a:t>8</a:t>
            </a:fld>
            <a:endParaRPr lang="en-NO"/>
          </a:p>
        </p:txBody>
      </p:sp>
    </p:spTree>
    <p:extLst>
      <p:ext uri="{BB962C8B-B14F-4D97-AF65-F5344CB8AC3E}">
        <p14:creationId xmlns:p14="http://schemas.microsoft.com/office/powerpoint/2010/main" val="424297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Let’s talk about what kinds of tests that would be suitable for most kinds of systems. Here we have a typical system. It has some input, could be from a queue, the web, or whatever. And it sends data to somewhere, like a database, a queue, maybe an API, and so forth.</a:t>
            </a:r>
          </a:p>
        </p:txBody>
      </p:sp>
      <p:sp>
        <p:nvSpPr>
          <p:cNvPr id="4" name="Slide Number Placeholder 3"/>
          <p:cNvSpPr>
            <a:spLocks noGrp="1"/>
          </p:cNvSpPr>
          <p:nvPr>
            <p:ph type="sldNum" sz="quarter" idx="5"/>
          </p:nvPr>
        </p:nvSpPr>
        <p:spPr/>
        <p:txBody>
          <a:bodyPr/>
          <a:lstStyle/>
          <a:p>
            <a:fld id="{DB6BD767-2187-2F4F-8F28-86D8B2DFCC77}" type="slidenum">
              <a:rPr lang="en-NO" smtClean="0"/>
              <a:t>9</a:t>
            </a:fld>
            <a:endParaRPr lang="en-NO"/>
          </a:p>
        </p:txBody>
      </p:sp>
    </p:spTree>
    <p:extLst>
      <p:ext uri="{BB962C8B-B14F-4D97-AF65-F5344CB8AC3E}">
        <p14:creationId xmlns:p14="http://schemas.microsoft.com/office/powerpoint/2010/main" val="412306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2F00-A5AB-EB22-170D-E1DAE74442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F55350EA-C793-2AD0-9A2E-29C6742E8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80E83BBD-50AC-AD58-A61C-4F15A49CAB85}"/>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5" name="Footer Placeholder 4">
            <a:extLst>
              <a:ext uri="{FF2B5EF4-FFF2-40B4-BE49-F238E27FC236}">
                <a16:creationId xmlns:a16="http://schemas.microsoft.com/office/drawing/2014/main" id="{723516F5-B4A1-007A-E0FE-AB53A97C3FD4}"/>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AE179AA-B4C8-AAC6-3BC3-0A932EEBCB55}"/>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23405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CF91-AB66-7828-F882-C5E54682FA00}"/>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CB85144-7800-0AB3-35EF-67FE04C08B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5533D2B-D497-5D56-03C2-39CFBC8A6DCC}"/>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5" name="Footer Placeholder 4">
            <a:extLst>
              <a:ext uri="{FF2B5EF4-FFF2-40B4-BE49-F238E27FC236}">
                <a16:creationId xmlns:a16="http://schemas.microsoft.com/office/drawing/2014/main" id="{67476058-B5E5-4A0B-8B7D-68A1EBDDED1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437CD11-7F35-471E-AC8B-F829F3063AAE}"/>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36632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C48F0-A87A-D35B-ABA7-A70A2ABE4D4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66911072-F862-2731-CD77-5B6D25A8F0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A67DFD2-8A12-6FAE-1E30-263384322AC0}"/>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5" name="Footer Placeholder 4">
            <a:extLst>
              <a:ext uri="{FF2B5EF4-FFF2-40B4-BE49-F238E27FC236}">
                <a16:creationId xmlns:a16="http://schemas.microsoft.com/office/drawing/2014/main" id="{156E7AA8-1BF6-0DEF-CFED-ECC7098B2D3A}"/>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E740110-D601-C28B-6A54-A59BB02ED440}"/>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79905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576A-8FFD-DC6D-C14E-A97A253BD64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012E1F1-4550-76A2-3A48-5C20D35840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465D1ED-7ACB-17CF-C50E-3A220202798C}"/>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5" name="Footer Placeholder 4">
            <a:extLst>
              <a:ext uri="{FF2B5EF4-FFF2-40B4-BE49-F238E27FC236}">
                <a16:creationId xmlns:a16="http://schemas.microsoft.com/office/drawing/2014/main" id="{CA81A301-F82D-8EE0-8E54-F48294A8D197}"/>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87A852E9-92F4-9164-A3EF-1629102A464D}"/>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295346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576A-10BA-0E37-1110-C8AFADAD57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B1305524-636E-2FE5-AD8C-6FFE0945C7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C3A8E3-058F-93AF-AD65-902F2F9B2858}"/>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5" name="Footer Placeholder 4">
            <a:extLst>
              <a:ext uri="{FF2B5EF4-FFF2-40B4-BE49-F238E27FC236}">
                <a16:creationId xmlns:a16="http://schemas.microsoft.com/office/drawing/2014/main" id="{BAAC6126-4948-3353-763A-CA85929EF76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FC0010D-B4BC-0CE9-E9BF-0AC41DE9CEB3}"/>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3147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9D15-0403-3302-346B-3327D37436E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F7926813-B6E3-EDF3-1C11-3F3ACA9E20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12EB77E3-A0FF-CA3B-06FD-48372089B4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0174D144-B289-5F58-6DCA-7F24A967C81B}"/>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6" name="Footer Placeholder 5">
            <a:extLst>
              <a:ext uri="{FF2B5EF4-FFF2-40B4-BE49-F238E27FC236}">
                <a16:creationId xmlns:a16="http://schemas.microsoft.com/office/drawing/2014/main" id="{628D3A09-E826-550C-3CC1-A949C11D1835}"/>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4EF612B-CFF7-A886-C181-7AD89D86DAA0}"/>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122647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5B22-473B-9B67-624B-63187FA4D5E8}"/>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CC61689-9908-F468-ADC4-9BC5F752D6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40D5D2A-71F9-AD12-FA4F-18511A56B3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B9FBADD9-DF23-61A3-06E0-171F9DE84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CE1141F-EB83-8C1D-1493-68AE433B05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0697C163-92A9-280A-20F1-378C0BBFEF77}"/>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8" name="Footer Placeholder 7">
            <a:extLst>
              <a:ext uri="{FF2B5EF4-FFF2-40B4-BE49-F238E27FC236}">
                <a16:creationId xmlns:a16="http://schemas.microsoft.com/office/drawing/2014/main" id="{D7589FCF-1579-2295-9B08-6AA1EE16ADFE}"/>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110D66F3-221C-5BC5-23CD-785E38C6A59F}"/>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355399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9756-1468-D1DA-8AE3-BE37B10C7926}"/>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AE10D4C1-EF82-5BBE-6BDE-401CDA01C4BA}"/>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4" name="Footer Placeholder 3">
            <a:extLst>
              <a:ext uri="{FF2B5EF4-FFF2-40B4-BE49-F238E27FC236}">
                <a16:creationId xmlns:a16="http://schemas.microsoft.com/office/drawing/2014/main" id="{D5C4EBC3-5E23-51EB-EEB0-E02D1E88AB85}"/>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7C3FA6EF-E509-BF6B-78C6-FC598542CF6F}"/>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235545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85C4F-A910-7285-00EC-6A5C7B5F913E}"/>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3" name="Footer Placeholder 2">
            <a:extLst>
              <a:ext uri="{FF2B5EF4-FFF2-40B4-BE49-F238E27FC236}">
                <a16:creationId xmlns:a16="http://schemas.microsoft.com/office/drawing/2014/main" id="{C67CE686-4081-37B2-178B-FE66EA545B3F}"/>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35F111AF-E793-3738-6AA2-8D68914892DD}"/>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41578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699E-A0F5-20F3-15DC-AF5FAB6E30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D9ED910F-F165-7833-2FE7-DC001FD5B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7EDF28CC-33F8-F561-81C7-459BCC8CD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15E826-6779-005F-587F-AFF64AC40D31}"/>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6" name="Footer Placeholder 5">
            <a:extLst>
              <a:ext uri="{FF2B5EF4-FFF2-40B4-BE49-F238E27FC236}">
                <a16:creationId xmlns:a16="http://schemas.microsoft.com/office/drawing/2014/main" id="{1CB5DC74-1597-D24C-A5DA-EB67CF741FD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4ED490D3-05A6-2E65-33C8-CF73C114AE4F}"/>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209377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C78D-436A-69FD-FC76-326C4A08BF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B9D17079-0242-9BCB-528E-98F666DCE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A0487197-339C-D802-4C82-CDE0238DF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B8AA36-A1E1-289E-AAEA-91489A492874}"/>
              </a:ext>
            </a:extLst>
          </p:cNvPr>
          <p:cNvSpPr>
            <a:spLocks noGrp="1"/>
          </p:cNvSpPr>
          <p:nvPr>
            <p:ph type="dt" sz="half" idx="10"/>
          </p:nvPr>
        </p:nvSpPr>
        <p:spPr/>
        <p:txBody>
          <a:bodyPr/>
          <a:lstStyle/>
          <a:p>
            <a:fld id="{80069314-5771-2C40-ADF8-8CC35E1C450D}" type="datetimeFigureOut">
              <a:rPr lang="en-NO" smtClean="0"/>
              <a:t>01/09/2024</a:t>
            </a:fld>
            <a:endParaRPr lang="en-NO"/>
          </a:p>
        </p:txBody>
      </p:sp>
      <p:sp>
        <p:nvSpPr>
          <p:cNvPr id="6" name="Footer Placeholder 5">
            <a:extLst>
              <a:ext uri="{FF2B5EF4-FFF2-40B4-BE49-F238E27FC236}">
                <a16:creationId xmlns:a16="http://schemas.microsoft.com/office/drawing/2014/main" id="{DE5754DF-AE98-6F71-64C4-8DB8BDA0090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2682102-0908-1609-F49D-CD2737CE4BAF}"/>
              </a:ext>
            </a:extLst>
          </p:cNvPr>
          <p:cNvSpPr>
            <a:spLocks noGrp="1"/>
          </p:cNvSpPr>
          <p:nvPr>
            <p:ph type="sldNum" sz="quarter" idx="12"/>
          </p:nvPr>
        </p:nvSpPr>
        <p:spPr/>
        <p:txBody>
          <a:bodyPr/>
          <a:lstStyle/>
          <a:p>
            <a:fld id="{A1E066D6-1601-C347-9E6B-24B4C6AC0129}" type="slidenum">
              <a:rPr lang="en-NO" smtClean="0"/>
              <a:t>‹#›</a:t>
            </a:fld>
            <a:endParaRPr lang="en-NO"/>
          </a:p>
        </p:txBody>
      </p:sp>
    </p:spTree>
    <p:extLst>
      <p:ext uri="{BB962C8B-B14F-4D97-AF65-F5344CB8AC3E}">
        <p14:creationId xmlns:p14="http://schemas.microsoft.com/office/powerpoint/2010/main" val="14324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28E70-64C0-8CCB-663C-503E7D4FA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7129E0E2-3586-7B95-83C6-76ECD4E5E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52A3386-72B8-B3BC-FC32-193884FB6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069314-5771-2C40-ADF8-8CC35E1C450D}" type="datetimeFigureOut">
              <a:rPr lang="en-NO" smtClean="0"/>
              <a:t>01/09/2024</a:t>
            </a:fld>
            <a:endParaRPr lang="en-NO"/>
          </a:p>
        </p:txBody>
      </p:sp>
      <p:sp>
        <p:nvSpPr>
          <p:cNvPr id="5" name="Footer Placeholder 4">
            <a:extLst>
              <a:ext uri="{FF2B5EF4-FFF2-40B4-BE49-F238E27FC236}">
                <a16:creationId xmlns:a16="http://schemas.microsoft.com/office/drawing/2014/main" id="{6B25ADD0-9DF5-76FD-9B76-DA6989658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7358963A-9B92-6A94-05E5-9B0B64F87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E066D6-1601-C347-9E6B-24B4C6AC0129}" type="slidenum">
              <a:rPr lang="en-NO" smtClean="0"/>
              <a:t>‹#›</a:t>
            </a:fld>
            <a:endParaRPr lang="en-NO"/>
          </a:p>
        </p:txBody>
      </p:sp>
    </p:spTree>
    <p:extLst>
      <p:ext uri="{BB962C8B-B14F-4D97-AF65-F5344CB8AC3E}">
        <p14:creationId xmlns:p14="http://schemas.microsoft.com/office/powerpoint/2010/main" val="141774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png"/><Relationship Id="rId4" Type="http://schemas.openxmlformats.org/officeDocument/2006/relationships/image" Target="../media/image29.png"/><Relationship Id="rId9"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9.sv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2.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EZ05e7EMOLM" TargetMode="External"/><Relationship Id="rId2" Type="http://schemas.openxmlformats.org/officeDocument/2006/relationships/hyperlink" Target="https://martinfowler.com/articles/practical-test-pyramid.htm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martinfowler.com/bliki/UnitTest.html" TargetMode="External"/><Relationship Id="rId4" Type="http://schemas.openxmlformats.org/officeDocument/2006/relationships/hyperlink" Target="https://www.youtube.com/watch?v=HNjlJpuA5kQ" TargetMode="Externa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igh angle view of rulers against a white background">
            <a:extLst>
              <a:ext uri="{FF2B5EF4-FFF2-40B4-BE49-F238E27FC236}">
                <a16:creationId xmlns:a16="http://schemas.microsoft.com/office/drawing/2014/main" id="{3A6931D2-4581-B3A7-F602-C42C313BFAE1}"/>
              </a:ext>
            </a:extLst>
          </p:cNvPr>
          <p:cNvPicPr>
            <a:picLocks noChangeAspect="1"/>
          </p:cNvPicPr>
          <p:nvPr/>
        </p:nvPicPr>
        <p:blipFill>
          <a:blip r:embed="rId3"/>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74916-0681-F50E-C380-9103AB12E094}"/>
              </a:ext>
            </a:extLst>
          </p:cNvPr>
          <p:cNvSpPr>
            <a:spLocks noGrp="1"/>
          </p:cNvSpPr>
          <p:nvPr>
            <p:ph type="ctrTitle"/>
          </p:nvPr>
        </p:nvSpPr>
        <p:spPr>
          <a:xfrm>
            <a:off x="477981" y="1122363"/>
            <a:ext cx="4023360" cy="3204134"/>
          </a:xfrm>
        </p:spPr>
        <p:txBody>
          <a:bodyPr anchor="b">
            <a:normAutofit/>
          </a:bodyPr>
          <a:lstStyle/>
          <a:p>
            <a:pPr algn="l"/>
            <a:r>
              <a:rPr lang="en-GB" sz="4800" b="0" i="0">
                <a:effectLst/>
                <a:latin typeface="system-ui"/>
              </a:rPr>
              <a:t>Test more and better with less friction</a:t>
            </a:r>
            <a:endParaRPr lang="en-NO" sz="48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Vi heter nå bspoke">
            <a:extLst>
              <a:ext uri="{FF2B5EF4-FFF2-40B4-BE49-F238E27FC236}">
                <a16:creationId xmlns:a16="http://schemas.microsoft.com/office/drawing/2014/main" id="{3314CE3C-2595-9AC6-75AA-7AC1E0D54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28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C180CA-E5A9-7639-B0A4-98DC412670EE}"/>
              </a:ext>
            </a:extLst>
          </p:cNvPr>
          <p:cNvPicPr>
            <a:picLocks noChangeAspect="1"/>
          </p:cNvPicPr>
          <p:nvPr/>
        </p:nvPicPr>
        <p:blipFill>
          <a:blip r:embed="rId3"/>
          <a:stretch>
            <a:fillRect/>
          </a:stretch>
        </p:blipFill>
        <p:spPr>
          <a:xfrm>
            <a:off x="10942066" y="2701070"/>
            <a:ext cx="718042" cy="911111"/>
          </a:xfrm>
          <a:prstGeom prst="rect">
            <a:avLst/>
          </a:prstGeom>
        </p:spPr>
      </p:pic>
      <p:pic>
        <p:nvPicPr>
          <p:cNvPr id="5" name="Picture 4">
            <a:extLst>
              <a:ext uri="{FF2B5EF4-FFF2-40B4-BE49-F238E27FC236}">
                <a16:creationId xmlns:a16="http://schemas.microsoft.com/office/drawing/2014/main" id="{43E57DCD-64C7-81D3-C447-E4C53597537D}"/>
              </a:ext>
            </a:extLst>
          </p:cNvPr>
          <p:cNvPicPr>
            <a:picLocks noChangeAspect="1"/>
          </p:cNvPicPr>
          <p:nvPr/>
        </p:nvPicPr>
        <p:blipFill>
          <a:blip r:embed="rId4"/>
          <a:stretch>
            <a:fillRect/>
          </a:stretch>
        </p:blipFill>
        <p:spPr>
          <a:xfrm>
            <a:off x="10576480" y="3667393"/>
            <a:ext cx="1216068" cy="966797"/>
          </a:xfrm>
          <a:prstGeom prst="rect">
            <a:avLst/>
          </a:prstGeom>
        </p:spPr>
      </p:pic>
      <p:pic>
        <p:nvPicPr>
          <p:cNvPr id="6" name="Picture 5">
            <a:extLst>
              <a:ext uri="{FF2B5EF4-FFF2-40B4-BE49-F238E27FC236}">
                <a16:creationId xmlns:a16="http://schemas.microsoft.com/office/drawing/2014/main" id="{F563BE52-B067-CF7A-9B17-247D11954D01}"/>
              </a:ext>
            </a:extLst>
          </p:cNvPr>
          <p:cNvPicPr>
            <a:picLocks noChangeAspect="1"/>
          </p:cNvPicPr>
          <p:nvPr/>
        </p:nvPicPr>
        <p:blipFill>
          <a:blip r:embed="rId5"/>
          <a:stretch>
            <a:fillRect/>
          </a:stretch>
        </p:blipFill>
        <p:spPr>
          <a:xfrm>
            <a:off x="9411657" y="3149135"/>
            <a:ext cx="1492742" cy="625262"/>
          </a:xfrm>
          <a:prstGeom prst="rect">
            <a:avLst/>
          </a:prstGeom>
        </p:spPr>
      </p:pic>
      <p:pic>
        <p:nvPicPr>
          <p:cNvPr id="7" name="Picture 6">
            <a:extLst>
              <a:ext uri="{FF2B5EF4-FFF2-40B4-BE49-F238E27FC236}">
                <a16:creationId xmlns:a16="http://schemas.microsoft.com/office/drawing/2014/main" id="{CB74671F-4276-9FCA-9D28-8935193BEB49}"/>
              </a:ext>
            </a:extLst>
          </p:cNvPr>
          <p:cNvPicPr>
            <a:picLocks noChangeAspect="1"/>
          </p:cNvPicPr>
          <p:nvPr/>
        </p:nvPicPr>
        <p:blipFill>
          <a:blip r:embed="rId6"/>
          <a:stretch>
            <a:fillRect/>
          </a:stretch>
        </p:blipFill>
        <p:spPr>
          <a:xfrm>
            <a:off x="10160092" y="2192824"/>
            <a:ext cx="781974" cy="880749"/>
          </a:xfrm>
          <a:prstGeom prst="rect">
            <a:avLst/>
          </a:prstGeom>
        </p:spPr>
      </p:pic>
      <p:sp>
        <p:nvSpPr>
          <p:cNvPr id="9" name="Rectangle 8">
            <a:extLst>
              <a:ext uri="{FF2B5EF4-FFF2-40B4-BE49-F238E27FC236}">
                <a16:creationId xmlns:a16="http://schemas.microsoft.com/office/drawing/2014/main" id="{EAD09ABD-437E-AC38-5F3B-F7C351F01329}"/>
              </a:ext>
            </a:extLst>
          </p:cNvPr>
          <p:cNvSpPr/>
          <p:nvPr/>
        </p:nvSpPr>
        <p:spPr>
          <a:xfrm>
            <a:off x="3794794" y="2653307"/>
            <a:ext cx="4073918" cy="1551386"/>
          </a:xfrm>
          <a:custGeom>
            <a:avLst/>
            <a:gdLst>
              <a:gd name="connsiteX0" fmla="*/ 0 w 4073918"/>
              <a:gd name="connsiteY0" fmla="*/ 0 h 1551386"/>
              <a:gd name="connsiteX1" fmla="*/ 678986 w 4073918"/>
              <a:gd name="connsiteY1" fmla="*/ 0 h 1551386"/>
              <a:gd name="connsiteX2" fmla="*/ 1235755 w 4073918"/>
              <a:gd name="connsiteY2" fmla="*/ 0 h 1551386"/>
              <a:gd name="connsiteX3" fmla="*/ 1833263 w 4073918"/>
              <a:gd name="connsiteY3" fmla="*/ 0 h 1551386"/>
              <a:gd name="connsiteX4" fmla="*/ 2552989 w 4073918"/>
              <a:gd name="connsiteY4" fmla="*/ 0 h 1551386"/>
              <a:gd name="connsiteX5" fmla="*/ 3150497 w 4073918"/>
              <a:gd name="connsiteY5" fmla="*/ 0 h 1551386"/>
              <a:gd name="connsiteX6" fmla="*/ 4073918 w 4073918"/>
              <a:gd name="connsiteY6" fmla="*/ 0 h 1551386"/>
              <a:gd name="connsiteX7" fmla="*/ 4073918 w 4073918"/>
              <a:gd name="connsiteY7" fmla="*/ 486101 h 1551386"/>
              <a:gd name="connsiteX8" fmla="*/ 4073918 w 4073918"/>
              <a:gd name="connsiteY8" fmla="*/ 956688 h 1551386"/>
              <a:gd name="connsiteX9" fmla="*/ 4073918 w 4073918"/>
              <a:gd name="connsiteY9" fmla="*/ 1551386 h 1551386"/>
              <a:gd name="connsiteX10" fmla="*/ 3517149 w 4073918"/>
              <a:gd name="connsiteY10" fmla="*/ 1551386 h 1551386"/>
              <a:gd name="connsiteX11" fmla="*/ 2919641 w 4073918"/>
              <a:gd name="connsiteY11" fmla="*/ 1551386 h 1551386"/>
              <a:gd name="connsiteX12" fmla="*/ 2322133 w 4073918"/>
              <a:gd name="connsiteY12" fmla="*/ 1551386 h 1551386"/>
              <a:gd name="connsiteX13" fmla="*/ 1683886 w 4073918"/>
              <a:gd name="connsiteY13" fmla="*/ 1551386 h 1551386"/>
              <a:gd name="connsiteX14" fmla="*/ 964161 w 4073918"/>
              <a:gd name="connsiteY14" fmla="*/ 1551386 h 1551386"/>
              <a:gd name="connsiteX15" fmla="*/ 0 w 4073918"/>
              <a:gd name="connsiteY15" fmla="*/ 1551386 h 1551386"/>
              <a:gd name="connsiteX16" fmla="*/ 0 w 4073918"/>
              <a:gd name="connsiteY16" fmla="*/ 1003230 h 1551386"/>
              <a:gd name="connsiteX17" fmla="*/ 0 w 4073918"/>
              <a:gd name="connsiteY17" fmla="*/ 517129 h 1551386"/>
              <a:gd name="connsiteX18" fmla="*/ 0 w 4073918"/>
              <a:gd name="connsiteY18"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3918" h="1551386"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67707" y="125634"/>
                  <a:pt x="4075647" y="283099"/>
                  <a:pt x="4073918" y="486101"/>
                </a:cubicBezTo>
                <a:cubicBezTo>
                  <a:pt x="4072189" y="689103"/>
                  <a:pt x="4073723" y="791362"/>
                  <a:pt x="4073918" y="956688"/>
                </a:cubicBezTo>
                <a:cubicBezTo>
                  <a:pt x="4074113" y="1122014"/>
                  <a:pt x="4070403" y="1317900"/>
                  <a:pt x="4073918" y="1551386"/>
                </a:cubicBezTo>
                <a:cubicBezTo>
                  <a:pt x="3954405" y="1546860"/>
                  <a:pt x="3674246" y="1541096"/>
                  <a:pt x="3517149" y="1551386"/>
                </a:cubicBezTo>
                <a:cubicBezTo>
                  <a:pt x="3360052" y="1561676"/>
                  <a:pt x="3191033" y="1538132"/>
                  <a:pt x="2919641" y="1551386"/>
                </a:cubicBezTo>
                <a:cubicBezTo>
                  <a:pt x="2648249" y="1564640"/>
                  <a:pt x="2470325" y="1531428"/>
                  <a:pt x="2322133" y="1551386"/>
                </a:cubicBezTo>
                <a:cubicBezTo>
                  <a:pt x="2173941" y="1571344"/>
                  <a:pt x="1918875" y="1529393"/>
                  <a:pt x="1683886" y="1551386"/>
                </a:cubicBezTo>
                <a:cubicBezTo>
                  <a:pt x="1448897" y="1573379"/>
                  <a:pt x="1110993" y="1575568"/>
                  <a:pt x="964161" y="1551386"/>
                </a:cubicBezTo>
                <a:cubicBezTo>
                  <a:pt x="817330" y="1527204"/>
                  <a:pt x="222515" y="1594386"/>
                  <a:pt x="0" y="1551386"/>
                </a:cubicBezTo>
                <a:cubicBezTo>
                  <a:pt x="-3875" y="1362625"/>
                  <a:pt x="-24328" y="1268115"/>
                  <a:pt x="0" y="1003230"/>
                </a:cubicBezTo>
                <a:cubicBezTo>
                  <a:pt x="24328" y="738345"/>
                  <a:pt x="-4162" y="743041"/>
                  <a:pt x="0" y="517129"/>
                </a:cubicBezTo>
                <a:cubicBezTo>
                  <a:pt x="4162" y="291217"/>
                  <a:pt x="1000" y="10883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pic>
        <p:nvPicPr>
          <p:cNvPr id="11" name="Picture 10">
            <a:extLst>
              <a:ext uri="{FF2B5EF4-FFF2-40B4-BE49-F238E27FC236}">
                <a16:creationId xmlns:a16="http://schemas.microsoft.com/office/drawing/2014/main" id="{B87838A7-A717-3332-FA83-94957E7E282F}"/>
              </a:ext>
            </a:extLst>
          </p:cNvPr>
          <p:cNvPicPr>
            <a:picLocks noChangeAspect="1"/>
          </p:cNvPicPr>
          <p:nvPr/>
        </p:nvPicPr>
        <p:blipFill>
          <a:blip r:embed="rId7"/>
          <a:stretch>
            <a:fillRect/>
          </a:stretch>
        </p:blipFill>
        <p:spPr>
          <a:xfrm>
            <a:off x="9717121" y="3849959"/>
            <a:ext cx="833958" cy="833958"/>
          </a:xfrm>
          <a:prstGeom prst="rect">
            <a:avLst/>
          </a:prstGeom>
        </p:spPr>
      </p:pic>
      <p:pic>
        <p:nvPicPr>
          <p:cNvPr id="12" name="Picture 11">
            <a:extLst>
              <a:ext uri="{FF2B5EF4-FFF2-40B4-BE49-F238E27FC236}">
                <a16:creationId xmlns:a16="http://schemas.microsoft.com/office/drawing/2014/main" id="{383C7D3E-49CF-DFDE-1BB7-E13F787A0E16}"/>
              </a:ext>
            </a:extLst>
          </p:cNvPr>
          <p:cNvPicPr>
            <a:picLocks noChangeAspect="1"/>
          </p:cNvPicPr>
          <p:nvPr/>
        </p:nvPicPr>
        <p:blipFill>
          <a:blip r:embed="rId5"/>
          <a:stretch>
            <a:fillRect/>
          </a:stretch>
        </p:blipFill>
        <p:spPr>
          <a:xfrm>
            <a:off x="453643" y="3620903"/>
            <a:ext cx="1492742" cy="625262"/>
          </a:xfrm>
          <a:prstGeom prst="rect">
            <a:avLst/>
          </a:prstGeom>
        </p:spPr>
      </p:pic>
      <p:pic>
        <p:nvPicPr>
          <p:cNvPr id="13" name="Picture 12">
            <a:extLst>
              <a:ext uri="{FF2B5EF4-FFF2-40B4-BE49-F238E27FC236}">
                <a16:creationId xmlns:a16="http://schemas.microsoft.com/office/drawing/2014/main" id="{EFFE05B5-31F3-7EEC-7009-ACB9E0AC93B2}"/>
              </a:ext>
            </a:extLst>
          </p:cNvPr>
          <p:cNvPicPr>
            <a:picLocks noChangeAspect="1"/>
          </p:cNvPicPr>
          <p:nvPr/>
        </p:nvPicPr>
        <p:blipFill>
          <a:blip r:embed="rId6"/>
          <a:stretch>
            <a:fillRect/>
          </a:stretch>
        </p:blipFill>
        <p:spPr>
          <a:xfrm>
            <a:off x="858947" y="2731432"/>
            <a:ext cx="781974" cy="880749"/>
          </a:xfrm>
          <a:prstGeom prst="rect">
            <a:avLst/>
          </a:prstGeom>
        </p:spPr>
      </p:pic>
      <p:sp>
        <p:nvSpPr>
          <p:cNvPr id="14" name="Right Arrow 13">
            <a:extLst>
              <a:ext uri="{FF2B5EF4-FFF2-40B4-BE49-F238E27FC236}">
                <a16:creationId xmlns:a16="http://schemas.microsoft.com/office/drawing/2014/main" id="{59627F5A-B005-3D7D-A87F-6801418987BB}"/>
              </a:ext>
            </a:extLst>
          </p:cNvPr>
          <p:cNvSpPr/>
          <p:nvPr/>
        </p:nvSpPr>
        <p:spPr>
          <a:xfrm>
            <a:off x="1742755" y="3310689"/>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 name="Right Arrow 14">
            <a:extLst>
              <a:ext uri="{FF2B5EF4-FFF2-40B4-BE49-F238E27FC236}">
                <a16:creationId xmlns:a16="http://schemas.microsoft.com/office/drawing/2014/main" id="{AAF905CD-D365-5407-D037-B2743DDBD58B}"/>
              </a:ext>
            </a:extLst>
          </p:cNvPr>
          <p:cNvSpPr/>
          <p:nvPr/>
        </p:nvSpPr>
        <p:spPr>
          <a:xfrm>
            <a:off x="7906379" y="3326528"/>
            <a:ext cx="1492742" cy="268300"/>
          </a:xfrm>
          <a:custGeom>
            <a:avLst/>
            <a:gdLst>
              <a:gd name="connsiteX0" fmla="*/ 0 w 1492742"/>
              <a:gd name="connsiteY0" fmla="*/ 134150 h 268300"/>
              <a:gd name="connsiteX1" fmla="*/ 667323 w 1492742"/>
              <a:gd name="connsiteY1" fmla="*/ 134150 h 268300"/>
              <a:gd name="connsiteX2" fmla="*/ 1361884 w 1492742"/>
              <a:gd name="connsiteY2" fmla="*/ 134150 h 268300"/>
              <a:gd name="connsiteX3" fmla="*/ 1361884 w 1492742"/>
              <a:gd name="connsiteY3" fmla="*/ 0 h 268300"/>
              <a:gd name="connsiteX4" fmla="*/ 1492742 w 1492742"/>
              <a:gd name="connsiteY4" fmla="*/ 134150 h 268300"/>
              <a:gd name="connsiteX5" fmla="*/ 1361884 w 1492742"/>
              <a:gd name="connsiteY5" fmla="*/ 268300 h 268300"/>
              <a:gd name="connsiteX6" fmla="*/ 1361884 w 1492742"/>
              <a:gd name="connsiteY6" fmla="*/ 134150 h 268300"/>
              <a:gd name="connsiteX7" fmla="*/ 694561 w 1492742"/>
              <a:gd name="connsiteY7" fmla="*/ 134150 h 268300"/>
              <a:gd name="connsiteX8" fmla="*/ 0 w 1492742"/>
              <a:gd name="connsiteY8" fmla="*/ 134150 h 2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42" h="268300" fill="none" extrusionOk="0">
                <a:moveTo>
                  <a:pt x="0" y="134150"/>
                </a:moveTo>
                <a:cubicBezTo>
                  <a:pt x="256039" y="133749"/>
                  <a:pt x="368483" y="124802"/>
                  <a:pt x="667323" y="134150"/>
                </a:cubicBezTo>
                <a:cubicBezTo>
                  <a:pt x="966163" y="143498"/>
                  <a:pt x="1186186" y="110729"/>
                  <a:pt x="1361884" y="134150"/>
                </a:cubicBezTo>
                <a:cubicBezTo>
                  <a:pt x="1362057" y="105815"/>
                  <a:pt x="1365556" y="46463"/>
                  <a:pt x="1361884" y="0"/>
                </a:cubicBezTo>
                <a:cubicBezTo>
                  <a:pt x="1430762" y="57898"/>
                  <a:pt x="1449656" y="102121"/>
                  <a:pt x="1492742" y="134150"/>
                </a:cubicBezTo>
                <a:cubicBezTo>
                  <a:pt x="1456357" y="184004"/>
                  <a:pt x="1400734" y="237694"/>
                  <a:pt x="1361884" y="268300"/>
                </a:cubicBezTo>
                <a:cubicBezTo>
                  <a:pt x="1366479" y="205725"/>
                  <a:pt x="1364975" y="187475"/>
                  <a:pt x="1361884" y="134150"/>
                </a:cubicBezTo>
                <a:cubicBezTo>
                  <a:pt x="1114342" y="107077"/>
                  <a:pt x="862978" y="134997"/>
                  <a:pt x="694561" y="134150"/>
                </a:cubicBezTo>
                <a:cubicBezTo>
                  <a:pt x="526144" y="133303"/>
                  <a:pt x="197414" y="150427"/>
                  <a:pt x="0" y="134150"/>
                </a:cubicBezTo>
                <a:close/>
              </a:path>
              <a:path w="1492742" h="268300" stroke="0" extrusionOk="0">
                <a:moveTo>
                  <a:pt x="0" y="134150"/>
                </a:moveTo>
                <a:cubicBezTo>
                  <a:pt x="300600" y="108186"/>
                  <a:pt x="472367" y="112717"/>
                  <a:pt x="680942" y="134150"/>
                </a:cubicBezTo>
                <a:cubicBezTo>
                  <a:pt x="889517" y="155583"/>
                  <a:pt x="1072259" y="135549"/>
                  <a:pt x="1361884" y="134150"/>
                </a:cubicBezTo>
                <a:cubicBezTo>
                  <a:pt x="1359045" y="83251"/>
                  <a:pt x="1356123" y="49703"/>
                  <a:pt x="1361884" y="0"/>
                </a:cubicBezTo>
                <a:cubicBezTo>
                  <a:pt x="1411835" y="50920"/>
                  <a:pt x="1449028" y="92496"/>
                  <a:pt x="1492742" y="134150"/>
                </a:cubicBezTo>
                <a:cubicBezTo>
                  <a:pt x="1460169" y="157499"/>
                  <a:pt x="1414739" y="209214"/>
                  <a:pt x="1361884" y="268300"/>
                </a:cubicBezTo>
                <a:cubicBezTo>
                  <a:pt x="1362147" y="201264"/>
                  <a:pt x="1364704" y="175421"/>
                  <a:pt x="1361884" y="134150"/>
                </a:cubicBezTo>
                <a:cubicBezTo>
                  <a:pt x="1031808" y="128965"/>
                  <a:pt x="879394" y="154090"/>
                  <a:pt x="667323" y="134150"/>
                </a:cubicBezTo>
                <a:cubicBezTo>
                  <a:pt x="455252" y="114210"/>
                  <a:pt x="164915" y="114042"/>
                  <a:pt x="0" y="13415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BC4AE071-C8AC-7C72-B463-D06D58779758}"/>
              </a:ext>
            </a:extLst>
          </p:cNvPr>
          <p:cNvSpPr/>
          <p:nvPr/>
        </p:nvSpPr>
        <p:spPr>
          <a:xfrm rot="16200000">
            <a:off x="5174308" y="4670900"/>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8" name="TextBox 17">
            <a:extLst>
              <a:ext uri="{FF2B5EF4-FFF2-40B4-BE49-F238E27FC236}">
                <a16:creationId xmlns:a16="http://schemas.microsoft.com/office/drawing/2014/main" id="{DC2353C3-4095-4F0C-EFFF-5AE184EA13E3}"/>
              </a:ext>
            </a:extLst>
          </p:cNvPr>
          <p:cNvSpPr txBox="1"/>
          <p:nvPr/>
        </p:nvSpPr>
        <p:spPr>
          <a:xfrm>
            <a:off x="5071591" y="5523636"/>
            <a:ext cx="1509772" cy="369332"/>
          </a:xfrm>
          <a:prstGeom prst="rect">
            <a:avLst/>
          </a:prstGeom>
          <a:noFill/>
        </p:spPr>
        <p:txBody>
          <a:bodyPr wrap="none" rtlCol="0">
            <a:spAutoFit/>
          </a:bodyPr>
          <a:lstStyle/>
          <a:p>
            <a:r>
              <a:rPr lang="en-NO" dirty="0"/>
              <a:t>Test our code</a:t>
            </a:r>
          </a:p>
        </p:txBody>
      </p:sp>
      <p:pic>
        <p:nvPicPr>
          <p:cNvPr id="2" name="Graphic 1" descr="Cursor with solid fill">
            <a:extLst>
              <a:ext uri="{FF2B5EF4-FFF2-40B4-BE49-F238E27FC236}">
                <a16:creationId xmlns:a16="http://schemas.microsoft.com/office/drawing/2014/main" id="{5DF9DCCF-40BB-DE48-E357-E19C35DD88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0419" y="2194787"/>
            <a:ext cx="542641" cy="542641"/>
          </a:xfrm>
          <a:prstGeom prst="rect">
            <a:avLst/>
          </a:prstGeom>
        </p:spPr>
      </p:pic>
      <p:pic>
        <p:nvPicPr>
          <p:cNvPr id="3" name="Picture 2" descr="Vi heter nå bspoke">
            <a:extLst>
              <a:ext uri="{FF2B5EF4-FFF2-40B4-BE49-F238E27FC236}">
                <a16:creationId xmlns:a16="http://schemas.microsoft.com/office/drawing/2014/main" id="{B7711704-47EF-729D-DA76-300732F9C0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60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C180CA-E5A9-7639-B0A4-98DC412670EE}"/>
              </a:ext>
            </a:extLst>
          </p:cNvPr>
          <p:cNvPicPr>
            <a:picLocks noChangeAspect="1"/>
          </p:cNvPicPr>
          <p:nvPr/>
        </p:nvPicPr>
        <p:blipFill>
          <a:blip r:embed="rId3"/>
          <a:stretch>
            <a:fillRect/>
          </a:stretch>
        </p:blipFill>
        <p:spPr>
          <a:xfrm>
            <a:off x="10942066" y="2701070"/>
            <a:ext cx="718042" cy="911111"/>
          </a:xfrm>
          <a:prstGeom prst="rect">
            <a:avLst/>
          </a:prstGeom>
        </p:spPr>
      </p:pic>
      <p:pic>
        <p:nvPicPr>
          <p:cNvPr id="5" name="Picture 4">
            <a:extLst>
              <a:ext uri="{FF2B5EF4-FFF2-40B4-BE49-F238E27FC236}">
                <a16:creationId xmlns:a16="http://schemas.microsoft.com/office/drawing/2014/main" id="{43E57DCD-64C7-81D3-C447-E4C53597537D}"/>
              </a:ext>
            </a:extLst>
          </p:cNvPr>
          <p:cNvPicPr>
            <a:picLocks noChangeAspect="1"/>
          </p:cNvPicPr>
          <p:nvPr/>
        </p:nvPicPr>
        <p:blipFill>
          <a:blip r:embed="rId4"/>
          <a:stretch>
            <a:fillRect/>
          </a:stretch>
        </p:blipFill>
        <p:spPr>
          <a:xfrm>
            <a:off x="10576480" y="3667393"/>
            <a:ext cx="1216068" cy="966797"/>
          </a:xfrm>
          <a:prstGeom prst="rect">
            <a:avLst/>
          </a:prstGeom>
        </p:spPr>
      </p:pic>
      <p:pic>
        <p:nvPicPr>
          <p:cNvPr id="6" name="Picture 5">
            <a:extLst>
              <a:ext uri="{FF2B5EF4-FFF2-40B4-BE49-F238E27FC236}">
                <a16:creationId xmlns:a16="http://schemas.microsoft.com/office/drawing/2014/main" id="{F563BE52-B067-CF7A-9B17-247D11954D01}"/>
              </a:ext>
            </a:extLst>
          </p:cNvPr>
          <p:cNvPicPr>
            <a:picLocks noChangeAspect="1"/>
          </p:cNvPicPr>
          <p:nvPr/>
        </p:nvPicPr>
        <p:blipFill>
          <a:blip r:embed="rId5"/>
          <a:stretch>
            <a:fillRect/>
          </a:stretch>
        </p:blipFill>
        <p:spPr>
          <a:xfrm>
            <a:off x="9411657" y="3149135"/>
            <a:ext cx="1492742" cy="625262"/>
          </a:xfrm>
          <a:prstGeom prst="rect">
            <a:avLst/>
          </a:prstGeom>
        </p:spPr>
      </p:pic>
      <p:pic>
        <p:nvPicPr>
          <p:cNvPr id="7" name="Picture 6">
            <a:extLst>
              <a:ext uri="{FF2B5EF4-FFF2-40B4-BE49-F238E27FC236}">
                <a16:creationId xmlns:a16="http://schemas.microsoft.com/office/drawing/2014/main" id="{CB74671F-4276-9FCA-9D28-8935193BEB49}"/>
              </a:ext>
            </a:extLst>
          </p:cNvPr>
          <p:cNvPicPr>
            <a:picLocks noChangeAspect="1"/>
          </p:cNvPicPr>
          <p:nvPr/>
        </p:nvPicPr>
        <p:blipFill>
          <a:blip r:embed="rId6"/>
          <a:stretch>
            <a:fillRect/>
          </a:stretch>
        </p:blipFill>
        <p:spPr>
          <a:xfrm>
            <a:off x="10160092" y="2192824"/>
            <a:ext cx="781974" cy="880749"/>
          </a:xfrm>
          <a:prstGeom prst="rect">
            <a:avLst/>
          </a:prstGeom>
        </p:spPr>
      </p:pic>
      <p:sp>
        <p:nvSpPr>
          <p:cNvPr id="9" name="Rectangle 8">
            <a:extLst>
              <a:ext uri="{FF2B5EF4-FFF2-40B4-BE49-F238E27FC236}">
                <a16:creationId xmlns:a16="http://schemas.microsoft.com/office/drawing/2014/main" id="{EAD09ABD-437E-AC38-5F3B-F7C351F01329}"/>
              </a:ext>
            </a:extLst>
          </p:cNvPr>
          <p:cNvSpPr/>
          <p:nvPr/>
        </p:nvSpPr>
        <p:spPr>
          <a:xfrm>
            <a:off x="3794794" y="2653307"/>
            <a:ext cx="4073918" cy="1551386"/>
          </a:xfrm>
          <a:custGeom>
            <a:avLst/>
            <a:gdLst>
              <a:gd name="connsiteX0" fmla="*/ 0 w 4073918"/>
              <a:gd name="connsiteY0" fmla="*/ 0 h 1551386"/>
              <a:gd name="connsiteX1" fmla="*/ 678986 w 4073918"/>
              <a:gd name="connsiteY1" fmla="*/ 0 h 1551386"/>
              <a:gd name="connsiteX2" fmla="*/ 1235755 w 4073918"/>
              <a:gd name="connsiteY2" fmla="*/ 0 h 1551386"/>
              <a:gd name="connsiteX3" fmla="*/ 1833263 w 4073918"/>
              <a:gd name="connsiteY3" fmla="*/ 0 h 1551386"/>
              <a:gd name="connsiteX4" fmla="*/ 2552989 w 4073918"/>
              <a:gd name="connsiteY4" fmla="*/ 0 h 1551386"/>
              <a:gd name="connsiteX5" fmla="*/ 3150497 w 4073918"/>
              <a:gd name="connsiteY5" fmla="*/ 0 h 1551386"/>
              <a:gd name="connsiteX6" fmla="*/ 4073918 w 4073918"/>
              <a:gd name="connsiteY6" fmla="*/ 0 h 1551386"/>
              <a:gd name="connsiteX7" fmla="*/ 4073918 w 4073918"/>
              <a:gd name="connsiteY7" fmla="*/ 486101 h 1551386"/>
              <a:gd name="connsiteX8" fmla="*/ 4073918 w 4073918"/>
              <a:gd name="connsiteY8" fmla="*/ 956688 h 1551386"/>
              <a:gd name="connsiteX9" fmla="*/ 4073918 w 4073918"/>
              <a:gd name="connsiteY9" fmla="*/ 1551386 h 1551386"/>
              <a:gd name="connsiteX10" fmla="*/ 3517149 w 4073918"/>
              <a:gd name="connsiteY10" fmla="*/ 1551386 h 1551386"/>
              <a:gd name="connsiteX11" fmla="*/ 2919641 w 4073918"/>
              <a:gd name="connsiteY11" fmla="*/ 1551386 h 1551386"/>
              <a:gd name="connsiteX12" fmla="*/ 2322133 w 4073918"/>
              <a:gd name="connsiteY12" fmla="*/ 1551386 h 1551386"/>
              <a:gd name="connsiteX13" fmla="*/ 1683886 w 4073918"/>
              <a:gd name="connsiteY13" fmla="*/ 1551386 h 1551386"/>
              <a:gd name="connsiteX14" fmla="*/ 964161 w 4073918"/>
              <a:gd name="connsiteY14" fmla="*/ 1551386 h 1551386"/>
              <a:gd name="connsiteX15" fmla="*/ 0 w 4073918"/>
              <a:gd name="connsiteY15" fmla="*/ 1551386 h 1551386"/>
              <a:gd name="connsiteX16" fmla="*/ 0 w 4073918"/>
              <a:gd name="connsiteY16" fmla="*/ 1003230 h 1551386"/>
              <a:gd name="connsiteX17" fmla="*/ 0 w 4073918"/>
              <a:gd name="connsiteY17" fmla="*/ 517129 h 1551386"/>
              <a:gd name="connsiteX18" fmla="*/ 0 w 4073918"/>
              <a:gd name="connsiteY18"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3918" h="1551386"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67707" y="125634"/>
                  <a:pt x="4075647" y="283099"/>
                  <a:pt x="4073918" y="486101"/>
                </a:cubicBezTo>
                <a:cubicBezTo>
                  <a:pt x="4072189" y="689103"/>
                  <a:pt x="4073723" y="791362"/>
                  <a:pt x="4073918" y="956688"/>
                </a:cubicBezTo>
                <a:cubicBezTo>
                  <a:pt x="4074113" y="1122014"/>
                  <a:pt x="4070403" y="1317900"/>
                  <a:pt x="4073918" y="1551386"/>
                </a:cubicBezTo>
                <a:cubicBezTo>
                  <a:pt x="3954405" y="1546860"/>
                  <a:pt x="3674246" y="1541096"/>
                  <a:pt x="3517149" y="1551386"/>
                </a:cubicBezTo>
                <a:cubicBezTo>
                  <a:pt x="3360052" y="1561676"/>
                  <a:pt x="3191033" y="1538132"/>
                  <a:pt x="2919641" y="1551386"/>
                </a:cubicBezTo>
                <a:cubicBezTo>
                  <a:pt x="2648249" y="1564640"/>
                  <a:pt x="2470325" y="1531428"/>
                  <a:pt x="2322133" y="1551386"/>
                </a:cubicBezTo>
                <a:cubicBezTo>
                  <a:pt x="2173941" y="1571344"/>
                  <a:pt x="1918875" y="1529393"/>
                  <a:pt x="1683886" y="1551386"/>
                </a:cubicBezTo>
                <a:cubicBezTo>
                  <a:pt x="1448897" y="1573379"/>
                  <a:pt x="1110993" y="1575568"/>
                  <a:pt x="964161" y="1551386"/>
                </a:cubicBezTo>
                <a:cubicBezTo>
                  <a:pt x="817330" y="1527204"/>
                  <a:pt x="222515" y="1594386"/>
                  <a:pt x="0" y="1551386"/>
                </a:cubicBezTo>
                <a:cubicBezTo>
                  <a:pt x="-3875" y="1362625"/>
                  <a:pt x="-24328" y="1268115"/>
                  <a:pt x="0" y="1003230"/>
                </a:cubicBezTo>
                <a:cubicBezTo>
                  <a:pt x="24328" y="738345"/>
                  <a:pt x="-4162" y="743041"/>
                  <a:pt x="0" y="517129"/>
                </a:cubicBezTo>
                <a:cubicBezTo>
                  <a:pt x="4162" y="291217"/>
                  <a:pt x="1000" y="10883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pic>
        <p:nvPicPr>
          <p:cNvPr id="11" name="Picture 10">
            <a:extLst>
              <a:ext uri="{FF2B5EF4-FFF2-40B4-BE49-F238E27FC236}">
                <a16:creationId xmlns:a16="http://schemas.microsoft.com/office/drawing/2014/main" id="{B87838A7-A717-3332-FA83-94957E7E282F}"/>
              </a:ext>
            </a:extLst>
          </p:cNvPr>
          <p:cNvPicPr>
            <a:picLocks noChangeAspect="1"/>
          </p:cNvPicPr>
          <p:nvPr/>
        </p:nvPicPr>
        <p:blipFill>
          <a:blip r:embed="rId7"/>
          <a:stretch>
            <a:fillRect/>
          </a:stretch>
        </p:blipFill>
        <p:spPr>
          <a:xfrm>
            <a:off x="9717121" y="3849959"/>
            <a:ext cx="833958" cy="833958"/>
          </a:xfrm>
          <a:prstGeom prst="rect">
            <a:avLst/>
          </a:prstGeom>
        </p:spPr>
      </p:pic>
      <p:pic>
        <p:nvPicPr>
          <p:cNvPr id="12" name="Picture 11">
            <a:extLst>
              <a:ext uri="{FF2B5EF4-FFF2-40B4-BE49-F238E27FC236}">
                <a16:creationId xmlns:a16="http://schemas.microsoft.com/office/drawing/2014/main" id="{383C7D3E-49CF-DFDE-1BB7-E13F787A0E16}"/>
              </a:ext>
            </a:extLst>
          </p:cNvPr>
          <p:cNvPicPr>
            <a:picLocks noChangeAspect="1"/>
          </p:cNvPicPr>
          <p:nvPr/>
        </p:nvPicPr>
        <p:blipFill>
          <a:blip r:embed="rId5"/>
          <a:stretch>
            <a:fillRect/>
          </a:stretch>
        </p:blipFill>
        <p:spPr>
          <a:xfrm>
            <a:off x="453643" y="3620903"/>
            <a:ext cx="1492742" cy="625262"/>
          </a:xfrm>
          <a:prstGeom prst="rect">
            <a:avLst/>
          </a:prstGeom>
        </p:spPr>
      </p:pic>
      <p:pic>
        <p:nvPicPr>
          <p:cNvPr id="13" name="Picture 12">
            <a:extLst>
              <a:ext uri="{FF2B5EF4-FFF2-40B4-BE49-F238E27FC236}">
                <a16:creationId xmlns:a16="http://schemas.microsoft.com/office/drawing/2014/main" id="{EFFE05B5-31F3-7EEC-7009-ACB9E0AC93B2}"/>
              </a:ext>
            </a:extLst>
          </p:cNvPr>
          <p:cNvPicPr>
            <a:picLocks noChangeAspect="1"/>
          </p:cNvPicPr>
          <p:nvPr/>
        </p:nvPicPr>
        <p:blipFill>
          <a:blip r:embed="rId6"/>
          <a:stretch>
            <a:fillRect/>
          </a:stretch>
        </p:blipFill>
        <p:spPr>
          <a:xfrm>
            <a:off x="858947" y="2731432"/>
            <a:ext cx="781974" cy="880749"/>
          </a:xfrm>
          <a:prstGeom prst="rect">
            <a:avLst/>
          </a:prstGeom>
        </p:spPr>
      </p:pic>
      <p:sp>
        <p:nvSpPr>
          <p:cNvPr id="14" name="Right Arrow 13">
            <a:extLst>
              <a:ext uri="{FF2B5EF4-FFF2-40B4-BE49-F238E27FC236}">
                <a16:creationId xmlns:a16="http://schemas.microsoft.com/office/drawing/2014/main" id="{59627F5A-B005-3D7D-A87F-6801418987BB}"/>
              </a:ext>
            </a:extLst>
          </p:cNvPr>
          <p:cNvSpPr/>
          <p:nvPr/>
        </p:nvSpPr>
        <p:spPr>
          <a:xfrm>
            <a:off x="1742755" y="3310689"/>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 name="Right Arrow 14">
            <a:extLst>
              <a:ext uri="{FF2B5EF4-FFF2-40B4-BE49-F238E27FC236}">
                <a16:creationId xmlns:a16="http://schemas.microsoft.com/office/drawing/2014/main" id="{AAF905CD-D365-5407-D037-B2743DDBD58B}"/>
              </a:ext>
            </a:extLst>
          </p:cNvPr>
          <p:cNvSpPr/>
          <p:nvPr/>
        </p:nvSpPr>
        <p:spPr>
          <a:xfrm>
            <a:off x="7906379" y="3326528"/>
            <a:ext cx="1492742" cy="268300"/>
          </a:xfrm>
          <a:custGeom>
            <a:avLst/>
            <a:gdLst>
              <a:gd name="connsiteX0" fmla="*/ 0 w 1492742"/>
              <a:gd name="connsiteY0" fmla="*/ 134150 h 268300"/>
              <a:gd name="connsiteX1" fmla="*/ 667323 w 1492742"/>
              <a:gd name="connsiteY1" fmla="*/ 134150 h 268300"/>
              <a:gd name="connsiteX2" fmla="*/ 1361884 w 1492742"/>
              <a:gd name="connsiteY2" fmla="*/ 134150 h 268300"/>
              <a:gd name="connsiteX3" fmla="*/ 1361884 w 1492742"/>
              <a:gd name="connsiteY3" fmla="*/ 0 h 268300"/>
              <a:gd name="connsiteX4" fmla="*/ 1492742 w 1492742"/>
              <a:gd name="connsiteY4" fmla="*/ 134150 h 268300"/>
              <a:gd name="connsiteX5" fmla="*/ 1361884 w 1492742"/>
              <a:gd name="connsiteY5" fmla="*/ 268300 h 268300"/>
              <a:gd name="connsiteX6" fmla="*/ 1361884 w 1492742"/>
              <a:gd name="connsiteY6" fmla="*/ 134150 h 268300"/>
              <a:gd name="connsiteX7" fmla="*/ 694561 w 1492742"/>
              <a:gd name="connsiteY7" fmla="*/ 134150 h 268300"/>
              <a:gd name="connsiteX8" fmla="*/ 0 w 1492742"/>
              <a:gd name="connsiteY8" fmla="*/ 134150 h 2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42" h="268300" fill="none" extrusionOk="0">
                <a:moveTo>
                  <a:pt x="0" y="134150"/>
                </a:moveTo>
                <a:cubicBezTo>
                  <a:pt x="256039" y="133749"/>
                  <a:pt x="368483" y="124802"/>
                  <a:pt x="667323" y="134150"/>
                </a:cubicBezTo>
                <a:cubicBezTo>
                  <a:pt x="966163" y="143498"/>
                  <a:pt x="1186186" y="110729"/>
                  <a:pt x="1361884" y="134150"/>
                </a:cubicBezTo>
                <a:cubicBezTo>
                  <a:pt x="1362057" y="105815"/>
                  <a:pt x="1365556" y="46463"/>
                  <a:pt x="1361884" y="0"/>
                </a:cubicBezTo>
                <a:cubicBezTo>
                  <a:pt x="1430762" y="57898"/>
                  <a:pt x="1449656" y="102121"/>
                  <a:pt x="1492742" y="134150"/>
                </a:cubicBezTo>
                <a:cubicBezTo>
                  <a:pt x="1456357" y="184004"/>
                  <a:pt x="1400734" y="237694"/>
                  <a:pt x="1361884" y="268300"/>
                </a:cubicBezTo>
                <a:cubicBezTo>
                  <a:pt x="1366479" y="205725"/>
                  <a:pt x="1364975" y="187475"/>
                  <a:pt x="1361884" y="134150"/>
                </a:cubicBezTo>
                <a:cubicBezTo>
                  <a:pt x="1114342" y="107077"/>
                  <a:pt x="862978" y="134997"/>
                  <a:pt x="694561" y="134150"/>
                </a:cubicBezTo>
                <a:cubicBezTo>
                  <a:pt x="526144" y="133303"/>
                  <a:pt x="197414" y="150427"/>
                  <a:pt x="0" y="134150"/>
                </a:cubicBezTo>
                <a:close/>
              </a:path>
              <a:path w="1492742" h="268300" stroke="0" extrusionOk="0">
                <a:moveTo>
                  <a:pt x="0" y="134150"/>
                </a:moveTo>
                <a:cubicBezTo>
                  <a:pt x="300600" y="108186"/>
                  <a:pt x="472367" y="112717"/>
                  <a:pt x="680942" y="134150"/>
                </a:cubicBezTo>
                <a:cubicBezTo>
                  <a:pt x="889517" y="155583"/>
                  <a:pt x="1072259" y="135549"/>
                  <a:pt x="1361884" y="134150"/>
                </a:cubicBezTo>
                <a:cubicBezTo>
                  <a:pt x="1359045" y="83251"/>
                  <a:pt x="1356123" y="49703"/>
                  <a:pt x="1361884" y="0"/>
                </a:cubicBezTo>
                <a:cubicBezTo>
                  <a:pt x="1411835" y="50920"/>
                  <a:pt x="1449028" y="92496"/>
                  <a:pt x="1492742" y="134150"/>
                </a:cubicBezTo>
                <a:cubicBezTo>
                  <a:pt x="1460169" y="157499"/>
                  <a:pt x="1414739" y="209214"/>
                  <a:pt x="1361884" y="268300"/>
                </a:cubicBezTo>
                <a:cubicBezTo>
                  <a:pt x="1362147" y="201264"/>
                  <a:pt x="1364704" y="175421"/>
                  <a:pt x="1361884" y="134150"/>
                </a:cubicBezTo>
                <a:cubicBezTo>
                  <a:pt x="1031808" y="128965"/>
                  <a:pt x="879394" y="154090"/>
                  <a:pt x="667323" y="134150"/>
                </a:cubicBezTo>
                <a:cubicBezTo>
                  <a:pt x="455252" y="114210"/>
                  <a:pt x="164915" y="114042"/>
                  <a:pt x="0" y="13415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BC4AE071-C8AC-7C72-B463-D06D58779758}"/>
              </a:ext>
            </a:extLst>
          </p:cNvPr>
          <p:cNvSpPr/>
          <p:nvPr/>
        </p:nvSpPr>
        <p:spPr>
          <a:xfrm rot="16200000">
            <a:off x="5174308" y="4670900"/>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8" name="TextBox 17">
            <a:extLst>
              <a:ext uri="{FF2B5EF4-FFF2-40B4-BE49-F238E27FC236}">
                <a16:creationId xmlns:a16="http://schemas.microsoft.com/office/drawing/2014/main" id="{DC2353C3-4095-4F0C-EFFF-5AE184EA13E3}"/>
              </a:ext>
            </a:extLst>
          </p:cNvPr>
          <p:cNvSpPr txBox="1"/>
          <p:nvPr/>
        </p:nvSpPr>
        <p:spPr>
          <a:xfrm>
            <a:off x="5071591" y="5523636"/>
            <a:ext cx="1509772" cy="369332"/>
          </a:xfrm>
          <a:prstGeom prst="rect">
            <a:avLst/>
          </a:prstGeom>
          <a:noFill/>
        </p:spPr>
        <p:txBody>
          <a:bodyPr wrap="none" rtlCol="0">
            <a:spAutoFit/>
          </a:bodyPr>
          <a:lstStyle/>
          <a:p>
            <a:r>
              <a:rPr lang="en-NO" dirty="0"/>
              <a:t>Test our code</a:t>
            </a:r>
          </a:p>
        </p:txBody>
      </p:sp>
      <p:sp>
        <p:nvSpPr>
          <p:cNvPr id="19" name="Right Arrow 18">
            <a:extLst>
              <a:ext uri="{FF2B5EF4-FFF2-40B4-BE49-F238E27FC236}">
                <a16:creationId xmlns:a16="http://schemas.microsoft.com/office/drawing/2014/main" id="{52937016-3FCC-42B8-AAFD-EA4C30F8A1FD}"/>
              </a:ext>
            </a:extLst>
          </p:cNvPr>
          <p:cNvSpPr/>
          <p:nvPr/>
        </p:nvSpPr>
        <p:spPr>
          <a:xfrm rot="16200000">
            <a:off x="8068656" y="4018731"/>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0" name="TextBox 19">
            <a:extLst>
              <a:ext uri="{FF2B5EF4-FFF2-40B4-BE49-F238E27FC236}">
                <a16:creationId xmlns:a16="http://schemas.microsoft.com/office/drawing/2014/main" id="{C212581B-CAFD-581E-4908-830459C075F2}"/>
              </a:ext>
            </a:extLst>
          </p:cNvPr>
          <p:cNvSpPr txBox="1"/>
          <p:nvPr/>
        </p:nvSpPr>
        <p:spPr>
          <a:xfrm>
            <a:off x="7832149" y="4860597"/>
            <a:ext cx="1807482" cy="369332"/>
          </a:xfrm>
          <a:prstGeom prst="rect">
            <a:avLst/>
          </a:prstGeom>
          <a:noFill/>
        </p:spPr>
        <p:txBody>
          <a:bodyPr wrap="none" rtlCol="0">
            <a:spAutoFit/>
          </a:bodyPr>
          <a:lstStyle/>
          <a:p>
            <a:r>
              <a:rPr lang="en-NO" dirty="0"/>
              <a:t>Test integrations</a:t>
            </a:r>
          </a:p>
        </p:txBody>
      </p:sp>
      <p:pic>
        <p:nvPicPr>
          <p:cNvPr id="2" name="Graphic 1" descr="Cursor with solid fill">
            <a:extLst>
              <a:ext uri="{FF2B5EF4-FFF2-40B4-BE49-F238E27FC236}">
                <a16:creationId xmlns:a16="http://schemas.microsoft.com/office/drawing/2014/main" id="{FB555DB0-CCB0-9973-6736-D4DDED5C6B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0419" y="2194787"/>
            <a:ext cx="542641" cy="542641"/>
          </a:xfrm>
          <a:prstGeom prst="rect">
            <a:avLst/>
          </a:prstGeom>
        </p:spPr>
      </p:pic>
      <p:pic>
        <p:nvPicPr>
          <p:cNvPr id="3" name="Picture 2" descr="Vi heter nå bspoke">
            <a:extLst>
              <a:ext uri="{FF2B5EF4-FFF2-40B4-BE49-F238E27FC236}">
                <a16:creationId xmlns:a16="http://schemas.microsoft.com/office/drawing/2014/main" id="{1F61DFF6-7720-8EEB-2754-A7A695498F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C180CA-E5A9-7639-B0A4-98DC412670EE}"/>
              </a:ext>
            </a:extLst>
          </p:cNvPr>
          <p:cNvPicPr>
            <a:picLocks noChangeAspect="1"/>
          </p:cNvPicPr>
          <p:nvPr/>
        </p:nvPicPr>
        <p:blipFill>
          <a:blip r:embed="rId3"/>
          <a:stretch>
            <a:fillRect/>
          </a:stretch>
        </p:blipFill>
        <p:spPr>
          <a:xfrm>
            <a:off x="10942066" y="2701070"/>
            <a:ext cx="718042" cy="911111"/>
          </a:xfrm>
          <a:prstGeom prst="rect">
            <a:avLst/>
          </a:prstGeom>
        </p:spPr>
      </p:pic>
      <p:pic>
        <p:nvPicPr>
          <p:cNvPr id="5" name="Picture 4">
            <a:extLst>
              <a:ext uri="{FF2B5EF4-FFF2-40B4-BE49-F238E27FC236}">
                <a16:creationId xmlns:a16="http://schemas.microsoft.com/office/drawing/2014/main" id="{43E57DCD-64C7-81D3-C447-E4C53597537D}"/>
              </a:ext>
            </a:extLst>
          </p:cNvPr>
          <p:cNvPicPr>
            <a:picLocks noChangeAspect="1"/>
          </p:cNvPicPr>
          <p:nvPr/>
        </p:nvPicPr>
        <p:blipFill>
          <a:blip r:embed="rId4"/>
          <a:stretch>
            <a:fillRect/>
          </a:stretch>
        </p:blipFill>
        <p:spPr>
          <a:xfrm>
            <a:off x="10576480" y="3667393"/>
            <a:ext cx="1216068" cy="966797"/>
          </a:xfrm>
          <a:prstGeom prst="rect">
            <a:avLst/>
          </a:prstGeom>
        </p:spPr>
      </p:pic>
      <p:pic>
        <p:nvPicPr>
          <p:cNvPr id="6" name="Picture 5">
            <a:extLst>
              <a:ext uri="{FF2B5EF4-FFF2-40B4-BE49-F238E27FC236}">
                <a16:creationId xmlns:a16="http://schemas.microsoft.com/office/drawing/2014/main" id="{F563BE52-B067-CF7A-9B17-247D11954D01}"/>
              </a:ext>
            </a:extLst>
          </p:cNvPr>
          <p:cNvPicPr>
            <a:picLocks noChangeAspect="1"/>
          </p:cNvPicPr>
          <p:nvPr/>
        </p:nvPicPr>
        <p:blipFill>
          <a:blip r:embed="rId5"/>
          <a:stretch>
            <a:fillRect/>
          </a:stretch>
        </p:blipFill>
        <p:spPr>
          <a:xfrm>
            <a:off x="9411657" y="3149135"/>
            <a:ext cx="1492742" cy="625262"/>
          </a:xfrm>
          <a:prstGeom prst="rect">
            <a:avLst/>
          </a:prstGeom>
        </p:spPr>
      </p:pic>
      <p:pic>
        <p:nvPicPr>
          <p:cNvPr id="7" name="Picture 6">
            <a:extLst>
              <a:ext uri="{FF2B5EF4-FFF2-40B4-BE49-F238E27FC236}">
                <a16:creationId xmlns:a16="http://schemas.microsoft.com/office/drawing/2014/main" id="{CB74671F-4276-9FCA-9D28-8935193BEB49}"/>
              </a:ext>
            </a:extLst>
          </p:cNvPr>
          <p:cNvPicPr>
            <a:picLocks noChangeAspect="1"/>
          </p:cNvPicPr>
          <p:nvPr/>
        </p:nvPicPr>
        <p:blipFill>
          <a:blip r:embed="rId6"/>
          <a:stretch>
            <a:fillRect/>
          </a:stretch>
        </p:blipFill>
        <p:spPr>
          <a:xfrm>
            <a:off x="10160092" y="2192824"/>
            <a:ext cx="781974" cy="880749"/>
          </a:xfrm>
          <a:prstGeom prst="rect">
            <a:avLst/>
          </a:prstGeom>
        </p:spPr>
      </p:pic>
      <p:sp>
        <p:nvSpPr>
          <p:cNvPr id="9" name="Rectangle 8">
            <a:extLst>
              <a:ext uri="{FF2B5EF4-FFF2-40B4-BE49-F238E27FC236}">
                <a16:creationId xmlns:a16="http://schemas.microsoft.com/office/drawing/2014/main" id="{EAD09ABD-437E-AC38-5F3B-F7C351F01329}"/>
              </a:ext>
            </a:extLst>
          </p:cNvPr>
          <p:cNvSpPr/>
          <p:nvPr/>
        </p:nvSpPr>
        <p:spPr>
          <a:xfrm>
            <a:off x="3794794" y="2653307"/>
            <a:ext cx="4073918" cy="1551386"/>
          </a:xfrm>
          <a:custGeom>
            <a:avLst/>
            <a:gdLst>
              <a:gd name="connsiteX0" fmla="*/ 0 w 4073918"/>
              <a:gd name="connsiteY0" fmla="*/ 0 h 1551386"/>
              <a:gd name="connsiteX1" fmla="*/ 678986 w 4073918"/>
              <a:gd name="connsiteY1" fmla="*/ 0 h 1551386"/>
              <a:gd name="connsiteX2" fmla="*/ 1235755 w 4073918"/>
              <a:gd name="connsiteY2" fmla="*/ 0 h 1551386"/>
              <a:gd name="connsiteX3" fmla="*/ 1833263 w 4073918"/>
              <a:gd name="connsiteY3" fmla="*/ 0 h 1551386"/>
              <a:gd name="connsiteX4" fmla="*/ 2552989 w 4073918"/>
              <a:gd name="connsiteY4" fmla="*/ 0 h 1551386"/>
              <a:gd name="connsiteX5" fmla="*/ 3150497 w 4073918"/>
              <a:gd name="connsiteY5" fmla="*/ 0 h 1551386"/>
              <a:gd name="connsiteX6" fmla="*/ 4073918 w 4073918"/>
              <a:gd name="connsiteY6" fmla="*/ 0 h 1551386"/>
              <a:gd name="connsiteX7" fmla="*/ 4073918 w 4073918"/>
              <a:gd name="connsiteY7" fmla="*/ 486101 h 1551386"/>
              <a:gd name="connsiteX8" fmla="*/ 4073918 w 4073918"/>
              <a:gd name="connsiteY8" fmla="*/ 956688 h 1551386"/>
              <a:gd name="connsiteX9" fmla="*/ 4073918 w 4073918"/>
              <a:gd name="connsiteY9" fmla="*/ 1551386 h 1551386"/>
              <a:gd name="connsiteX10" fmla="*/ 3517149 w 4073918"/>
              <a:gd name="connsiteY10" fmla="*/ 1551386 h 1551386"/>
              <a:gd name="connsiteX11" fmla="*/ 2919641 w 4073918"/>
              <a:gd name="connsiteY11" fmla="*/ 1551386 h 1551386"/>
              <a:gd name="connsiteX12" fmla="*/ 2322133 w 4073918"/>
              <a:gd name="connsiteY12" fmla="*/ 1551386 h 1551386"/>
              <a:gd name="connsiteX13" fmla="*/ 1683886 w 4073918"/>
              <a:gd name="connsiteY13" fmla="*/ 1551386 h 1551386"/>
              <a:gd name="connsiteX14" fmla="*/ 964161 w 4073918"/>
              <a:gd name="connsiteY14" fmla="*/ 1551386 h 1551386"/>
              <a:gd name="connsiteX15" fmla="*/ 0 w 4073918"/>
              <a:gd name="connsiteY15" fmla="*/ 1551386 h 1551386"/>
              <a:gd name="connsiteX16" fmla="*/ 0 w 4073918"/>
              <a:gd name="connsiteY16" fmla="*/ 1003230 h 1551386"/>
              <a:gd name="connsiteX17" fmla="*/ 0 w 4073918"/>
              <a:gd name="connsiteY17" fmla="*/ 517129 h 1551386"/>
              <a:gd name="connsiteX18" fmla="*/ 0 w 4073918"/>
              <a:gd name="connsiteY18"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3918" h="1551386"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67707" y="125634"/>
                  <a:pt x="4075647" y="283099"/>
                  <a:pt x="4073918" y="486101"/>
                </a:cubicBezTo>
                <a:cubicBezTo>
                  <a:pt x="4072189" y="689103"/>
                  <a:pt x="4073723" y="791362"/>
                  <a:pt x="4073918" y="956688"/>
                </a:cubicBezTo>
                <a:cubicBezTo>
                  <a:pt x="4074113" y="1122014"/>
                  <a:pt x="4070403" y="1317900"/>
                  <a:pt x="4073918" y="1551386"/>
                </a:cubicBezTo>
                <a:cubicBezTo>
                  <a:pt x="3954405" y="1546860"/>
                  <a:pt x="3674246" y="1541096"/>
                  <a:pt x="3517149" y="1551386"/>
                </a:cubicBezTo>
                <a:cubicBezTo>
                  <a:pt x="3360052" y="1561676"/>
                  <a:pt x="3191033" y="1538132"/>
                  <a:pt x="2919641" y="1551386"/>
                </a:cubicBezTo>
                <a:cubicBezTo>
                  <a:pt x="2648249" y="1564640"/>
                  <a:pt x="2470325" y="1531428"/>
                  <a:pt x="2322133" y="1551386"/>
                </a:cubicBezTo>
                <a:cubicBezTo>
                  <a:pt x="2173941" y="1571344"/>
                  <a:pt x="1918875" y="1529393"/>
                  <a:pt x="1683886" y="1551386"/>
                </a:cubicBezTo>
                <a:cubicBezTo>
                  <a:pt x="1448897" y="1573379"/>
                  <a:pt x="1110993" y="1575568"/>
                  <a:pt x="964161" y="1551386"/>
                </a:cubicBezTo>
                <a:cubicBezTo>
                  <a:pt x="817330" y="1527204"/>
                  <a:pt x="222515" y="1594386"/>
                  <a:pt x="0" y="1551386"/>
                </a:cubicBezTo>
                <a:cubicBezTo>
                  <a:pt x="-3875" y="1362625"/>
                  <a:pt x="-24328" y="1268115"/>
                  <a:pt x="0" y="1003230"/>
                </a:cubicBezTo>
                <a:cubicBezTo>
                  <a:pt x="24328" y="738345"/>
                  <a:pt x="-4162" y="743041"/>
                  <a:pt x="0" y="517129"/>
                </a:cubicBezTo>
                <a:cubicBezTo>
                  <a:pt x="4162" y="291217"/>
                  <a:pt x="1000" y="10883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pic>
        <p:nvPicPr>
          <p:cNvPr id="11" name="Picture 10">
            <a:extLst>
              <a:ext uri="{FF2B5EF4-FFF2-40B4-BE49-F238E27FC236}">
                <a16:creationId xmlns:a16="http://schemas.microsoft.com/office/drawing/2014/main" id="{B87838A7-A717-3332-FA83-94957E7E282F}"/>
              </a:ext>
            </a:extLst>
          </p:cNvPr>
          <p:cNvPicPr>
            <a:picLocks noChangeAspect="1"/>
          </p:cNvPicPr>
          <p:nvPr/>
        </p:nvPicPr>
        <p:blipFill>
          <a:blip r:embed="rId7"/>
          <a:stretch>
            <a:fillRect/>
          </a:stretch>
        </p:blipFill>
        <p:spPr>
          <a:xfrm>
            <a:off x="9717121" y="3849959"/>
            <a:ext cx="833958" cy="833958"/>
          </a:xfrm>
          <a:prstGeom prst="rect">
            <a:avLst/>
          </a:prstGeom>
        </p:spPr>
      </p:pic>
      <p:pic>
        <p:nvPicPr>
          <p:cNvPr id="12" name="Picture 11">
            <a:extLst>
              <a:ext uri="{FF2B5EF4-FFF2-40B4-BE49-F238E27FC236}">
                <a16:creationId xmlns:a16="http://schemas.microsoft.com/office/drawing/2014/main" id="{383C7D3E-49CF-DFDE-1BB7-E13F787A0E16}"/>
              </a:ext>
            </a:extLst>
          </p:cNvPr>
          <p:cNvPicPr>
            <a:picLocks noChangeAspect="1"/>
          </p:cNvPicPr>
          <p:nvPr/>
        </p:nvPicPr>
        <p:blipFill>
          <a:blip r:embed="rId5"/>
          <a:stretch>
            <a:fillRect/>
          </a:stretch>
        </p:blipFill>
        <p:spPr>
          <a:xfrm>
            <a:off x="453643" y="3620903"/>
            <a:ext cx="1492742" cy="625262"/>
          </a:xfrm>
          <a:prstGeom prst="rect">
            <a:avLst/>
          </a:prstGeom>
        </p:spPr>
      </p:pic>
      <p:pic>
        <p:nvPicPr>
          <p:cNvPr id="13" name="Picture 12">
            <a:extLst>
              <a:ext uri="{FF2B5EF4-FFF2-40B4-BE49-F238E27FC236}">
                <a16:creationId xmlns:a16="http://schemas.microsoft.com/office/drawing/2014/main" id="{EFFE05B5-31F3-7EEC-7009-ACB9E0AC93B2}"/>
              </a:ext>
            </a:extLst>
          </p:cNvPr>
          <p:cNvPicPr>
            <a:picLocks noChangeAspect="1"/>
          </p:cNvPicPr>
          <p:nvPr/>
        </p:nvPicPr>
        <p:blipFill>
          <a:blip r:embed="rId6"/>
          <a:stretch>
            <a:fillRect/>
          </a:stretch>
        </p:blipFill>
        <p:spPr>
          <a:xfrm>
            <a:off x="858947" y="2731432"/>
            <a:ext cx="781974" cy="880749"/>
          </a:xfrm>
          <a:prstGeom prst="rect">
            <a:avLst/>
          </a:prstGeom>
        </p:spPr>
      </p:pic>
      <p:sp>
        <p:nvSpPr>
          <p:cNvPr id="14" name="Right Arrow 13">
            <a:extLst>
              <a:ext uri="{FF2B5EF4-FFF2-40B4-BE49-F238E27FC236}">
                <a16:creationId xmlns:a16="http://schemas.microsoft.com/office/drawing/2014/main" id="{59627F5A-B005-3D7D-A87F-6801418987BB}"/>
              </a:ext>
            </a:extLst>
          </p:cNvPr>
          <p:cNvSpPr/>
          <p:nvPr/>
        </p:nvSpPr>
        <p:spPr>
          <a:xfrm>
            <a:off x="1742755" y="3310689"/>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 name="Right Arrow 14">
            <a:extLst>
              <a:ext uri="{FF2B5EF4-FFF2-40B4-BE49-F238E27FC236}">
                <a16:creationId xmlns:a16="http://schemas.microsoft.com/office/drawing/2014/main" id="{AAF905CD-D365-5407-D037-B2743DDBD58B}"/>
              </a:ext>
            </a:extLst>
          </p:cNvPr>
          <p:cNvSpPr/>
          <p:nvPr/>
        </p:nvSpPr>
        <p:spPr>
          <a:xfrm>
            <a:off x="7906379" y="3326528"/>
            <a:ext cx="1492742" cy="268300"/>
          </a:xfrm>
          <a:custGeom>
            <a:avLst/>
            <a:gdLst>
              <a:gd name="connsiteX0" fmla="*/ 0 w 1492742"/>
              <a:gd name="connsiteY0" fmla="*/ 134150 h 268300"/>
              <a:gd name="connsiteX1" fmla="*/ 667323 w 1492742"/>
              <a:gd name="connsiteY1" fmla="*/ 134150 h 268300"/>
              <a:gd name="connsiteX2" fmla="*/ 1361884 w 1492742"/>
              <a:gd name="connsiteY2" fmla="*/ 134150 h 268300"/>
              <a:gd name="connsiteX3" fmla="*/ 1361884 w 1492742"/>
              <a:gd name="connsiteY3" fmla="*/ 0 h 268300"/>
              <a:gd name="connsiteX4" fmla="*/ 1492742 w 1492742"/>
              <a:gd name="connsiteY4" fmla="*/ 134150 h 268300"/>
              <a:gd name="connsiteX5" fmla="*/ 1361884 w 1492742"/>
              <a:gd name="connsiteY5" fmla="*/ 268300 h 268300"/>
              <a:gd name="connsiteX6" fmla="*/ 1361884 w 1492742"/>
              <a:gd name="connsiteY6" fmla="*/ 134150 h 268300"/>
              <a:gd name="connsiteX7" fmla="*/ 694561 w 1492742"/>
              <a:gd name="connsiteY7" fmla="*/ 134150 h 268300"/>
              <a:gd name="connsiteX8" fmla="*/ 0 w 1492742"/>
              <a:gd name="connsiteY8" fmla="*/ 134150 h 2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42" h="268300" fill="none" extrusionOk="0">
                <a:moveTo>
                  <a:pt x="0" y="134150"/>
                </a:moveTo>
                <a:cubicBezTo>
                  <a:pt x="256039" y="133749"/>
                  <a:pt x="368483" y="124802"/>
                  <a:pt x="667323" y="134150"/>
                </a:cubicBezTo>
                <a:cubicBezTo>
                  <a:pt x="966163" y="143498"/>
                  <a:pt x="1186186" y="110729"/>
                  <a:pt x="1361884" y="134150"/>
                </a:cubicBezTo>
                <a:cubicBezTo>
                  <a:pt x="1362057" y="105815"/>
                  <a:pt x="1365556" y="46463"/>
                  <a:pt x="1361884" y="0"/>
                </a:cubicBezTo>
                <a:cubicBezTo>
                  <a:pt x="1430762" y="57898"/>
                  <a:pt x="1449656" y="102121"/>
                  <a:pt x="1492742" y="134150"/>
                </a:cubicBezTo>
                <a:cubicBezTo>
                  <a:pt x="1456357" y="184004"/>
                  <a:pt x="1400734" y="237694"/>
                  <a:pt x="1361884" y="268300"/>
                </a:cubicBezTo>
                <a:cubicBezTo>
                  <a:pt x="1366479" y="205725"/>
                  <a:pt x="1364975" y="187475"/>
                  <a:pt x="1361884" y="134150"/>
                </a:cubicBezTo>
                <a:cubicBezTo>
                  <a:pt x="1114342" y="107077"/>
                  <a:pt x="862978" y="134997"/>
                  <a:pt x="694561" y="134150"/>
                </a:cubicBezTo>
                <a:cubicBezTo>
                  <a:pt x="526144" y="133303"/>
                  <a:pt x="197414" y="150427"/>
                  <a:pt x="0" y="134150"/>
                </a:cubicBezTo>
                <a:close/>
              </a:path>
              <a:path w="1492742" h="268300" stroke="0" extrusionOk="0">
                <a:moveTo>
                  <a:pt x="0" y="134150"/>
                </a:moveTo>
                <a:cubicBezTo>
                  <a:pt x="300600" y="108186"/>
                  <a:pt x="472367" y="112717"/>
                  <a:pt x="680942" y="134150"/>
                </a:cubicBezTo>
                <a:cubicBezTo>
                  <a:pt x="889517" y="155583"/>
                  <a:pt x="1072259" y="135549"/>
                  <a:pt x="1361884" y="134150"/>
                </a:cubicBezTo>
                <a:cubicBezTo>
                  <a:pt x="1359045" y="83251"/>
                  <a:pt x="1356123" y="49703"/>
                  <a:pt x="1361884" y="0"/>
                </a:cubicBezTo>
                <a:cubicBezTo>
                  <a:pt x="1411835" y="50920"/>
                  <a:pt x="1449028" y="92496"/>
                  <a:pt x="1492742" y="134150"/>
                </a:cubicBezTo>
                <a:cubicBezTo>
                  <a:pt x="1460169" y="157499"/>
                  <a:pt x="1414739" y="209214"/>
                  <a:pt x="1361884" y="268300"/>
                </a:cubicBezTo>
                <a:cubicBezTo>
                  <a:pt x="1362147" y="201264"/>
                  <a:pt x="1364704" y="175421"/>
                  <a:pt x="1361884" y="134150"/>
                </a:cubicBezTo>
                <a:cubicBezTo>
                  <a:pt x="1031808" y="128965"/>
                  <a:pt x="879394" y="154090"/>
                  <a:pt x="667323" y="134150"/>
                </a:cubicBezTo>
                <a:cubicBezTo>
                  <a:pt x="455252" y="114210"/>
                  <a:pt x="164915" y="114042"/>
                  <a:pt x="0" y="13415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BC4AE071-C8AC-7C72-B463-D06D58779758}"/>
              </a:ext>
            </a:extLst>
          </p:cNvPr>
          <p:cNvSpPr/>
          <p:nvPr/>
        </p:nvSpPr>
        <p:spPr>
          <a:xfrm rot="16200000">
            <a:off x="5174308" y="4670900"/>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8" name="TextBox 17">
            <a:extLst>
              <a:ext uri="{FF2B5EF4-FFF2-40B4-BE49-F238E27FC236}">
                <a16:creationId xmlns:a16="http://schemas.microsoft.com/office/drawing/2014/main" id="{DC2353C3-4095-4F0C-EFFF-5AE184EA13E3}"/>
              </a:ext>
            </a:extLst>
          </p:cNvPr>
          <p:cNvSpPr txBox="1"/>
          <p:nvPr/>
        </p:nvSpPr>
        <p:spPr>
          <a:xfrm>
            <a:off x="5071591" y="5523636"/>
            <a:ext cx="1509772" cy="369332"/>
          </a:xfrm>
          <a:prstGeom prst="rect">
            <a:avLst/>
          </a:prstGeom>
          <a:noFill/>
        </p:spPr>
        <p:txBody>
          <a:bodyPr wrap="none" rtlCol="0">
            <a:spAutoFit/>
          </a:bodyPr>
          <a:lstStyle/>
          <a:p>
            <a:r>
              <a:rPr lang="en-NO" dirty="0"/>
              <a:t>Test our code</a:t>
            </a:r>
          </a:p>
        </p:txBody>
      </p:sp>
      <p:sp>
        <p:nvSpPr>
          <p:cNvPr id="19" name="Right Arrow 18">
            <a:extLst>
              <a:ext uri="{FF2B5EF4-FFF2-40B4-BE49-F238E27FC236}">
                <a16:creationId xmlns:a16="http://schemas.microsoft.com/office/drawing/2014/main" id="{52937016-3FCC-42B8-AAFD-EA4C30F8A1FD}"/>
              </a:ext>
            </a:extLst>
          </p:cNvPr>
          <p:cNvSpPr/>
          <p:nvPr/>
        </p:nvSpPr>
        <p:spPr>
          <a:xfrm rot="16200000">
            <a:off x="8068656" y="4018731"/>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1" name="Right Arrow 20">
            <a:extLst>
              <a:ext uri="{FF2B5EF4-FFF2-40B4-BE49-F238E27FC236}">
                <a16:creationId xmlns:a16="http://schemas.microsoft.com/office/drawing/2014/main" id="{87231A37-1076-D36C-F44E-E431B9ADE3E2}"/>
              </a:ext>
            </a:extLst>
          </p:cNvPr>
          <p:cNvSpPr/>
          <p:nvPr/>
        </p:nvSpPr>
        <p:spPr>
          <a:xfrm rot="16200000">
            <a:off x="2076191" y="3961093"/>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2" name="TextBox 21">
            <a:extLst>
              <a:ext uri="{FF2B5EF4-FFF2-40B4-BE49-F238E27FC236}">
                <a16:creationId xmlns:a16="http://schemas.microsoft.com/office/drawing/2014/main" id="{6EF92794-7545-7968-B9CF-53FDE8536A07}"/>
              </a:ext>
            </a:extLst>
          </p:cNvPr>
          <p:cNvSpPr txBox="1"/>
          <p:nvPr/>
        </p:nvSpPr>
        <p:spPr>
          <a:xfrm>
            <a:off x="1389359" y="4811682"/>
            <a:ext cx="2958439" cy="369332"/>
          </a:xfrm>
          <a:prstGeom prst="rect">
            <a:avLst/>
          </a:prstGeom>
          <a:noFill/>
        </p:spPr>
        <p:txBody>
          <a:bodyPr wrap="none" rtlCol="0">
            <a:spAutoFit/>
          </a:bodyPr>
          <a:lstStyle/>
          <a:p>
            <a:r>
              <a:rPr lang="en-GB" dirty="0"/>
              <a:t>Verify we don’t break callers</a:t>
            </a:r>
            <a:endParaRPr lang="en-NO" dirty="0"/>
          </a:p>
        </p:txBody>
      </p:sp>
      <p:sp>
        <p:nvSpPr>
          <p:cNvPr id="2" name="TextBox 1">
            <a:extLst>
              <a:ext uri="{FF2B5EF4-FFF2-40B4-BE49-F238E27FC236}">
                <a16:creationId xmlns:a16="http://schemas.microsoft.com/office/drawing/2014/main" id="{C86AB9DF-C61B-A12C-7B58-2B9002945EF6}"/>
              </a:ext>
            </a:extLst>
          </p:cNvPr>
          <p:cNvSpPr txBox="1"/>
          <p:nvPr/>
        </p:nvSpPr>
        <p:spPr>
          <a:xfrm>
            <a:off x="7832149" y="4860597"/>
            <a:ext cx="1807482" cy="369332"/>
          </a:xfrm>
          <a:prstGeom prst="rect">
            <a:avLst/>
          </a:prstGeom>
          <a:noFill/>
        </p:spPr>
        <p:txBody>
          <a:bodyPr wrap="none" rtlCol="0">
            <a:spAutoFit/>
          </a:bodyPr>
          <a:lstStyle/>
          <a:p>
            <a:r>
              <a:rPr lang="en-NO" dirty="0"/>
              <a:t>Test integrations</a:t>
            </a:r>
          </a:p>
        </p:txBody>
      </p:sp>
      <p:pic>
        <p:nvPicPr>
          <p:cNvPr id="8" name="Graphic 7" descr="Cursor with solid fill">
            <a:extLst>
              <a:ext uri="{FF2B5EF4-FFF2-40B4-BE49-F238E27FC236}">
                <a16:creationId xmlns:a16="http://schemas.microsoft.com/office/drawing/2014/main" id="{FC64D361-1155-44EB-AB4E-5E02B2F1FF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0419" y="2194787"/>
            <a:ext cx="542641" cy="542641"/>
          </a:xfrm>
          <a:prstGeom prst="rect">
            <a:avLst/>
          </a:prstGeom>
        </p:spPr>
      </p:pic>
      <p:pic>
        <p:nvPicPr>
          <p:cNvPr id="10" name="Picture 2" descr="Vi heter nå bspoke">
            <a:extLst>
              <a:ext uri="{FF2B5EF4-FFF2-40B4-BE49-F238E27FC236}">
                <a16:creationId xmlns:a16="http://schemas.microsoft.com/office/drawing/2014/main" id="{963BB672-83D9-3016-513F-1A2CF76690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36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C180CA-E5A9-7639-B0A4-98DC412670EE}"/>
              </a:ext>
            </a:extLst>
          </p:cNvPr>
          <p:cNvPicPr>
            <a:picLocks noChangeAspect="1"/>
          </p:cNvPicPr>
          <p:nvPr/>
        </p:nvPicPr>
        <p:blipFill>
          <a:blip r:embed="rId3"/>
          <a:stretch>
            <a:fillRect/>
          </a:stretch>
        </p:blipFill>
        <p:spPr>
          <a:xfrm>
            <a:off x="10942066" y="2701070"/>
            <a:ext cx="718042" cy="911111"/>
          </a:xfrm>
          <a:prstGeom prst="rect">
            <a:avLst/>
          </a:prstGeom>
        </p:spPr>
      </p:pic>
      <p:pic>
        <p:nvPicPr>
          <p:cNvPr id="5" name="Picture 4">
            <a:extLst>
              <a:ext uri="{FF2B5EF4-FFF2-40B4-BE49-F238E27FC236}">
                <a16:creationId xmlns:a16="http://schemas.microsoft.com/office/drawing/2014/main" id="{43E57DCD-64C7-81D3-C447-E4C53597537D}"/>
              </a:ext>
            </a:extLst>
          </p:cNvPr>
          <p:cNvPicPr>
            <a:picLocks noChangeAspect="1"/>
          </p:cNvPicPr>
          <p:nvPr/>
        </p:nvPicPr>
        <p:blipFill>
          <a:blip r:embed="rId4"/>
          <a:stretch>
            <a:fillRect/>
          </a:stretch>
        </p:blipFill>
        <p:spPr>
          <a:xfrm>
            <a:off x="10576480" y="3667393"/>
            <a:ext cx="1216068" cy="966797"/>
          </a:xfrm>
          <a:prstGeom prst="rect">
            <a:avLst/>
          </a:prstGeom>
        </p:spPr>
      </p:pic>
      <p:pic>
        <p:nvPicPr>
          <p:cNvPr id="6" name="Picture 5">
            <a:extLst>
              <a:ext uri="{FF2B5EF4-FFF2-40B4-BE49-F238E27FC236}">
                <a16:creationId xmlns:a16="http://schemas.microsoft.com/office/drawing/2014/main" id="{F563BE52-B067-CF7A-9B17-247D11954D01}"/>
              </a:ext>
            </a:extLst>
          </p:cNvPr>
          <p:cNvPicPr>
            <a:picLocks noChangeAspect="1"/>
          </p:cNvPicPr>
          <p:nvPr/>
        </p:nvPicPr>
        <p:blipFill>
          <a:blip r:embed="rId5"/>
          <a:stretch>
            <a:fillRect/>
          </a:stretch>
        </p:blipFill>
        <p:spPr>
          <a:xfrm>
            <a:off x="9411657" y="3149135"/>
            <a:ext cx="1492742" cy="625262"/>
          </a:xfrm>
          <a:prstGeom prst="rect">
            <a:avLst/>
          </a:prstGeom>
        </p:spPr>
      </p:pic>
      <p:pic>
        <p:nvPicPr>
          <p:cNvPr id="7" name="Picture 6">
            <a:extLst>
              <a:ext uri="{FF2B5EF4-FFF2-40B4-BE49-F238E27FC236}">
                <a16:creationId xmlns:a16="http://schemas.microsoft.com/office/drawing/2014/main" id="{CB74671F-4276-9FCA-9D28-8935193BEB49}"/>
              </a:ext>
            </a:extLst>
          </p:cNvPr>
          <p:cNvPicPr>
            <a:picLocks noChangeAspect="1"/>
          </p:cNvPicPr>
          <p:nvPr/>
        </p:nvPicPr>
        <p:blipFill>
          <a:blip r:embed="rId6"/>
          <a:stretch>
            <a:fillRect/>
          </a:stretch>
        </p:blipFill>
        <p:spPr>
          <a:xfrm>
            <a:off x="10160092" y="2192824"/>
            <a:ext cx="781974" cy="880749"/>
          </a:xfrm>
          <a:prstGeom prst="rect">
            <a:avLst/>
          </a:prstGeom>
        </p:spPr>
      </p:pic>
      <p:sp>
        <p:nvSpPr>
          <p:cNvPr id="9" name="Rectangle 8">
            <a:extLst>
              <a:ext uri="{FF2B5EF4-FFF2-40B4-BE49-F238E27FC236}">
                <a16:creationId xmlns:a16="http://schemas.microsoft.com/office/drawing/2014/main" id="{EAD09ABD-437E-AC38-5F3B-F7C351F01329}"/>
              </a:ext>
            </a:extLst>
          </p:cNvPr>
          <p:cNvSpPr/>
          <p:nvPr/>
        </p:nvSpPr>
        <p:spPr>
          <a:xfrm>
            <a:off x="3794794" y="2653307"/>
            <a:ext cx="4073918" cy="1551386"/>
          </a:xfrm>
          <a:custGeom>
            <a:avLst/>
            <a:gdLst>
              <a:gd name="connsiteX0" fmla="*/ 0 w 4073918"/>
              <a:gd name="connsiteY0" fmla="*/ 0 h 1551386"/>
              <a:gd name="connsiteX1" fmla="*/ 678986 w 4073918"/>
              <a:gd name="connsiteY1" fmla="*/ 0 h 1551386"/>
              <a:gd name="connsiteX2" fmla="*/ 1235755 w 4073918"/>
              <a:gd name="connsiteY2" fmla="*/ 0 h 1551386"/>
              <a:gd name="connsiteX3" fmla="*/ 1833263 w 4073918"/>
              <a:gd name="connsiteY3" fmla="*/ 0 h 1551386"/>
              <a:gd name="connsiteX4" fmla="*/ 2552989 w 4073918"/>
              <a:gd name="connsiteY4" fmla="*/ 0 h 1551386"/>
              <a:gd name="connsiteX5" fmla="*/ 3150497 w 4073918"/>
              <a:gd name="connsiteY5" fmla="*/ 0 h 1551386"/>
              <a:gd name="connsiteX6" fmla="*/ 4073918 w 4073918"/>
              <a:gd name="connsiteY6" fmla="*/ 0 h 1551386"/>
              <a:gd name="connsiteX7" fmla="*/ 4073918 w 4073918"/>
              <a:gd name="connsiteY7" fmla="*/ 486101 h 1551386"/>
              <a:gd name="connsiteX8" fmla="*/ 4073918 w 4073918"/>
              <a:gd name="connsiteY8" fmla="*/ 956688 h 1551386"/>
              <a:gd name="connsiteX9" fmla="*/ 4073918 w 4073918"/>
              <a:gd name="connsiteY9" fmla="*/ 1551386 h 1551386"/>
              <a:gd name="connsiteX10" fmla="*/ 3517149 w 4073918"/>
              <a:gd name="connsiteY10" fmla="*/ 1551386 h 1551386"/>
              <a:gd name="connsiteX11" fmla="*/ 2919641 w 4073918"/>
              <a:gd name="connsiteY11" fmla="*/ 1551386 h 1551386"/>
              <a:gd name="connsiteX12" fmla="*/ 2322133 w 4073918"/>
              <a:gd name="connsiteY12" fmla="*/ 1551386 h 1551386"/>
              <a:gd name="connsiteX13" fmla="*/ 1683886 w 4073918"/>
              <a:gd name="connsiteY13" fmla="*/ 1551386 h 1551386"/>
              <a:gd name="connsiteX14" fmla="*/ 964161 w 4073918"/>
              <a:gd name="connsiteY14" fmla="*/ 1551386 h 1551386"/>
              <a:gd name="connsiteX15" fmla="*/ 0 w 4073918"/>
              <a:gd name="connsiteY15" fmla="*/ 1551386 h 1551386"/>
              <a:gd name="connsiteX16" fmla="*/ 0 w 4073918"/>
              <a:gd name="connsiteY16" fmla="*/ 1003230 h 1551386"/>
              <a:gd name="connsiteX17" fmla="*/ 0 w 4073918"/>
              <a:gd name="connsiteY17" fmla="*/ 517129 h 1551386"/>
              <a:gd name="connsiteX18" fmla="*/ 0 w 4073918"/>
              <a:gd name="connsiteY18"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3918" h="1551386"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67707" y="125634"/>
                  <a:pt x="4075647" y="283099"/>
                  <a:pt x="4073918" y="486101"/>
                </a:cubicBezTo>
                <a:cubicBezTo>
                  <a:pt x="4072189" y="689103"/>
                  <a:pt x="4073723" y="791362"/>
                  <a:pt x="4073918" y="956688"/>
                </a:cubicBezTo>
                <a:cubicBezTo>
                  <a:pt x="4074113" y="1122014"/>
                  <a:pt x="4070403" y="1317900"/>
                  <a:pt x="4073918" y="1551386"/>
                </a:cubicBezTo>
                <a:cubicBezTo>
                  <a:pt x="3954405" y="1546860"/>
                  <a:pt x="3674246" y="1541096"/>
                  <a:pt x="3517149" y="1551386"/>
                </a:cubicBezTo>
                <a:cubicBezTo>
                  <a:pt x="3360052" y="1561676"/>
                  <a:pt x="3191033" y="1538132"/>
                  <a:pt x="2919641" y="1551386"/>
                </a:cubicBezTo>
                <a:cubicBezTo>
                  <a:pt x="2648249" y="1564640"/>
                  <a:pt x="2470325" y="1531428"/>
                  <a:pt x="2322133" y="1551386"/>
                </a:cubicBezTo>
                <a:cubicBezTo>
                  <a:pt x="2173941" y="1571344"/>
                  <a:pt x="1918875" y="1529393"/>
                  <a:pt x="1683886" y="1551386"/>
                </a:cubicBezTo>
                <a:cubicBezTo>
                  <a:pt x="1448897" y="1573379"/>
                  <a:pt x="1110993" y="1575568"/>
                  <a:pt x="964161" y="1551386"/>
                </a:cubicBezTo>
                <a:cubicBezTo>
                  <a:pt x="817330" y="1527204"/>
                  <a:pt x="222515" y="1594386"/>
                  <a:pt x="0" y="1551386"/>
                </a:cubicBezTo>
                <a:cubicBezTo>
                  <a:pt x="-3875" y="1362625"/>
                  <a:pt x="-24328" y="1268115"/>
                  <a:pt x="0" y="1003230"/>
                </a:cubicBezTo>
                <a:cubicBezTo>
                  <a:pt x="24328" y="738345"/>
                  <a:pt x="-4162" y="743041"/>
                  <a:pt x="0" y="517129"/>
                </a:cubicBezTo>
                <a:cubicBezTo>
                  <a:pt x="4162" y="291217"/>
                  <a:pt x="1000" y="10883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pic>
        <p:nvPicPr>
          <p:cNvPr id="11" name="Picture 10">
            <a:extLst>
              <a:ext uri="{FF2B5EF4-FFF2-40B4-BE49-F238E27FC236}">
                <a16:creationId xmlns:a16="http://schemas.microsoft.com/office/drawing/2014/main" id="{B87838A7-A717-3332-FA83-94957E7E282F}"/>
              </a:ext>
            </a:extLst>
          </p:cNvPr>
          <p:cNvPicPr>
            <a:picLocks noChangeAspect="1"/>
          </p:cNvPicPr>
          <p:nvPr/>
        </p:nvPicPr>
        <p:blipFill>
          <a:blip r:embed="rId7"/>
          <a:stretch>
            <a:fillRect/>
          </a:stretch>
        </p:blipFill>
        <p:spPr>
          <a:xfrm>
            <a:off x="9717121" y="3849959"/>
            <a:ext cx="833958" cy="833958"/>
          </a:xfrm>
          <a:prstGeom prst="rect">
            <a:avLst/>
          </a:prstGeom>
        </p:spPr>
      </p:pic>
      <p:pic>
        <p:nvPicPr>
          <p:cNvPr id="12" name="Picture 11">
            <a:extLst>
              <a:ext uri="{FF2B5EF4-FFF2-40B4-BE49-F238E27FC236}">
                <a16:creationId xmlns:a16="http://schemas.microsoft.com/office/drawing/2014/main" id="{383C7D3E-49CF-DFDE-1BB7-E13F787A0E16}"/>
              </a:ext>
            </a:extLst>
          </p:cNvPr>
          <p:cNvPicPr>
            <a:picLocks noChangeAspect="1"/>
          </p:cNvPicPr>
          <p:nvPr/>
        </p:nvPicPr>
        <p:blipFill>
          <a:blip r:embed="rId5"/>
          <a:stretch>
            <a:fillRect/>
          </a:stretch>
        </p:blipFill>
        <p:spPr>
          <a:xfrm>
            <a:off x="453643" y="3620903"/>
            <a:ext cx="1492742" cy="625262"/>
          </a:xfrm>
          <a:prstGeom prst="rect">
            <a:avLst/>
          </a:prstGeom>
        </p:spPr>
      </p:pic>
      <p:pic>
        <p:nvPicPr>
          <p:cNvPr id="13" name="Picture 12">
            <a:extLst>
              <a:ext uri="{FF2B5EF4-FFF2-40B4-BE49-F238E27FC236}">
                <a16:creationId xmlns:a16="http://schemas.microsoft.com/office/drawing/2014/main" id="{EFFE05B5-31F3-7EEC-7009-ACB9E0AC93B2}"/>
              </a:ext>
            </a:extLst>
          </p:cNvPr>
          <p:cNvPicPr>
            <a:picLocks noChangeAspect="1"/>
          </p:cNvPicPr>
          <p:nvPr/>
        </p:nvPicPr>
        <p:blipFill>
          <a:blip r:embed="rId6"/>
          <a:stretch>
            <a:fillRect/>
          </a:stretch>
        </p:blipFill>
        <p:spPr>
          <a:xfrm>
            <a:off x="858947" y="2731432"/>
            <a:ext cx="781974" cy="880749"/>
          </a:xfrm>
          <a:prstGeom prst="rect">
            <a:avLst/>
          </a:prstGeom>
        </p:spPr>
      </p:pic>
      <p:sp>
        <p:nvSpPr>
          <p:cNvPr id="14" name="Right Arrow 13">
            <a:extLst>
              <a:ext uri="{FF2B5EF4-FFF2-40B4-BE49-F238E27FC236}">
                <a16:creationId xmlns:a16="http://schemas.microsoft.com/office/drawing/2014/main" id="{59627F5A-B005-3D7D-A87F-6801418987BB}"/>
              </a:ext>
            </a:extLst>
          </p:cNvPr>
          <p:cNvSpPr/>
          <p:nvPr/>
        </p:nvSpPr>
        <p:spPr>
          <a:xfrm>
            <a:off x="1742755" y="3310689"/>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 name="Right Arrow 14">
            <a:extLst>
              <a:ext uri="{FF2B5EF4-FFF2-40B4-BE49-F238E27FC236}">
                <a16:creationId xmlns:a16="http://schemas.microsoft.com/office/drawing/2014/main" id="{AAF905CD-D365-5407-D037-B2743DDBD58B}"/>
              </a:ext>
            </a:extLst>
          </p:cNvPr>
          <p:cNvSpPr/>
          <p:nvPr/>
        </p:nvSpPr>
        <p:spPr>
          <a:xfrm>
            <a:off x="7906379" y="3326528"/>
            <a:ext cx="1492742" cy="268300"/>
          </a:xfrm>
          <a:custGeom>
            <a:avLst/>
            <a:gdLst>
              <a:gd name="connsiteX0" fmla="*/ 0 w 1492742"/>
              <a:gd name="connsiteY0" fmla="*/ 134150 h 268300"/>
              <a:gd name="connsiteX1" fmla="*/ 667323 w 1492742"/>
              <a:gd name="connsiteY1" fmla="*/ 134150 h 268300"/>
              <a:gd name="connsiteX2" fmla="*/ 1361884 w 1492742"/>
              <a:gd name="connsiteY2" fmla="*/ 134150 h 268300"/>
              <a:gd name="connsiteX3" fmla="*/ 1361884 w 1492742"/>
              <a:gd name="connsiteY3" fmla="*/ 0 h 268300"/>
              <a:gd name="connsiteX4" fmla="*/ 1492742 w 1492742"/>
              <a:gd name="connsiteY4" fmla="*/ 134150 h 268300"/>
              <a:gd name="connsiteX5" fmla="*/ 1361884 w 1492742"/>
              <a:gd name="connsiteY5" fmla="*/ 268300 h 268300"/>
              <a:gd name="connsiteX6" fmla="*/ 1361884 w 1492742"/>
              <a:gd name="connsiteY6" fmla="*/ 134150 h 268300"/>
              <a:gd name="connsiteX7" fmla="*/ 694561 w 1492742"/>
              <a:gd name="connsiteY7" fmla="*/ 134150 h 268300"/>
              <a:gd name="connsiteX8" fmla="*/ 0 w 1492742"/>
              <a:gd name="connsiteY8" fmla="*/ 134150 h 2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42" h="268300" fill="none" extrusionOk="0">
                <a:moveTo>
                  <a:pt x="0" y="134150"/>
                </a:moveTo>
                <a:cubicBezTo>
                  <a:pt x="256039" y="133749"/>
                  <a:pt x="368483" y="124802"/>
                  <a:pt x="667323" y="134150"/>
                </a:cubicBezTo>
                <a:cubicBezTo>
                  <a:pt x="966163" y="143498"/>
                  <a:pt x="1186186" y="110729"/>
                  <a:pt x="1361884" y="134150"/>
                </a:cubicBezTo>
                <a:cubicBezTo>
                  <a:pt x="1362057" y="105815"/>
                  <a:pt x="1365556" y="46463"/>
                  <a:pt x="1361884" y="0"/>
                </a:cubicBezTo>
                <a:cubicBezTo>
                  <a:pt x="1430762" y="57898"/>
                  <a:pt x="1449656" y="102121"/>
                  <a:pt x="1492742" y="134150"/>
                </a:cubicBezTo>
                <a:cubicBezTo>
                  <a:pt x="1456357" y="184004"/>
                  <a:pt x="1400734" y="237694"/>
                  <a:pt x="1361884" y="268300"/>
                </a:cubicBezTo>
                <a:cubicBezTo>
                  <a:pt x="1366479" y="205725"/>
                  <a:pt x="1364975" y="187475"/>
                  <a:pt x="1361884" y="134150"/>
                </a:cubicBezTo>
                <a:cubicBezTo>
                  <a:pt x="1114342" y="107077"/>
                  <a:pt x="862978" y="134997"/>
                  <a:pt x="694561" y="134150"/>
                </a:cubicBezTo>
                <a:cubicBezTo>
                  <a:pt x="526144" y="133303"/>
                  <a:pt x="197414" y="150427"/>
                  <a:pt x="0" y="134150"/>
                </a:cubicBezTo>
                <a:close/>
              </a:path>
              <a:path w="1492742" h="268300" stroke="0" extrusionOk="0">
                <a:moveTo>
                  <a:pt x="0" y="134150"/>
                </a:moveTo>
                <a:cubicBezTo>
                  <a:pt x="300600" y="108186"/>
                  <a:pt x="472367" y="112717"/>
                  <a:pt x="680942" y="134150"/>
                </a:cubicBezTo>
                <a:cubicBezTo>
                  <a:pt x="889517" y="155583"/>
                  <a:pt x="1072259" y="135549"/>
                  <a:pt x="1361884" y="134150"/>
                </a:cubicBezTo>
                <a:cubicBezTo>
                  <a:pt x="1359045" y="83251"/>
                  <a:pt x="1356123" y="49703"/>
                  <a:pt x="1361884" y="0"/>
                </a:cubicBezTo>
                <a:cubicBezTo>
                  <a:pt x="1411835" y="50920"/>
                  <a:pt x="1449028" y="92496"/>
                  <a:pt x="1492742" y="134150"/>
                </a:cubicBezTo>
                <a:cubicBezTo>
                  <a:pt x="1460169" y="157499"/>
                  <a:pt x="1414739" y="209214"/>
                  <a:pt x="1361884" y="268300"/>
                </a:cubicBezTo>
                <a:cubicBezTo>
                  <a:pt x="1362147" y="201264"/>
                  <a:pt x="1364704" y="175421"/>
                  <a:pt x="1361884" y="134150"/>
                </a:cubicBezTo>
                <a:cubicBezTo>
                  <a:pt x="1031808" y="128965"/>
                  <a:pt x="879394" y="154090"/>
                  <a:pt x="667323" y="134150"/>
                </a:cubicBezTo>
                <a:cubicBezTo>
                  <a:pt x="455252" y="114210"/>
                  <a:pt x="164915" y="114042"/>
                  <a:pt x="0" y="13415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BC4AE071-C8AC-7C72-B463-D06D58779758}"/>
              </a:ext>
            </a:extLst>
          </p:cNvPr>
          <p:cNvSpPr/>
          <p:nvPr/>
        </p:nvSpPr>
        <p:spPr>
          <a:xfrm rot="16200000">
            <a:off x="5174308" y="4670900"/>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8" name="TextBox 17">
            <a:extLst>
              <a:ext uri="{FF2B5EF4-FFF2-40B4-BE49-F238E27FC236}">
                <a16:creationId xmlns:a16="http://schemas.microsoft.com/office/drawing/2014/main" id="{DC2353C3-4095-4F0C-EFFF-5AE184EA13E3}"/>
              </a:ext>
            </a:extLst>
          </p:cNvPr>
          <p:cNvSpPr txBox="1"/>
          <p:nvPr/>
        </p:nvSpPr>
        <p:spPr>
          <a:xfrm>
            <a:off x="5071591" y="5523636"/>
            <a:ext cx="1509772" cy="369332"/>
          </a:xfrm>
          <a:prstGeom prst="rect">
            <a:avLst/>
          </a:prstGeom>
          <a:noFill/>
        </p:spPr>
        <p:txBody>
          <a:bodyPr wrap="none" rtlCol="0">
            <a:spAutoFit/>
          </a:bodyPr>
          <a:lstStyle/>
          <a:p>
            <a:r>
              <a:rPr lang="en-NO" dirty="0"/>
              <a:t>Test our code</a:t>
            </a:r>
          </a:p>
        </p:txBody>
      </p:sp>
      <p:sp>
        <p:nvSpPr>
          <p:cNvPr id="19" name="Right Arrow 18">
            <a:extLst>
              <a:ext uri="{FF2B5EF4-FFF2-40B4-BE49-F238E27FC236}">
                <a16:creationId xmlns:a16="http://schemas.microsoft.com/office/drawing/2014/main" id="{52937016-3FCC-42B8-AAFD-EA4C30F8A1FD}"/>
              </a:ext>
            </a:extLst>
          </p:cNvPr>
          <p:cNvSpPr/>
          <p:nvPr/>
        </p:nvSpPr>
        <p:spPr>
          <a:xfrm rot="16200000">
            <a:off x="8068656" y="4018731"/>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1" name="Right Arrow 20">
            <a:extLst>
              <a:ext uri="{FF2B5EF4-FFF2-40B4-BE49-F238E27FC236}">
                <a16:creationId xmlns:a16="http://schemas.microsoft.com/office/drawing/2014/main" id="{87231A37-1076-D36C-F44E-E431B9ADE3E2}"/>
              </a:ext>
            </a:extLst>
          </p:cNvPr>
          <p:cNvSpPr/>
          <p:nvPr/>
        </p:nvSpPr>
        <p:spPr>
          <a:xfrm rot="16200000">
            <a:off x="2076191" y="3961093"/>
            <a:ext cx="1304338" cy="379395"/>
          </a:xfrm>
          <a:custGeom>
            <a:avLst/>
            <a:gdLst>
              <a:gd name="connsiteX0" fmla="*/ 0 w 1304338"/>
              <a:gd name="connsiteY0" fmla="*/ 189698 h 379395"/>
              <a:gd name="connsiteX1" fmla="*/ 548455 w 1304338"/>
              <a:gd name="connsiteY1" fmla="*/ 189698 h 379395"/>
              <a:gd name="connsiteX2" fmla="*/ 1119296 w 1304338"/>
              <a:gd name="connsiteY2" fmla="*/ 189698 h 379395"/>
              <a:gd name="connsiteX3" fmla="*/ 1119296 w 1304338"/>
              <a:gd name="connsiteY3" fmla="*/ 0 h 379395"/>
              <a:gd name="connsiteX4" fmla="*/ 1304338 w 1304338"/>
              <a:gd name="connsiteY4" fmla="*/ 189698 h 379395"/>
              <a:gd name="connsiteX5" fmla="*/ 1119296 w 1304338"/>
              <a:gd name="connsiteY5" fmla="*/ 379395 h 379395"/>
              <a:gd name="connsiteX6" fmla="*/ 1119296 w 1304338"/>
              <a:gd name="connsiteY6" fmla="*/ 189698 h 379395"/>
              <a:gd name="connsiteX7" fmla="*/ 570841 w 1304338"/>
              <a:gd name="connsiteY7" fmla="*/ 189698 h 379395"/>
              <a:gd name="connsiteX8" fmla="*/ 0 w 1304338"/>
              <a:gd name="connsiteY8" fmla="*/ 189698 h 3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338" h="379395" fill="none" extrusionOk="0">
                <a:moveTo>
                  <a:pt x="0" y="189698"/>
                </a:moveTo>
                <a:cubicBezTo>
                  <a:pt x="225246" y="183457"/>
                  <a:pt x="341683" y="190557"/>
                  <a:pt x="548455" y="189698"/>
                </a:cubicBezTo>
                <a:cubicBezTo>
                  <a:pt x="755227" y="188839"/>
                  <a:pt x="902173" y="214762"/>
                  <a:pt x="1119296" y="189698"/>
                </a:cubicBezTo>
                <a:cubicBezTo>
                  <a:pt x="1126830" y="103551"/>
                  <a:pt x="1110737" y="59679"/>
                  <a:pt x="1119296" y="0"/>
                </a:cubicBezTo>
                <a:cubicBezTo>
                  <a:pt x="1184736" y="52481"/>
                  <a:pt x="1248743" y="147492"/>
                  <a:pt x="1304338" y="189698"/>
                </a:cubicBezTo>
                <a:cubicBezTo>
                  <a:pt x="1255634" y="234685"/>
                  <a:pt x="1205193" y="293328"/>
                  <a:pt x="1119296" y="379395"/>
                </a:cubicBezTo>
                <a:cubicBezTo>
                  <a:pt x="1122579" y="331247"/>
                  <a:pt x="1121205" y="257200"/>
                  <a:pt x="1119296" y="189698"/>
                </a:cubicBezTo>
                <a:cubicBezTo>
                  <a:pt x="960390" y="208555"/>
                  <a:pt x="822643" y="173711"/>
                  <a:pt x="570841" y="189698"/>
                </a:cubicBezTo>
                <a:cubicBezTo>
                  <a:pt x="319039" y="205685"/>
                  <a:pt x="163247" y="202936"/>
                  <a:pt x="0" y="189698"/>
                </a:cubicBezTo>
                <a:close/>
              </a:path>
              <a:path w="1304338" h="379395" stroke="0" extrusionOk="0">
                <a:moveTo>
                  <a:pt x="0" y="189698"/>
                </a:moveTo>
                <a:cubicBezTo>
                  <a:pt x="169166" y="192591"/>
                  <a:pt x="335920" y="186644"/>
                  <a:pt x="559648" y="189698"/>
                </a:cubicBezTo>
                <a:cubicBezTo>
                  <a:pt x="783376" y="192752"/>
                  <a:pt x="880992" y="214243"/>
                  <a:pt x="1119296" y="189698"/>
                </a:cubicBezTo>
                <a:cubicBezTo>
                  <a:pt x="1116438" y="136678"/>
                  <a:pt x="1118248" y="89455"/>
                  <a:pt x="1119296" y="0"/>
                </a:cubicBezTo>
                <a:cubicBezTo>
                  <a:pt x="1170031" y="51829"/>
                  <a:pt x="1250044" y="118041"/>
                  <a:pt x="1304338" y="189698"/>
                </a:cubicBezTo>
                <a:cubicBezTo>
                  <a:pt x="1226676" y="253094"/>
                  <a:pt x="1168171" y="339668"/>
                  <a:pt x="1119296" y="379395"/>
                </a:cubicBezTo>
                <a:cubicBezTo>
                  <a:pt x="1123364" y="321163"/>
                  <a:pt x="1109943" y="270665"/>
                  <a:pt x="1119296" y="189698"/>
                </a:cubicBezTo>
                <a:cubicBezTo>
                  <a:pt x="897020" y="170266"/>
                  <a:pt x="819931" y="182681"/>
                  <a:pt x="548455" y="189698"/>
                </a:cubicBezTo>
                <a:cubicBezTo>
                  <a:pt x="276979" y="196715"/>
                  <a:pt x="164741" y="174936"/>
                  <a:pt x="0" y="18969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2" name="TextBox 21">
            <a:extLst>
              <a:ext uri="{FF2B5EF4-FFF2-40B4-BE49-F238E27FC236}">
                <a16:creationId xmlns:a16="http://schemas.microsoft.com/office/drawing/2014/main" id="{6EF92794-7545-7968-B9CF-53FDE8536A07}"/>
              </a:ext>
            </a:extLst>
          </p:cNvPr>
          <p:cNvSpPr txBox="1"/>
          <p:nvPr/>
        </p:nvSpPr>
        <p:spPr>
          <a:xfrm>
            <a:off x="1389359" y="4811682"/>
            <a:ext cx="2958439" cy="369332"/>
          </a:xfrm>
          <a:prstGeom prst="rect">
            <a:avLst/>
          </a:prstGeom>
          <a:noFill/>
        </p:spPr>
        <p:txBody>
          <a:bodyPr wrap="none" rtlCol="0">
            <a:spAutoFit/>
          </a:bodyPr>
          <a:lstStyle/>
          <a:p>
            <a:r>
              <a:rPr lang="en-GB" dirty="0"/>
              <a:t>Verify we don’t break callers</a:t>
            </a:r>
            <a:endParaRPr lang="en-NO" dirty="0"/>
          </a:p>
        </p:txBody>
      </p:sp>
      <p:sp>
        <p:nvSpPr>
          <p:cNvPr id="23" name="Right Arrow 22">
            <a:extLst>
              <a:ext uri="{FF2B5EF4-FFF2-40B4-BE49-F238E27FC236}">
                <a16:creationId xmlns:a16="http://schemas.microsoft.com/office/drawing/2014/main" id="{5DCA1D25-D38E-CC86-A4FF-C7CD169DFCF9}"/>
              </a:ext>
            </a:extLst>
          </p:cNvPr>
          <p:cNvSpPr/>
          <p:nvPr/>
        </p:nvSpPr>
        <p:spPr>
          <a:xfrm flipV="1">
            <a:off x="2582662" y="2435456"/>
            <a:ext cx="6487629" cy="1222084"/>
          </a:xfrm>
          <a:custGeom>
            <a:avLst/>
            <a:gdLst>
              <a:gd name="connsiteX0" fmla="*/ 0 w 6487629"/>
              <a:gd name="connsiteY0" fmla="*/ 345740 h 1222084"/>
              <a:gd name="connsiteX1" fmla="*/ 772452 w 6487629"/>
              <a:gd name="connsiteY1" fmla="*/ 345740 h 1222084"/>
              <a:gd name="connsiteX2" fmla="*/ 1427072 w 6487629"/>
              <a:gd name="connsiteY2" fmla="*/ 345740 h 1222084"/>
              <a:gd name="connsiteX3" fmla="*/ 1963861 w 6487629"/>
              <a:gd name="connsiteY3" fmla="*/ 345740 h 1222084"/>
              <a:gd name="connsiteX4" fmla="*/ 2618481 w 6487629"/>
              <a:gd name="connsiteY4" fmla="*/ 345740 h 1222084"/>
              <a:gd name="connsiteX5" fmla="*/ 3390933 w 6487629"/>
              <a:gd name="connsiteY5" fmla="*/ 345740 h 1222084"/>
              <a:gd name="connsiteX6" fmla="*/ 4045553 w 6487629"/>
              <a:gd name="connsiteY6" fmla="*/ 345740 h 1222084"/>
              <a:gd name="connsiteX7" fmla="*/ 4759089 w 6487629"/>
              <a:gd name="connsiteY7" fmla="*/ 345740 h 1222084"/>
              <a:gd name="connsiteX8" fmla="*/ 5295878 w 6487629"/>
              <a:gd name="connsiteY8" fmla="*/ 345740 h 1222084"/>
              <a:gd name="connsiteX9" fmla="*/ 5891582 w 6487629"/>
              <a:gd name="connsiteY9" fmla="*/ 345740 h 1222084"/>
              <a:gd name="connsiteX10" fmla="*/ 5891582 w 6487629"/>
              <a:gd name="connsiteY10" fmla="*/ 0 h 1222084"/>
              <a:gd name="connsiteX11" fmla="*/ 6189606 w 6487629"/>
              <a:gd name="connsiteY11" fmla="*/ 305521 h 1222084"/>
              <a:gd name="connsiteX12" fmla="*/ 6487629 w 6487629"/>
              <a:gd name="connsiteY12" fmla="*/ 611042 h 1222084"/>
              <a:gd name="connsiteX13" fmla="*/ 6183645 w 6487629"/>
              <a:gd name="connsiteY13" fmla="*/ 922673 h 1222084"/>
              <a:gd name="connsiteX14" fmla="*/ 5891582 w 6487629"/>
              <a:gd name="connsiteY14" fmla="*/ 1222084 h 1222084"/>
              <a:gd name="connsiteX15" fmla="*/ 5891582 w 6487629"/>
              <a:gd name="connsiteY15" fmla="*/ 876344 h 1222084"/>
              <a:gd name="connsiteX16" fmla="*/ 5413709 w 6487629"/>
              <a:gd name="connsiteY16" fmla="*/ 876344 h 1222084"/>
              <a:gd name="connsiteX17" fmla="*/ 4641257 w 6487629"/>
              <a:gd name="connsiteY17" fmla="*/ 876344 h 1222084"/>
              <a:gd name="connsiteX18" fmla="*/ 3927721 w 6487629"/>
              <a:gd name="connsiteY18" fmla="*/ 876344 h 1222084"/>
              <a:gd name="connsiteX19" fmla="*/ 3390933 w 6487629"/>
              <a:gd name="connsiteY19" fmla="*/ 876344 h 1222084"/>
              <a:gd name="connsiteX20" fmla="*/ 2677397 w 6487629"/>
              <a:gd name="connsiteY20" fmla="*/ 876344 h 1222084"/>
              <a:gd name="connsiteX21" fmla="*/ 1904945 w 6487629"/>
              <a:gd name="connsiteY21" fmla="*/ 876344 h 1222084"/>
              <a:gd name="connsiteX22" fmla="*/ 1368156 w 6487629"/>
              <a:gd name="connsiteY22" fmla="*/ 876344 h 1222084"/>
              <a:gd name="connsiteX23" fmla="*/ 831368 w 6487629"/>
              <a:gd name="connsiteY23" fmla="*/ 876344 h 1222084"/>
              <a:gd name="connsiteX24" fmla="*/ 0 w 6487629"/>
              <a:gd name="connsiteY24" fmla="*/ 876344 h 1222084"/>
              <a:gd name="connsiteX25" fmla="*/ 0 w 6487629"/>
              <a:gd name="connsiteY25" fmla="*/ 345740 h 122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87629" h="1222084" fill="none" extrusionOk="0">
                <a:moveTo>
                  <a:pt x="0" y="345740"/>
                </a:moveTo>
                <a:cubicBezTo>
                  <a:pt x="181348" y="337891"/>
                  <a:pt x="522426" y="319423"/>
                  <a:pt x="772452" y="345740"/>
                </a:cubicBezTo>
                <a:cubicBezTo>
                  <a:pt x="1022478" y="372057"/>
                  <a:pt x="1286616" y="372202"/>
                  <a:pt x="1427072" y="345740"/>
                </a:cubicBezTo>
                <a:cubicBezTo>
                  <a:pt x="1567528" y="319278"/>
                  <a:pt x="1840910" y="358451"/>
                  <a:pt x="1963861" y="345740"/>
                </a:cubicBezTo>
                <a:cubicBezTo>
                  <a:pt x="2086812" y="333029"/>
                  <a:pt x="2295068" y="337835"/>
                  <a:pt x="2618481" y="345740"/>
                </a:cubicBezTo>
                <a:cubicBezTo>
                  <a:pt x="2941894" y="353645"/>
                  <a:pt x="3095701" y="321156"/>
                  <a:pt x="3390933" y="345740"/>
                </a:cubicBezTo>
                <a:cubicBezTo>
                  <a:pt x="3686165" y="370324"/>
                  <a:pt x="3871140" y="350557"/>
                  <a:pt x="4045553" y="345740"/>
                </a:cubicBezTo>
                <a:cubicBezTo>
                  <a:pt x="4219966" y="340923"/>
                  <a:pt x="4456907" y="366067"/>
                  <a:pt x="4759089" y="345740"/>
                </a:cubicBezTo>
                <a:cubicBezTo>
                  <a:pt x="5061271" y="325413"/>
                  <a:pt x="5179193" y="350314"/>
                  <a:pt x="5295878" y="345740"/>
                </a:cubicBezTo>
                <a:cubicBezTo>
                  <a:pt x="5412563" y="341166"/>
                  <a:pt x="5760498" y="333844"/>
                  <a:pt x="5891582" y="345740"/>
                </a:cubicBezTo>
                <a:cubicBezTo>
                  <a:pt x="5884627" y="178848"/>
                  <a:pt x="5880282" y="166001"/>
                  <a:pt x="5891582" y="0"/>
                </a:cubicBezTo>
                <a:cubicBezTo>
                  <a:pt x="5993167" y="77738"/>
                  <a:pt x="6080616" y="217259"/>
                  <a:pt x="6189606" y="305521"/>
                </a:cubicBezTo>
                <a:cubicBezTo>
                  <a:pt x="6298596" y="393784"/>
                  <a:pt x="6358547" y="466854"/>
                  <a:pt x="6487629" y="611042"/>
                </a:cubicBezTo>
                <a:cubicBezTo>
                  <a:pt x="6339265" y="732458"/>
                  <a:pt x="6276159" y="811175"/>
                  <a:pt x="6183645" y="922673"/>
                </a:cubicBezTo>
                <a:cubicBezTo>
                  <a:pt x="6091131" y="1034171"/>
                  <a:pt x="6002798" y="1083067"/>
                  <a:pt x="5891582" y="1222084"/>
                </a:cubicBezTo>
                <a:cubicBezTo>
                  <a:pt x="5879454" y="1083072"/>
                  <a:pt x="5900263" y="987875"/>
                  <a:pt x="5891582" y="876344"/>
                </a:cubicBezTo>
                <a:cubicBezTo>
                  <a:pt x="5754860" y="891884"/>
                  <a:pt x="5608758" y="857161"/>
                  <a:pt x="5413709" y="876344"/>
                </a:cubicBezTo>
                <a:cubicBezTo>
                  <a:pt x="5218660" y="895527"/>
                  <a:pt x="4971834" y="908382"/>
                  <a:pt x="4641257" y="876344"/>
                </a:cubicBezTo>
                <a:cubicBezTo>
                  <a:pt x="4310680" y="844306"/>
                  <a:pt x="4126448" y="874647"/>
                  <a:pt x="3927721" y="876344"/>
                </a:cubicBezTo>
                <a:cubicBezTo>
                  <a:pt x="3728994" y="878041"/>
                  <a:pt x="3595511" y="900196"/>
                  <a:pt x="3390933" y="876344"/>
                </a:cubicBezTo>
                <a:cubicBezTo>
                  <a:pt x="3186355" y="852492"/>
                  <a:pt x="2875954" y="911965"/>
                  <a:pt x="2677397" y="876344"/>
                </a:cubicBezTo>
                <a:cubicBezTo>
                  <a:pt x="2478840" y="840723"/>
                  <a:pt x="2214646" y="894513"/>
                  <a:pt x="1904945" y="876344"/>
                </a:cubicBezTo>
                <a:cubicBezTo>
                  <a:pt x="1595244" y="858175"/>
                  <a:pt x="1621805" y="889447"/>
                  <a:pt x="1368156" y="876344"/>
                </a:cubicBezTo>
                <a:cubicBezTo>
                  <a:pt x="1114507" y="863241"/>
                  <a:pt x="1037081" y="882516"/>
                  <a:pt x="831368" y="876344"/>
                </a:cubicBezTo>
                <a:cubicBezTo>
                  <a:pt x="625655" y="870172"/>
                  <a:pt x="219076" y="838563"/>
                  <a:pt x="0" y="876344"/>
                </a:cubicBezTo>
                <a:cubicBezTo>
                  <a:pt x="466" y="662280"/>
                  <a:pt x="26050" y="456234"/>
                  <a:pt x="0" y="345740"/>
                </a:cubicBezTo>
                <a:close/>
              </a:path>
              <a:path w="6487629" h="1222084" stroke="0" extrusionOk="0">
                <a:moveTo>
                  <a:pt x="0" y="345740"/>
                </a:moveTo>
                <a:cubicBezTo>
                  <a:pt x="149623" y="373958"/>
                  <a:pt x="490046" y="328041"/>
                  <a:pt x="654620" y="345740"/>
                </a:cubicBezTo>
                <a:cubicBezTo>
                  <a:pt x="819194" y="363439"/>
                  <a:pt x="1140131" y="319099"/>
                  <a:pt x="1368156" y="345740"/>
                </a:cubicBezTo>
                <a:cubicBezTo>
                  <a:pt x="1596181" y="372381"/>
                  <a:pt x="1890441" y="351073"/>
                  <a:pt x="2022776" y="345740"/>
                </a:cubicBezTo>
                <a:cubicBezTo>
                  <a:pt x="2155111" y="340407"/>
                  <a:pt x="2571953" y="322309"/>
                  <a:pt x="2736313" y="345740"/>
                </a:cubicBezTo>
                <a:cubicBezTo>
                  <a:pt x="2900673" y="369171"/>
                  <a:pt x="3240814" y="341774"/>
                  <a:pt x="3508764" y="345740"/>
                </a:cubicBezTo>
                <a:cubicBezTo>
                  <a:pt x="3776714" y="349706"/>
                  <a:pt x="3843390" y="372294"/>
                  <a:pt x="4163385" y="345740"/>
                </a:cubicBezTo>
                <a:cubicBezTo>
                  <a:pt x="4483380" y="319186"/>
                  <a:pt x="4595504" y="370378"/>
                  <a:pt x="4759089" y="345740"/>
                </a:cubicBezTo>
                <a:cubicBezTo>
                  <a:pt x="4922674" y="321102"/>
                  <a:pt x="5565165" y="346000"/>
                  <a:pt x="5891582" y="345740"/>
                </a:cubicBezTo>
                <a:cubicBezTo>
                  <a:pt x="5906607" y="237781"/>
                  <a:pt x="5905385" y="170185"/>
                  <a:pt x="5891582" y="0"/>
                </a:cubicBezTo>
                <a:cubicBezTo>
                  <a:pt x="5955208" y="95746"/>
                  <a:pt x="6075100" y="194849"/>
                  <a:pt x="6189606" y="305521"/>
                </a:cubicBezTo>
                <a:cubicBezTo>
                  <a:pt x="6304112" y="416193"/>
                  <a:pt x="6408861" y="547416"/>
                  <a:pt x="6487629" y="611042"/>
                </a:cubicBezTo>
                <a:cubicBezTo>
                  <a:pt x="6397846" y="677717"/>
                  <a:pt x="6246949" y="827272"/>
                  <a:pt x="6183645" y="922673"/>
                </a:cubicBezTo>
                <a:cubicBezTo>
                  <a:pt x="6120341" y="1018074"/>
                  <a:pt x="6007663" y="1078632"/>
                  <a:pt x="5891582" y="1222084"/>
                </a:cubicBezTo>
                <a:cubicBezTo>
                  <a:pt x="5881936" y="1092538"/>
                  <a:pt x="5874591" y="980918"/>
                  <a:pt x="5891582" y="876344"/>
                </a:cubicBezTo>
                <a:cubicBezTo>
                  <a:pt x="5654179" y="844433"/>
                  <a:pt x="5533885" y="889923"/>
                  <a:pt x="5236962" y="876344"/>
                </a:cubicBezTo>
                <a:cubicBezTo>
                  <a:pt x="4940039" y="862765"/>
                  <a:pt x="4762851" y="875599"/>
                  <a:pt x="4641257" y="876344"/>
                </a:cubicBezTo>
                <a:cubicBezTo>
                  <a:pt x="4519664" y="877089"/>
                  <a:pt x="4223375" y="854543"/>
                  <a:pt x="4104469" y="876344"/>
                </a:cubicBezTo>
                <a:cubicBezTo>
                  <a:pt x="3985563" y="898145"/>
                  <a:pt x="3662883" y="855550"/>
                  <a:pt x="3508764" y="876344"/>
                </a:cubicBezTo>
                <a:cubicBezTo>
                  <a:pt x="3354645" y="897138"/>
                  <a:pt x="3223836" y="869159"/>
                  <a:pt x="3030892" y="876344"/>
                </a:cubicBezTo>
                <a:cubicBezTo>
                  <a:pt x="2837948" y="883529"/>
                  <a:pt x="2742020" y="893230"/>
                  <a:pt x="2553019" y="876344"/>
                </a:cubicBezTo>
                <a:cubicBezTo>
                  <a:pt x="2364018" y="859458"/>
                  <a:pt x="2155440" y="849425"/>
                  <a:pt x="1780567" y="876344"/>
                </a:cubicBezTo>
                <a:cubicBezTo>
                  <a:pt x="1405694" y="903263"/>
                  <a:pt x="1347196" y="891708"/>
                  <a:pt x="1184863" y="876344"/>
                </a:cubicBezTo>
                <a:cubicBezTo>
                  <a:pt x="1022530" y="860980"/>
                  <a:pt x="254991" y="846319"/>
                  <a:pt x="0" y="876344"/>
                </a:cubicBezTo>
                <a:cubicBezTo>
                  <a:pt x="10642" y="738287"/>
                  <a:pt x="-2559" y="509476"/>
                  <a:pt x="0" y="345740"/>
                </a:cubicBezTo>
                <a:close/>
              </a:path>
            </a:pathLst>
          </a:custGeom>
          <a:solidFill>
            <a:schemeClr val="tx2">
              <a:lumMod val="75000"/>
              <a:lumOff val="25000"/>
            </a:schemeClr>
          </a:solidFill>
          <a:ln>
            <a:solidFill>
              <a:schemeClr val="tx1"/>
            </a:solidFill>
            <a:extLst>
              <a:ext uri="{C807C97D-BFC1-408E-A445-0C87EB9F89A2}">
                <ask:lineSketchStyleProps xmlns:ask="http://schemas.microsoft.com/office/drawing/2018/sketchyshapes" sd="399823571">
                  <a:prstGeom prst="rightArrow">
                    <a:avLst>
                      <a:gd name="adj1" fmla="val 43418"/>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4" name="TextBox 23">
            <a:extLst>
              <a:ext uri="{FF2B5EF4-FFF2-40B4-BE49-F238E27FC236}">
                <a16:creationId xmlns:a16="http://schemas.microsoft.com/office/drawing/2014/main" id="{ED9AC5BF-C92E-199D-13D6-B10302507E49}"/>
              </a:ext>
            </a:extLst>
          </p:cNvPr>
          <p:cNvSpPr txBox="1"/>
          <p:nvPr/>
        </p:nvSpPr>
        <p:spPr>
          <a:xfrm>
            <a:off x="4328676" y="2861832"/>
            <a:ext cx="2817566" cy="369332"/>
          </a:xfrm>
          <a:prstGeom prst="rect">
            <a:avLst/>
          </a:prstGeom>
          <a:noFill/>
        </p:spPr>
        <p:txBody>
          <a:bodyPr wrap="none" rtlCol="0">
            <a:spAutoFit/>
          </a:bodyPr>
          <a:lstStyle/>
          <a:p>
            <a:r>
              <a:rPr lang="en-NO" dirty="0">
                <a:solidFill>
                  <a:schemeClr val="bg1"/>
                </a:solidFill>
              </a:rPr>
              <a:t>Test the system as a whole</a:t>
            </a:r>
          </a:p>
        </p:txBody>
      </p:sp>
      <p:sp>
        <p:nvSpPr>
          <p:cNvPr id="2" name="TextBox 1">
            <a:extLst>
              <a:ext uri="{FF2B5EF4-FFF2-40B4-BE49-F238E27FC236}">
                <a16:creationId xmlns:a16="http://schemas.microsoft.com/office/drawing/2014/main" id="{C86AB9DF-C61B-A12C-7B58-2B9002945EF6}"/>
              </a:ext>
            </a:extLst>
          </p:cNvPr>
          <p:cNvSpPr txBox="1"/>
          <p:nvPr/>
        </p:nvSpPr>
        <p:spPr>
          <a:xfrm>
            <a:off x="7832149" y="4860597"/>
            <a:ext cx="1807482" cy="369332"/>
          </a:xfrm>
          <a:prstGeom prst="rect">
            <a:avLst/>
          </a:prstGeom>
          <a:noFill/>
        </p:spPr>
        <p:txBody>
          <a:bodyPr wrap="none" rtlCol="0">
            <a:spAutoFit/>
          </a:bodyPr>
          <a:lstStyle/>
          <a:p>
            <a:r>
              <a:rPr lang="en-NO" dirty="0"/>
              <a:t>Test integrations</a:t>
            </a:r>
          </a:p>
        </p:txBody>
      </p:sp>
      <p:pic>
        <p:nvPicPr>
          <p:cNvPr id="8" name="Graphic 7" descr="Cursor with solid fill">
            <a:extLst>
              <a:ext uri="{FF2B5EF4-FFF2-40B4-BE49-F238E27FC236}">
                <a16:creationId xmlns:a16="http://schemas.microsoft.com/office/drawing/2014/main" id="{DD37F9CD-B04C-26FE-9DB4-363FCF41B7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0419" y="2194787"/>
            <a:ext cx="542641" cy="542641"/>
          </a:xfrm>
          <a:prstGeom prst="rect">
            <a:avLst/>
          </a:prstGeom>
        </p:spPr>
      </p:pic>
      <p:pic>
        <p:nvPicPr>
          <p:cNvPr id="10" name="Picture 2" descr="Vi heter nå bspoke">
            <a:extLst>
              <a:ext uri="{FF2B5EF4-FFF2-40B4-BE49-F238E27FC236}">
                <a16:creationId xmlns:a16="http://schemas.microsoft.com/office/drawing/2014/main" id="{742AF258-A9D5-C18B-8B4D-46B6BBBDFD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5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estcontainers Logo">
            <a:extLst>
              <a:ext uri="{FF2B5EF4-FFF2-40B4-BE49-F238E27FC236}">
                <a16:creationId xmlns:a16="http://schemas.microsoft.com/office/drawing/2014/main" id="{3CF43221-ED30-4C0E-397C-C2D041381B87}"/>
              </a:ext>
            </a:extLst>
          </p:cNvPr>
          <p:cNvSpPr>
            <a:spLocks noChangeAspect="1" noChangeArrowheads="1"/>
          </p:cNvSpPr>
          <p:nvPr/>
        </p:nvSpPr>
        <p:spPr bwMode="auto">
          <a:xfrm>
            <a:off x="5943600" y="3276600"/>
            <a:ext cx="41870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O"/>
          </a:p>
        </p:txBody>
      </p:sp>
      <p:pic>
        <p:nvPicPr>
          <p:cNvPr id="11" name="Picture 10">
            <a:extLst>
              <a:ext uri="{FF2B5EF4-FFF2-40B4-BE49-F238E27FC236}">
                <a16:creationId xmlns:a16="http://schemas.microsoft.com/office/drawing/2014/main" id="{2084FE72-82D2-A48B-EE2D-AA59A8F03BCE}"/>
              </a:ext>
            </a:extLst>
          </p:cNvPr>
          <p:cNvPicPr>
            <a:picLocks noChangeAspect="1"/>
          </p:cNvPicPr>
          <p:nvPr/>
        </p:nvPicPr>
        <p:blipFill>
          <a:blip r:embed="rId3"/>
          <a:stretch>
            <a:fillRect/>
          </a:stretch>
        </p:blipFill>
        <p:spPr>
          <a:xfrm>
            <a:off x="3060940" y="2531015"/>
            <a:ext cx="5349138" cy="1491169"/>
          </a:xfrm>
          <a:prstGeom prst="rect">
            <a:avLst/>
          </a:prstGeom>
        </p:spPr>
      </p:pic>
      <p:pic>
        <p:nvPicPr>
          <p:cNvPr id="5" name="Picture 2" descr="Vi heter nå bspoke">
            <a:extLst>
              <a:ext uri="{FF2B5EF4-FFF2-40B4-BE49-F238E27FC236}">
                <a16:creationId xmlns:a16="http://schemas.microsoft.com/office/drawing/2014/main" id="{9A034B4C-EEAF-DDFD-6C45-3A34C0DC22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8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estcontainers Logo">
            <a:extLst>
              <a:ext uri="{FF2B5EF4-FFF2-40B4-BE49-F238E27FC236}">
                <a16:creationId xmlns:a16="http://schemas.microsoft.com/office/drawing/2014/main" id="{3CF43221-ED30-4C0E-397C-C2D041381B87}"/>
              </a:ext>
            </a:extLst>
          </p:cNvPr>
          <p:cNvSpPr>
            <a:spLocks noChangeAspect="1" noChangeArrowheads="1"/>
          </p:cNvSpPr>
          <p:nvPr/>
        </p:nvSpPr>
        <p:spPr bwMode="auto">
          <a:xfrm>
            <a:off x="5943600" y="3276600"/>
            <a:ext cx="41870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O"/>
          </a:p>
        </p:txBody>
      </p:sp>
      <p:pic>
        <p:nvPicPr>
          <p:cNvPr id="11" name="Picture 10">
            <a:extLst>
              <a:ext uri="{FF2B5EF4-FFF2-40B4-BE49-F238E27FC236}">
                <a16:creationId xmlns:a16="http://schemas.microsoft.com/office/drawing/2014/main" id="{2084FE72-82D2-A48B-EE2D-AA59A8F03BCE}"/>
              </a:ext>
            </a:extLst>
          </p:cNvPr>
          <p:cNvPicPr>
            <a:picLocks noChangeAspect="1"/>
          </p:cNvPicPr>
          <p:nvPr/>
        </p:nvPicPr>
        <p:blipFill>
          <a:blip r:embed="rId3"/>
          <a:stretch>
            <a:fillRect/>
          </a:stretch>
        </p:blipFill>
        <p:spPr>
          <a:xfrm>
            <a:off x="570419" y="2759209"/>
            <a:ext cx="4095551" cy="1141709"/>
          </a:xfrm>
          <a:prstGeom prst="rect">
            <a:avLst/>
          </a:prstGeom>
        </p:spPr>
      </p:pic>
      <p:sp>
        <p:nvSpPr>
          <p:cNvPr id="8" name="TextBox 7">
            <a:extLst>
              <a:ext uri="{FF2B5EF4-FFF2-40B4-BE49-F238E27FC236}">
                <a16:creationId xmlns:a16="http://schemas.microsoft.com/office/drawing/2014/main" id="{A6DDBA1C-35F9-E398-C354-13F821555076}"/>
              </a:ext>
            </a:extLst>
          </p:cNvPr>
          <p:cNvSpPr txBox="1"/>
          <p:nvPr/>
        </p:nvSpPr>
        <p:spPr>
          <a:xfrm>
            <a:off x="5762030" y="2128934"/>
            <a:ext cx="3977179" cy="369332"/>
          </a:xfrm>
          <a:prstGeom prst="rect">
            <a:avLst/>
          </a:prstGeom>
          <a:noFill/>
        </p:spPr>
        <p:txBody>
          <a:bodyPr wrap="none" rtlCol="0">
            <a:spAutoFit/>
          </a:bodyPr>
          <a:lstStyle/>
          <a:p>
            <a:r>
              <a:rPr lang="en-NO" dirty="0"/>
              <a:t>No manual setup required – just works</a:t>
            </a:r>
          </a:p>
        </p:txBody>
      </p:sp>
      <p:sp>
        <p:nvSpPr>
          <p:cNvPr id="10" name="TextBox 9">
            <a:extLst>
              <a:ext uri="{FF2B5EF4-FFF2-40B4-BE49-F238E27FC236}">
                <a16:creationId xmlns:a16="http://schemas.microsoft.com/office/drawing/2014/main" id="{862781B4-29A8-8706-28BE-269D96F5F669}"/>
              </a:ext>
            </a:extLst>
          </p:cNvPr>
          <p:cNvSpPr txBox="1"/>
          <p:nvPr/>
        </p:nvSpPr>
        <p:spPr>
          <a:xfrm>
            <a:off x="5817141" y="3145398"/>
            <a:ext cx="5903539" cy="369332"/>
          </a:xfrm>
          <a:prstGeom prst="rect">
            <a:avLst/>
          </a:prstGeom>
          <a:noFill/>
        </p:spPr>
        <p:txBody>
          <a:bodyPr wrap="none" rtlCol="0">
            <a:spAutoFit/>
          </a:bodyPr>
          <a:lstStyle/>
          <a:p>
            <a:r>
              <a:rPr lang="en-NO" dirty="0"/>
              <a:t>Test runs execute the same on local machine and pipeline</a:t>
            </a:r>
          </a:p>
        </p:txBody>
      </p:sp>
      <p:sp>
        <p:nvSpPr>
          <p:cNvPr id="16" name="TextBox 15">
            <a:extLst>
              <a:ext uri="{FF2B5EF4-FFF2-40B4-BE49-F238E27FC236}">
                <a16:creationId xmlns:a16="http://schemas.microsoft.com/office/drawing/2014/main" id="{D9C629D0-D35B-0734-BA1F-473DFFEEE09D}"/>
              </a:ext>
            </a:extLst>
          </p:cNvPr>
          <p:cNvSpPr txBox="1"/>
          <p:nvPr/>
        </p:nvSpPr>
        <p:spPr>
          <a:xfrm>
            <a:off x="5817141" y="4228532"/>
            <a:ext cx="4416402" cy="646331"/>
          </a:xfrm>
          <a:prstGeom prst="rect">
            <a:avLst/>
          </a:prstGeom>
          <a:noFill/>
        </p:spPr>
        <p:txBody>
          <a:bodyPr wrap="none" rtlCol="0">
            <a:spAutoFit/>
          </a:bodyPr>
          <a:lstStyle/>
          <a:p>
            <a:r>
              <a:rPr lang="en-NO" dirty="0"/>
              <a:t>Easy to match version for dependency </a:t>
            </a:r>
            <a:r>
              <a:rPr lang="en-GB" dirty="0" err="1"/>
              <a:t>wi</a:t>
            </a:r>
            <a:r>
              <a:rPr lang="en-NO" dirty="0"/>
              <a:t>th</a:t>
            </a:r>
          </a:p>
          <a:p>
            <a:r>
              <a:rPr lang="en-NO" dirty="0"/>
              <a:t>version in production</a:t>
            </a:r>
          </a:p>
        </p:txBody>
      </p:sp>
      <p:pic>
        <p:nvPicPr>
          <p:cNvPr id="5" name="Picture 2" descr="Vi heter nå bspoke">
            <a:extLst>
              <a:ext uri="{FF2B5EF4-FFF2-40B4-BE49-F238E27FC236}">
                <a16:creationId xmlns:a16="http://schemas.microsoft.com/office/drawing/2014/main" id="{62D20845-A41D-57B6-E9DD-BBCCFF011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20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estcontainers Logo">
            <a:extLst>
              <a:ext uri="{FF2B5EF4-FFF2-40B4-BE49-F238E27FC236}">
                <a16:creationId xmlns:a16="http://schemas.microsoft.com/office/drawing/2014/main" id="{3CF43221-ED30-4C0E-397C-C2D041381B87}"/>
              </a:ext>
            </a:extLst>
          </p:cNvPr>
          <p:cNvSpPr>
            <a:spLocks noChangeAspect="1" noChangeArrowheads="1"/>
          </p:cNvSpPr>
          <p:nvPr/>
        </p:nvSpPr>
        <p:spPr bwMode="auto">
          <a:xfrm>
            <a:off x="5943600" y="3276600"/>
            <a:ext cx="41870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O"/>
          </a:p>
        </p:txBody>
      </p:sp>
      <p:pic>
        <p:nvPicPr>
          <p:cNvPr id="11" name="Picture 10">
            <a:extLst>
              <a:ext uri="{FF2B5EF4-FFF2-40B4-BE49-F238E27FC236}">
                <a16:creationId xmlns:a16="http://schemas.microsoft.com/office/drawing/2014/main" id="{2084FE72-82D2-A48B-EE2D-AA59A8F03BCE}"/>
              </a:ext>
            </a:extLst>
          </p:cNvPr>
          <p:cNvPicPr>
            <a:picLocks noChangeAspect="1"/>
          </p:cNvPicPr>
          <p:nvPr/>
        </p:nvPicPr>
        <p:blipFill>
          <a:blip r:embed="rId3"/>
          <a:stretch>
            <a:fillRect/>
          </a:stretch>
        </p:blipFill>
        <p:spPr>
          <a:xfrm>
            <a:off x="570419" y="2759209"/>
            <a:ext cx="4095551" cy="1141709"/>
          </a:xfrm>
          <a:prstGeom prst="rect">
            <a:avLst/>
          </a:prstGeom>
        </p:spPr>
      </p:pic>
      <p:sp>
        <p:nvSpPr>
          <p:cNvPr id="8" name="TextBox 7">
            <a:extLst>
              <a:ext uri="{FF2B5EF4-FFF2-40B4-BE49-F238E27FC236}">
                <a16:creationId xmlns:a16="http://schemas.microsoft.com/office/drawing/2014/main" id="{A6DDBA1C-35F9-E398-C354-13F821555076}"/>
              </a:ext>
            </a:extLst>
          </p:cNvPr>
          <p:cNvSpPr txBox="1"/>
          <p:nvPr/>
        </p:nvSpPr>
        <p:spPr>
          <a:xfrm>
            <a:off x="5762030" y="2128934"/>
            <a:ext cx="3977179" cy="369332"/>
          </a:xfrm>
          <a:prstGeom prst="rect">
            <a:avLst/>
          </a:prstGeom>
          <a:noFill/>
        </p:spPr>
        <p:txBody>
          <a:bodyPr wrap="none" rtlCol="0">
            <a:spAutoFit/>
          </a:bodyPr>
          <a:lstStyle/>
          <a:p>
            <a:r>
              <a:rPr lang="en-NO" dirty="0"/>
              <a:t>No manual setup required – just works</a:t>
            </a:r>
          </a:p>
        </p:txBody>
      </p:sp>
      <p:sp>
        <p:nvSpPr>
          <p:cNvPr id="10" name="TextBox 9">
            <a:extLst>
              <a:ext uri="{FF2B5EF4-FFF2-40B4-BE49-F238E27FC236}">
                <a16:creationId xmlns:a16="http://schemas.microsoft.com/office/drawing/2014/main" id="{862781B4-29A8-8706-28BE-269D96F5F669}"/>
              </a:ext>
            </a:extLst>
          </p:cNvPr>
          <p:cNvSpPr txBox="1"/>
          <p:nvPr/>
        </p:nvSpPr>
        <p:spPr>
          <a:xfrm>
            <a:off x="5817141" y="3145398"/>
            <a:ext cx="5903539" cy="369332"/>
          </a:xfrm>
          <a:prstGeom prst="rect">
            <a:avLst/>
          </a:prstGeom>
          <a:noFill/>
        </p:spPr>
        <p:txBody>
          <a:bodyPr wrap="none" rtlCol="0">
            <a:spAutoFit/>
          </a:bodyPr>
          <a:lstStyle/>
          <a:p>
            <a:r>
              <a:rPr lang="en-NO" dirty="0"/>
              <a:t>Test runs execute the same on local machine and pipeline</a:t>
            </a:r>
          </a:p>
        </p:txBody>
      </p:sp>
      <p:sp>
        <p:nvSpPr>
          <p:cNvPr id="16" name="TextBox 15">
            <a:extLst>
              <a:ext uri="{FF2B5EF4-FFF2-40B4-BE49-F238E27FC236}">
                <a16:creationId xmlns:a16="http://schemas.microsoft.com/office/drawing/2014/main" id="{D9C629D0-D35B-0734-BA1F-473DFFEEE09D}"/>
              </a:ext>
            </a:extLst>
          </p:cNvPr>
          <p:cNvSpPr txBox="1"/>
          <p:nvPr/>
        </p:nvSpPr>
        <p:spPr>
          <a:xfrm>
            <a:off x="5817141" y="4228532"/>
            <a:ext cx="4416402" cy="646331"/>
          </a:xfrm>
          <a:prstGeom prst="rect">
            <a:avLst/>
          </a:prstGeom>
          <a:noFill/>
        </p:spPr>
        <p:txBody>
          <a:bodyPr wrap="none" rtlCol="0">
            <a:spAutoFit/>
          </a:bodyPr>
          <a:lstStyle/>
          <a:p>
            <a:r>
              <a:rPr lang="en-NO" dirty="0"/>
              <a:t>Easy to match version for dependency </a:t>
            </a:r>
            <a:r>
              <a:rPr lang="en-GB" dirty="0" err="1"/>
              <a:t>wi</a:t>
            </a:r>
            <a:r>
              <a:rPr lang="en-NO" dirty="0"/>
              <a:t>th</a:t>
            </a:r>
          </a:p>
          <a:p>
            <a:r>
              <a:rPr lang="en-NO" dirty="0"/>
              <a:t>version in production</a:t>
            </a:r>
          </a:p>
        </p:txBody>
      </p:sp>
      <p:sp>
        <p:nvSpPr>
          <p:cNvPr id="5" name="TextBox 4">
            <a:extLst>
              <a:ext uri="{FF2B5EF4-FFF2-40B4-BE49-F238E27FC236}">
                <a16:creationId xmlns:a16="http://schemas.microsoft.com/office/drawing/2014/main" id="{CA28DE9E-DF34-80BB-4D1B-B9977C971EE7}"/>
              </a:ext>
            </a:extLst>
          </p:cNvPr>
          <p:cNvSpPr txBox="1"/>
          <p:nvPr/>
        </p:nvSpPr>
        <p:spPr>
          <a:xfrm>
            <a:off x="4549314" y="5778229"/>
            <a:ext cx="2425431" cy="584775"/>
          </a:xfrm>
          <a:prstGeom prst="rect">
            <a:avLst/>
          </a:prstGeom>
          <a:noFill/>
        </p:spPr>
        <p:txBody>
          <a:bodyPr wrap="square" rtlCol="0">
            <a:spAutoFit/>
          </a:bodyPr>
          <a:lstStyle/>
          <a:p>
            <a:r>
              <a:rPr lang="en-NO" sz="3200" dirty="0"/>
              <a:t>Demo time!</a:t>
            </a:r>
          </a:p>
        </p:txBody>
      </p:sp>
      <p:pic>
        <p:nvPicPr>
          <p:cNvPr id="21" name="Picture 2" descr="Vi heter nå bspoke">
            <a:extLst>
              <a:ext uri="{FF2B5EF4-FFF2-40B4-BE49-F238E27FC236}">
                <a16:creationId xmlns:a16="http://schemas.microsoft.com/office/drawing/2014/main" id="{0EA5B280-D853-C1FF-F587-DF1B99203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41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0D1F-D9C5-1009-0C40-6C3AC2D7F5AF}"/>
              </a:ext>
            </a:extLst>
          </p:cNvPr>
          <p:cNvSpPr>
            <a:spLocks noGrp="1"/>
          </p:cNvSpPr>
          <p:nvPr>
            <p:ph type="title"/>
          </p:nvPr>
        </p:nvSpPr>
        <p:spPr/>
        <p:txBody>
          <a:bodyPr/>
          <a:lstStyle/>
          <a:p>
            <a:pPr algn="ctr"/>
            <a:r>
              <a:rPr lang="en-NO" dirty="0"/>
              <a:t>API mocking</a:t>
            </a:r>
          </a:p>
        </p:txBody>
      </p:sp>
      <p:pic>
        <p:nvPicPr>
          <p:cNvPr id="1026" name="Picture 2" descr="api developer tool — First Rays Venture Partners">
            <a:extLst>
              <a:ext uri="{FF2B5EF4-FFF2-40B4-BE49-F238E27FC236}">
                <a16:creationId xmlns:a16="http://schemas.microsoft.com/office/drawing/2014/main" id="{D589FC3E-E14F-7DD9-69E4-1230C0CE80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43" t="43937" r="21136" b="44316"/>
          <a:stretch/>
        </p:blipFill>
        <p:spPr bwMode="auto">
          <a:xfrm>
            <a:off x="6745705" y="3056021"/>
            <a:ext cx="3633538" cy="745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ckServer is great for simulating external APIs | by Daniel Willian |  Medium">
            <a:extLst>
              <a:ext uri="{FF2B5EF4-FFF2-40B4-BE49-F238E27FC236}">
                <a16:creationId xmlns:a16="http://schemas.microsoft.com/office/drawing/2014/main" id="{85950213-2609-DDE8-9600-19F93F8708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5" t="28214" r="8566" b="28851"/>
          <a:stretch/>
        </p:blipFill>
        <p:spPr bwMode="auto">
          <a:xfrm>
            <a:off x="1812757" y="3056021"/>
            <a:ext cx="4231105" cy="812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i heter nå bspoke">
            <a:extLst>
              <a:ext uri="{FF2B5EF4-FFF2-40B4-BE49-F238E27FC236}">
                <a16:creationId xmlns:a16="http://schemas.microsoft.com/office/drawing/2014/main" id="{22F1E022-223F-8D63-F66B-DFCDD89CB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2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0D1F-D9C5-1009-0C40-6C3AC2D7F5AF}"/>
              </a:ext>
            </a:extLst>
          </p:cNvPr>
          <p:cNvSpPr>
            <a:spLocks noGrp="1"/>
          </p:cNvSpPr>
          <p:nvPr>
            <p:ph type="title"/>
          </p:nvPr>
        </p:nvSpPr>
        <p:spPr/>
        <p:txBody>
          <a:bodyPr/>
          <a:lstStyle/>
          <a:p>
            <a:pPr algn="ctr"/>
            <a:r>
              <a:rPr lang="en-NO" dirty="0"/>
              <a:t>API mocking</a:t>
            </a:r>
          </a:p>
        </p:txBody>
      </p:sp>
      <p:pic>
        <p:nvPicPr>
          <p:cNvPr id="1026" name="Picture 2" descr="api developer tool — First Rays Venture Partners">
            <a:extLst>
              <a:ext uri="{FF2B5EF4-FFF2-40B4-BE49-F238E27FC236}">
                <a16:creationId xmlns:a16="http://schemas.microsoft.com/office/drawing/2014/main" id="{D589FC3E-E14F-7DD9-69E4-1230C0CE80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43" t="43937" r="21136" b="44316"/>
          <a:stretch/>
        </p:blipFill>
        <p:spPr bwMode="auto">
          <a:xfrm>
            <a:off x="6745705" y="1491915"/>
            <a:ext cx="3633538" cy="745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ckServer is great for simulating external APIs | by Daniel Willian |  Medium">
            <a:extLst>
              <a:ext uri="{FF2B5EF4-FFF2-40B4-BE49-F238E27FC236}">
                <a16:creationId xmlns:a16="http://schemas.microsoft.com/office/drawing/2014/main" id="{85950213-2609-DDE8-9600-19F93F8708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65" t="28214" r="8566" b="28851"/>
          <a:stretch/>
        </p:blipFill>
        <p:spPr bwMode="auto">
          <a:xfrm>
            <a:off x="1812757" y="1491915"/>
            <a:ext cx="4231105" cy="8128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584961-2F2F-A334-07D8-D4CB93C9C224}"/>
              </a:ext>
            </a:extLst>
          </p:cNvPr>
          <p:cNvSpPr/>
          <p:nvPr/>
        </p:nvSpPr>
        <p:spPr>
          <a:xfrm>
            <a:off x="2317273" y="3790241"/>
            <a:ext cx="3222071" cy="1551386"/>
          </a:xfrm>
          <a:custGeom>
            <a:avLst/>
            <a:gdLst>
              <a:gd name="connsiteX0" fmla="*/ 0 w 3222071"/>
              <a:gd name="connsiteY0" fmla="*/ 0 h 1551386"/>
              <a:gd name="connsiteX1" fmla="*/ 644414 w 3222071"/>
              <a:gd name="connsiteY1" fmla="*/ 0 h 1551386"/>
              <a:gd name="connsiteX2" fmla="*/ 1192166 w 3222071"/>
              <a:gd name="connsiteY2" fmla="*/ 0 h 1551386"/>
              <a:gd name="connsiteX3" fmla="*/ 1772139 w 3222071"/>
              <a:gd name="connsiteY3" fmla="*/ 0 h 1551386"/>
              <a:gd name="connsiteX4" fmla="*/ 2448774 w 3222071"/>
              <a:gd name="connsiteY4" fmla="*/ 0 h 1551386"/>
              <a:gd name="connsiteX5" fmla="*/ 3222071 w 3222071"/>
              <a:gd name="connsiteY5" fmla="*/ 0 h 1551386"/>
              <a:gd name="connsiteX6" fmla="*/ 3222071 w 3222071"/>
              <a:gd name="connsiteY6" fmla="*/ 470587 h 1551386"/>
              <a:gd name="connsiteX7" fmla="*/ 3222071 w 3222071"/>
              <a:gd name="connsiteY7" fmla="*/ 956688 h 1551386"/>
              <a:gd name="connsiteX8" fmla="*/ 3222071 w 3222071"/>
              <a:gd name="connsiteY8" fmla="*/ 1551386 h 1551386"/>
              <a:gd name="connsiteX9" fmla="*/ 2609878 w 3222071"/>
              <a:gd name="connsiteY9" fmla="*/ 1551386 h 1551386"/>
              <a:gd name="connsiteX10" fmla="*/ 1901022 w 3222071"/>
              <a:gd name="connsiteY10" fmla="*/ 1551386 h 1551386"/>
              <a:gd name="connsiteX11" fmla="*/ 1321049 w 3222071"/>
              <a:gd name="connsiteY11" fmla="*/ 1551386 h 1551386"/>
              <a:gd name="connsiteX12" fmla="*/ 741076 w 3222071"/>
              <a:gd name="connsiteY12" fmla="*/ 1551386 h 1551386"/>
              <a:gd name="connsiteX13" fmla="*/ 0 w 3222071"/>
              <a:gd name="connsiteY13" fmla="*/ 1551386 h 1551386"/>
              <a:gd name="connsiteX14" fmla="*/ 0 w 3222071"/>
              <a:gd name="connsiteY14" fmla="*/ 1018743 h 1551386"/>
              <a:gd name="connsiteX15" fmla="*/ 0 w 3222071"/>
              <a:gd name="connsiteY15" fmla="*/ 548156 h 1551386"/>
              <a:gd name="connsiteX16" fmla="*/ 0 w 3222071"/>
              <a:gd name="connsiteY16"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22071" h="1551386" extrusionOk="0">
                <a:moveTo>
                  <a:pt x="0" y="0"/>
                </a:moveTo>
                <a:cubicBezTo>
                  <a:pt x="196275" y="-12386"/>
                  <a:pt x="385438" y="22376"/>
                  <a:pt x="644414" y="0"/>
                </a:cubicBezTo>
                <a:cubicBezTo>
                  <a:pt x="903390" y="-22376"/>
                  <a:pt x="963049" y="-18842"/>
                  <a:pt x="1192166" y="0"/>
                </a:cubicBezTo>
                <a:cubicBezTo>
                  <a:pt x="1421283" y="18842"/>
                  <a:pt x="1559506" y="-8845"/>
                  <a:pt x="1772139" y="0"/>
                </a:cubicBezTo>
                <a:cubicBezTo>
                  <a:pt x="1984772" y="8845"/>
                  <a:pt x="2135010" y="-12396"/>
                  <a:pt x="2448774" y="0"/>
                </a:cubicBezTo>
                <a:cubicBezTo>
                  <a:pt x="2762539" y="12396"/>
                  <a:pt x="2842865" y="-629"/>
                  <a:pt x="3222071" y="0"/>
                </a:cubicBezTo>
                <a:cubicBezTo>
                  <a:pt x="3216640" y="232088"/>
                  <a:pt x="3230027" y="349891"/>
                  <a:pt x="3222071" y="470587"/>
                </a:cubicBezTo>
                <a:cubicBezTo>
                  <a:pt x="3214115" y="591283"/>
                  <a:pt x="3223800" y="753686"/>
                  <a:pt x="3222071" y="956688"/>
                </a:cubicBezTo>
                <a:cubicBezTo>
                  <a:pt x="3220342" y="1159690"/>
                  <a:pt x="3236250" y="1417421"/>
                  <a:pt x="3222071" y="1551386"/>
                </a:cubicBezTo>
                <a:cubicBezTo>
                  <a:pt x="3098409" y="1523636"/>
                  <a:pt x="2902325" y="1537152"/>
                  <a:pt x="2609878" y="1551386"/>
                </a:cubicBezTo>
                <a:cubicBezTo>
                  <a:pt x="2317431" y="1565620"/>
                  <a:pt x="2122707" y="1531336"/>
                  <a:pt x="1901022" y="1551386"/>
                </a:cubicBezTo>
                <a:cubicBezTo>
                  <a:pt x="1679337" y="1571436"/>
                  <a:pt x="1477781" y="1547032"/>
                  <a:pt x="1321049" y="1551386"/>
                </a:cubicBezTo>
                <a:cubicBezTo>
                  <a:pt x="1164317" y="1555740"/>
                  <a:pt x="867843" y="1538019"/>
                  <a:pt x="741076" y="1551386"/>
                </a:cubicBezTo>
                <a:cubicBezTo>
                  <a:pt x="614309" y="1564753"/>
                  <a:pt x="175650" y="1580759"/>
                  <a:pt x="0" y="1551386"/>
                </a:cubicBezTo>
                <a:cubicBezTo>
                  <a:pt x="23568" y="1368473"/>
                  <a:pt x="25632" y="1168600"/>
                  <a:pt x="0" y="1018743"/>
                </a:cubicBezTo>
                <a:cubicBezTo>
                  <a:pt x="-25632" y="868886"/>
                  <a:pt x="17978" y="733454"/>
                  <a:pt x="0" y="548156"/>
                </a:cubicBezTo>
                <a:cubicBezTo>
                  <a:pt x="-17978" y="362858"/>
                  <a:pt x="-24328" y="264885"/>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4" name="Rectangle 3">
            <a:extLst>
              <a:ext uri="{FF2B5EF4-FFF2-40B4-BE49-F238E27FC236}">
                <a16:creationId xmlns:a16="http://schemas.microsoft.com/office/drawing/2014/main" id="{E124A3FB-CCAB-42B1-67F3-4F3D1E7BCED5}"/>
              </a:ext>
            </a:extLst>
          </p:cNvPr>
          <p:cNvSpPr/>
          <p:nvPr/>
        </p:nvSpPr>
        <p:spPr>
          <a:xfrm>
            <a:off x="7316007" y="3790241"/>
            <a:ext cx="1949116" cy="1551386"/>
          </a:xfrm>
          <a:custGeom>
            <a:avLst/>
            <a:gdLst>
              <a:gd name="connsiteX0" fmla="*/ 0 w 1949116"/>
              <a:gd name="connsiteY0" fmla="*/ 0 h 1551386"/>
              <a:gd name="connsiteX1" fmla="*/ 649705 w 1949116"/>
              <a:gd name="connsiteY1" fmla="*/ 0 h 1551386"/>
              <a:gd name="connsiteX2" fmla="*/ 1240937 w 1949116"/>
              <a:gd name="connsiteY2" fmla="*/ 0 h 1551386"/>
              <a:gd name="connsiteX3" fmla="*/ 1949116 w 1949116"/>
              <a:gd name="connsiteY3" fmla="*/ 0 h 1551386"/>
              <a:gd name="connsiteX4" fmla="*/ 1949116 w 1949116"/>
              <a:gd name="connsiteY4" fmla="*/ 532643 h 1551386"/>
              <a:gd name="connsiteX5" fmla="*/ 1949116 w 1949116"/>
              <a:gd name="connsiteY5" fmla="*/ 1049771 h 1551386"/>
              <a:gd name="connsiteX6" fmla="*/ 1949116 w 1949116"/>
              <a:gd name="connsiteY6" fmla="*/ 1551386 h 1551386"/>
              <a:gd name="connsiteX7" fmla="*/ 1338393 w 1949116"/>
              <a:gd name="connsiteY7" fmla="*/ 1551386 h 1551386"/>
              <a:gd name="connsiteX8" fmla="*/ 747161 w 1949116"/>
              <a:gd name="connsiteY8" fmla="*/ 1551386 h 1551386"/>
              <a:gd name="connsiteX9" fmla="*/ 0 w 1949116"/>
              <a:gd name="connsiteY9" fmla="*/ 1551386 h 1551386"/>
              <a:gd name="connsiteX10" fmla="*/ 0 w 1949116"/>
              <a:gd name="connsiteY10" fmla="*/ 1003230 h 1551386"/>
              <a:gd name="connsiteX11" fmla="*/ 0 w 1949116"/>
              <a:gd name="connsiteY11" fmla="*/ 455073 h 1551386"/>
              <a:gd name="connsiteX12" fmla="*/ 0 w 1949116"/>
              <a:gd name="connsiteY12"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116" h="1551386" extrusionOk="0">
                <a:moveTo>
                  <a:pt x="0" y="0"/>
                </a:moveTo>
                <a:cubicBezTo>
                  <a:pt x="250230" y="12008"/>
                  <a:pt x="478631" y="6282"/>
                  <a:pt x="649705" y="0"/>
                </a:cubicBezTo>
                <a:cubicBezTo>
                  <a:pt x="820780" y="-6282"/>
                  <a:pt x="1030478" y="13432"/>
                  <a:pt x="1240937" y="0"/>
                </a:cubicBezTo>
                <a:cubicBezTo>
                  <a:pt x="1451396" y="-13432"/>
                  <a:pt x="1638925" y="3275"/>
                  <a:pt x="1949116" y="0"/>
                </a:cubicBezTo>
                <a:cubicBezTo>
                  <a:pt x="1933826" y="167923"/>
                  <a:pt x="1944554" y="395373"/>
                  <a:pt x="1949116" y="532643"/>
                </a:cubicBezTo>
                <a:cubicBezTo>
                  <a:pt x="1953678" y="669913"/>
                  <a:pt x="1971200" y="809625"/>
                  <a:pt x="1949116" y="1049771"/>
                </a:cubicBezTo>
                <a:cubicBezTo>
                  <a:pt x="1927032" y="1289917"/>
                  <a:pt x="1935913" y="1408423"/>
                  <a:pt x="1949116" y="1551386"/>
                </a:cubicBezTo>
                <a:cubicBezTo>
                  <a:pt x="1652142" y="1523545"/>
                  <a:pt x="1558854" y="1534069"/>
                  <a:pt x="1338393" y="1551386"/>
                </a:cubicBezTo>
                <a:cubicBezTo>
                  <a:pt x="1117932" y="1568703"/>
                  <a:pt x="1004216" y="1530434"/>
                  <a:pt x="747161" y="1551386"/>
                </a:cubicBezTo>
                <a:cubicBezTo>
                  <a:pt x="490106" y="1572338"/>
                  <a:pt x="265797" y="1566260"/>
                  <a:pt x="0" y="1551386"/>
                </a:cubicBezTo>
                <a:cubicBezTo>
                  <a:pt x="15453" y="1368744"/>
                  <a:pt x="-26915" y="1136916"/>
                  <a:pt x="0" y="1003230"/>
                </a:cubicBezTo>
                <a:cubicBezTo>
                  <a:pt x="26915" y="869544"/>
                  <a:pt x="5578" y="679566"/>
                  <a:pt x="0" y="455073"/>
                </a:cubicBezTo>
                <a:cubicBezTo>
                  <a:pt x="-5578" y="230580"/>
                  <a:pt x="15018" y="150292"/>
                  <a:pt x="0" y="0"/>
                </a:cubicBezTo>
                <a:close/>
              </a:path>
            </a:pathLst>
          </a:custGeom>
          <a:noFill/>
          <a:ln w="25400" cmpd="sng">
            <a:prstDash val="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service</a:t>
            </a:r>
          </a:p>
        </p:txBody>
      </p:sp>
      <p:sp>
        <p:nvSpPr>
          <p:cNvPr id="6" name="Right Arrow 5">
            <a:extLst>
              <a:ext uri="{FF2B5EF4-FFF2-40B4-BE49-F238E27FC236}">
                <a16:creationId xmlns:a16="http://schemas.microsoft.com/office/drawing/2014/main" id="{F40550AD-73A0-0600-78EC-AEA4E36C96E5}"/>
              </a:ext>
            </a:extLst>
          </p:cNvPr>
          <p:cNvSpPr/>
          <p:nvPr/>
        </p:nvSpPr>
        <p:spPr>
          <a:xfrm>
            <a:off x="5539344" y="4456962"/>
            <a:ext cx="1752601" cy="269972"/>
          </a:xfrm>
          <a:custGeom>
            <a:avLst/>
            <a:gdLst>
              <a:gd name="connsiteX0" fmla="*/ 0 w 1752601"/>
              <a:gd name="connsiteY0" fmla="*/ 134986 h 269972"/>
              <a:gd name="connsiteX1" fmla="*/ 572728 w 1752601"/>
              <a:gd name="connsiteY1" fmla="*/ 134986 h 269972"/>
              <a:gd name="connsiteX2" fmla="*/ 1096828 w 1752601"/>
              <a:gd name="connsiteY2" fmla="*/ 134986 h 269972"/>
              <a:gd name="connsiteX3" fmla="*/ 1620928 w 1752601"/>
              <a:gd name="connsiteY3" fmla="*/ 134986 h 269972"/>
              <a:gd name="connsiteX4" fmla="*/ 1620928 w 1752601"/>
              <a:gd name="connsiteY4" fmla="*/ 0 h 269972"/>
              <a:gd name="connsiteX5" fmla="*/ 1752601 w 1752601"/>
              <a:gd name="connsiteY5" fmla="*/ 134986 h 269972"/>
              <a:gd name="connsiteX6" fmla="*/ 1620928 w 1752601"/>
              <a:gd name="connsiteY6" fmla="*/ 269972 h 269972"/>
              <a:gd name="connsiteX7" fmla="*/ 1620928 w 1752601"/>
              <a:gd name="connsiteY7" fmla="*/ 134986 h 269972"/>
              <a:gd name="connsiteX8" fmla="*/ 1096828 w 1752601"/>
              <a:gd name="connsiteY8" fmla="*/ 134986 h 269972"/>
              <a:gd name="connsiteX9" fmla="*/ 540309 w 1752601"/>
              <a:gd name="connsiteY9" fmla="*/ 134986 h 269972"/>
              <a:gd name="connsiteX10" fmla="*/ 0 w 1752601"/>
              <a:gd name="connsiteY10" fmla="*/ 134986 h 26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2601" h="269972" fill="none" extrusionOk="0">
                <a:moveTo>
                  <a:pt x="0" y="134986"/>
                </a:moveTo>
                <a:cubicBezTo>
                  <a:pt x="226793" y="159621"/>
                  <a:pt x="341518" y="146493"/>
                  <a:pt x="572728" y="134986"/>
                </a:cubicBezTo>
                <a:cubicBezTo>
                  <a:pt x="803938" y="123479"/>
                  <a:pt x="848619" y="127648"/>
                  <a:pt x="1096828" y="134986"/>
                </a:cubicBezTo>
                <a:cubicBezTo>
                  <a:pt x="1345037" y="142324"/>
                  <a:pt x="1452068" y="143656"/>
                  <a:pt x="1620928" y="134986"/>
                </a:cubicBezTo>
                <a:cubicBezTo>
                  <a:pt x="1618325" y="76595"/>
                  <a:pt x="1620358" y="30146"/>
                  <a:pt x="1620928" y="0"/>
                </a:cubicBezTo>
                <a:cubicBezTo>
                  <a:pt x="1661682" y="53074"/>
                  <a:pt x="1719193" y="87582"/>
                  <a:pt x="1752601" y="134986"/>
                </a:cubicBezTo>
                <a:cubicBezTo>
                  <a:pt x="1695302" y="192231"/>
                  <a:pt x="1674959" y="215038"/>
                  <a:pt x="1620928" y="269972"/>
                </a:cubicBezTo>
                <a:cubicBezTo>
                  <a:pt x="1625901" y="219466"/>
                  <a:pt x="1619357" y="165563"/>
                  <a:pt x="1620928" y="134986"/>
                </a:cubicBezTo>
                <a:cubicBezTo>
                  <a:pt x="1496442" y="157445"/>
                  <a:pt x="1268475" y="113050"/>
                  <a:pt x="1096828" y="134986"/>
                </a:cubicBezTo>
                <a:cubicBezTo>
                  <a:pt x="925181" y="156922"/>
                  <a:pt x="811083" y="120723"/>
                  <a:pt x="540309" y="134986"/>
                </a:cubicBezTo>
                <a:cubicBezTo>
                  <a:pt x="269535" y="149249"/>
                  <a:pt x="186891" y="142810"/>
                  <a:pt x="0" y="134986"/>
                </a:cubicBezTo>
                <a:close/>
              </a:path>
              <a:path w="1752601" h="269972" stroke="0" extrusionOk="0">
                <a:moveTo>
                  <a:pt x="0" y="134986"/>
                </a:moveTo>
                <a:cubicBezTo>
                  <a:pt x="175716" y="115958"/>
                  <a:pt x="274110" y="128452"/>
                  <a:pt x="540309" y="134986"/>
                </a:cubicBezTo>
                <a:cubicBezTo>
                  <a:pt x="806508" y="141520"/>
                  <a:pt x="819803" y="139299"/>
                  <a:pt x="1096828" y="134986"/>
                </a:cubicBezTo>
                <a:cubicBezTo>
                  <a:pt x="1373853" y="130673"/>
                  <a:pt x="1486040" y="110519"/>
                  <a:pt x="1620928" y="134986"/>
                </a:cubicBezTo>
                <a:cubicBezTo>
                  <a:pt x="1622149" y="70468"/>
                  <a:pt x="1626721" y="53463"/>
                  <a:pt x="1620928" y="0"/>
                </a:cubicBezTo>
                <a:cubicBezTo>
                  <a:pt x="1672271" y="54563"/>
                  <a:pt x="1721674" y="97455"/>
                  <a:pt x="1752601" y="134986"/>
                </a:cubicBezTo>
                <a:cubicBezTo>
                  <a:pt x="1707411" y="176422"/>
                  <a:pt x="1684122" y="206724"/>
                  <a:pt x="1620928" y="269972"/>
                </a:cubicBezTo>
                <a:cubicBezTo>
                  <a:pt x="1623927" y="218974"/>
                  <a:pt x="1615580" y="196129"/>
                  <a:pt x="1620928" y="134986"/>
                </a:cubicBezTo>
                <a:cubicBezTo>
                  <a:pt x="1498605" y="146007"/>
                  <a:pt x="1222496" y="153259"/>
                  <a:pt x="1080619" y="134986"/>
                </a:cubicBezTo>
                <a:cubicBezTo>
                  <a:pt x="938742" y="116713"/>
                  <a:pt x="664639" y="160490"/>
                  <a:pt x="556519" y="134986"/>
                </a:cubicBezTo>
                <a:cubicBezTo>
                  <a:pt x="448399" y="109482"/>
                  <a:pt x="147958" y="139533"/>
                  <a:pt x="0" y="134986"/>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TextBox 8">
            <a:extLst>
              <a:ext uri="{FF2B5EF4-FFF2-40B4-BE49-F238E27FC236}">
                <a16:creationId xmlns:a16="http://schemas.microsoft.com/office/drawing/2014/main" id="{1285C448-52E6-DA1A-1921-693C68EDE131}"/>
              </a:ext>
            </a:extLst>
          </p:cNvPr>
          <p:cNvSpPr txBox="1"/>
          <p:nvPr/>
        </p:nvSpPr>
        <p:spPr>
          <a:xfrm>
            <a:off x="4549314" y="5778229"/>
            <a:ext cx="2425431" cy="584775"/>
          </a:xfrm>
          <a:prstGeom prst="rect">
            <a:avLst/>
          </a:prstGeom>
          <a:noFill/>
        </p:spPr>
        <p:txBody>
          <a:bodyPr wrap="square" rtlCol="0">
            <a:spAutoFit/>
          </a:bodyPr>
          <a:lstStyle/>
          <a:p>
            <a:r>
              <a:rPr lang="en-NO" sz="3200" dirty="0"/>
              <a:t>Demo time!</a:t>
            </a:r>
          </a:p>
        </p:txBody>
      </p:sp>
      <p:pic>
        <p:nvPicPr>
          <p:cNvPr id="10" name="Picture 2" descr="Vi heter nå bspoke">
            <a:extLst>
              <a:ext uri="{FF2B5EF4-FFF2-40B4-BE49-F238E27FC236}">
                <a16:creationId xmlns:a16="http://schemas.microsoft.com/office/drawing/2014/main" id="{4A94A59C-758E-A2FF-C3FF-4E5F31C7B8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451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0D1F-D9C5-1009-0C40-6C3AC2D7F5AF}"/>
              </a:ext>
            </a:extLst>
          </p:cNvPr>
          <p:cNvSpPr>
            <a:spLocks noGrp="1"/>
          </p:cNvSpPr>
          <p:nvPr>
            <p:ph type="title"/>
          </p:nvPr>
        </p:nvSpPr>
        <p:spPr/>
        <p:txBody>
          <a:bodyPr/>
          <a:lstStyle/>
          <a:p>
            <a:pPr algn="ctr"/>
            <a:r>
              <a:rPr lang="en-NO" dirty="0"/>
              <a:t>API mocking</a:t>
            </a:r>
          </a:p>
        </p:txBody>
      </p:sp>
      <p:pic>
        <p:nvPicPr>
          <p:cNvPr id="1026" name="Picture 2" descr="api developer tool — First Rays Venture Partners">
            <a:extLst>
              <a:ext uri="{FF2B5EF4-FFF2-40B4-BE49-F238E27FC236}">
                <a16:creationId xmlns:a16="http://schemas.microsoft.com/office/drawing/2014/main" id="{D589FC3E-E14F-7DD9-69E4-1230C0CE80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43" t="43937" r="21136" b="44316"/>
          <a:stretch/>
        </p:blipFill>
        <p:spPr bwMode="auto">
          <a:xfrm>
            <a:off x="6745705" y="1491915"/>
            <a:ext cx="3633538" cy="745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ckServer is great for simulating external APIs | by Daniel Willian |  Medium">
            <a:extLst>
              <a:ext uri="{FF2B5EF4-FFF2-40B4-BE49-F238E27FC236}">
                <a16:creationId xmlns:a16="http://schemas.microsoft.com/office/drawing/2014/main" id="{85950213-2609-DDE8-9600-19F93F8708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5" t="28214" r="8566" b="28851"/>
          <a:stretch/>
        </p:blipFill>
        <p:spPr bwMode="auto">
          <a:xfrm>
            <a:off x="1812757" y="1491915"/>
            <a:ext cx="4231105" cy="8128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584961-2F2F-A334-07D8-D4CB93C9C224}"/>
              </a:ext>
            </a:extLst>
          </p:cNvPr>
          <p:cNvSpPr/>
          <p:nvPr/>
        </p:nvSpPr>
        <p:spPr>
          <a:xfrm>
            <a:off x="283936" y="3790241"/>
            <a:ext cx="3222071" cy="1551386"/>
          </a:xfrm>
          <a:custGeom>
            <a:avLst/>
            <a:gdLst>
              <a:gd name="connsiteX0" fmla="*/ 0 w 3222071"/>
              <a:gd name="connsiteY0" fmla="*/ 0 h 1551386"/>
              <a:gd name="connsiteX1" fmla="*/ 644414 w 3222071"/>
              <a:gd name="connsiteY1" fmla="*/ 0 h 1551386"/>
              <a:gd name="connsiteX2" fmla="*/ 1192166 w 3222071"/>
              <a:gd name="connsiteY2" fmla="*/ 0 h 1551386"/>
              <a:gd name="connsiteX3" fmla="*/ 1772139 w 3222071"/>
              <a:gd name="connsiteY3" fmla="*/ 0 h 1551386"/>
              <a:gd name="connsiteX4" fmla="*/ 2448774 w 3222071"/>
              <a:gd name="connsiteY4" fmla="*/ 0 h 1551386"/>
              <a:gd name="connsiteX5" fmla="*/ 3222071 w 3222071"/>
              <a:gd name="connsiteY5" fmla="*/ 0 h 1551386"/>
              <a:gd name="connsiteX6" fmla="*/ 3222071 w 3222071"/>
              <a:gd name="connsiteY6" fmla="*/ 470587 h 1551386"/>
              <a:gd name="connsiteX7" fmla="*/ 3222071 w 3222071"/>
              <a:gd name="connsiteY7" fmla="*/ 956688 h 1551386"/>
              <a:gd name="connsiteX8" fmla="*/ 3222071 w 3222071"/>
              <a:gd name="connsiteY8" fmla="*/ 1551386 h 1551386"/>
              <a:gd name="connsiteX9" fmla="*/ 2609878 w 3222071"/>
              <a:gd name="connsiteY9" fmla="*/ 1551386 h 1551386"/>
              <a:gd name="connsiteX10" fmla="*/ 1901022 w 3222071"/>
              <a:gd name="connsiteY10" fmla="*/ 1551386 h 1551386"/>
              <a:gd name="connsiteX11" fmla="*/ 1321049 w 3222071"/>
              <a:gd name="connsiteY11" fmla="*/ 1551386 h 1551386"/>
              <a:gd name="connsiteX12" fmla="*/ 741076 w 3222071"/>
              <a:gd name="connsiteY12" fmla="*/ 1551386 h 1551386"/>
              <a:gd name="connsiteX13" fmla="*/ 0 w 3222071"/>
              <a:gd name="connsiteY13" fmla="*/ 1551386 h 1551386"/>
              <a:gd name="connsiteX14" fmla="*/ 0 w 3222071"/>
              <a:gd name="connsiteY14" fmla="*/ 1018743 h 1551386"/>
              <a:gd name="connsiteX15" fmla="*/ 0 w 3222071"/>
              <a:gd name="connsiteY15" fmla="*/ 548156 h 1551386"/>
              <a:gd name="connsiteX16" fmla="*/ 0 w 3222071"/>
              <a:gd name="connsiteY16"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22071" h="1551386" extrusionOk="0">
                <a:moveTo>
                  <a:pt x="0" y="0"/>
                </a:moveTo>
                <a:cubicBezTo>
                  <a:pt x="196275" y="-12386"/>
                  <a:pt x="385438" y="22376"/>
                  <a:pt x="644414" y="0"/>
                </a:cubicBezTo>
                <a:cubicBezTo>
                  <a:pt x="903390" y="-22376"/>
                  <a:pt x="963049" y="-18842"/>
                  <a:pt x="1192166" y="0"/>
                </a:cubicBezTo>
                <a:cubicBezTo>
                  <a:pt x="1421283" y="18842"/>
                  <a:pt x="1559506" y="-8845"/>
                  <a:pt x="1772139" y="0"/>
                </a:cubicBezTo>
                <a:cubicBezTo>
                  <a:pt x="1984772" y="8845"/>
                  <a:pt x="2135010" y="-12396"/>
                  <a:pt x="2448774" y="0"/>
                </a:cubicBezTo>
                <a:cubicBezTo>
                  <a:pt x="2762539" y="12396"/>
                  <a:pt x="2842865" y="-629"/>
                  <a:pt x="3222071" y="0"/>
                </a:cubicBezTo>
                <a:cubicBezTo>
                  <a:pt x="3216640" y="232088"/>
                  <a:pt x="3230027" y="349891"/>
                  <a:pt x="3222071" y="470587"/>
                </a:cubicBezTo>
                <a:cubicBezTo>
                  <a:pt x="3214115" y="591283"/>
                  <a:pt x="3223800" y="753686"/>
                  <a:pt x="3222071" y="956688"/>
                </a:cubicBezTo>
                <a:cubicBezTo>
                  <a:pt x="3220342" y="1159690"/>
                  <a:pt x="3236250" y="1417421"/>
                  <a:pt x="3222071" y="1551386"/>
                </a:cubicBezTo>
                <a:cubicBezTo>
                  <a:pt x="3098409" y="1523636"/>
                  <a:pt x="2902325" y="1537152"/>
                  <a:pt x="2609878" y="1551386"/>
                </a:cubicBezTo>
                <a:cubicBezTo>
                  <a:pt x="2317431" y="1565620"/>
                  <a:pt x="2122707" y="1531336"/>
                  <a:pt x="1901022" y="1551386"/>
                </a:cubicBezTo>
                <a:cubicBezTo>
                  <a:pt x="1679337" y="1571436"/>
                  <a:pt x="1477781" y="1547032"/>
                  <a:pt x="1321049" y="1551386"/>
                </a:cubicBezTo>
                <a:cubicBezTo>
                  <a:pt x="1164317" y="1555740"/>
                  <a:pt x="867843" y="1538019"/>
                  <a:pt x="741076" y="1551386"/>
                </a:cubicBezTo>
                <a:cubicBezTo>
                  <a:pt x="614309" y="1564753"/>
                  <a:pt x="175650" y="1580759"/>
                  <a:pt x="0" y="1551386"/>
                </a:cubicBezTo>
                <a:cubicBezTo>
                  <a:pt x="23568" y="1368473"/>
                  <a:pt x="25632" y="1168600"/>
                  <a:pt x="0" y="1018743"/>
                </a:cubicBezTo>
                <a:cubicBezTo>
                  <a:pt x="-25632" y="868886"/>
                  <a:pt x="17978" y="733454"/>
                  <a:pt x="0" y="548156"/>
                </a:cubicBezTo>
                <a:cubicBezTo>
                  <a:pt x="-17978" y="362858"/>
                  <a:pt x="-24328" y="264885"/>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4" name="Rectangle 3">
            <a:extLst>
              <a:ext uri="{FF2B5EF4-FFF2-40B4-BE49-F238E27FC236}">
                <a16:creationId xmlns:a16="http://schemas.microsoft.com/office/drawing/2014/main" id="{E124A3FB-CCAB-42B1-67F3-4F3D1E7BCED5}"/>
              </a:ext>
            </a:extLst>
          </p:cNvPr>
          <p:cNvSpPr/>
          <p:nvPr/>
        </p:nvSpPr>
        <p:spPr>
          <a:xfrm>
            <a:off x="5282670" y="3790241"/>
            <a:ext cx="1949116" cy="1551386"/>
          </a:xfrm>
          <a:custGeom>
            <a:avLst/>
            <a:gdLst>
              <a:gd name="connsiteX0" fmla="*/ 0 w 1949116"/>
              <a:gd name="connsiteY0" fmla="*/ 0 h 1551386"/>
              <a:gd name="connsiteX1" fmla="*/ 649705 w 1949116"/>
              <a:gd name="connsiteY1" fmla="*/ 0 h 1551386"/>
              <a:gd name="connsiteX2" fmla="*/ 1240937 w 1949116"/>
              <a:gd name="connsiteY2" fmla="*/ 0 h 1551386"/>
              <a:gd name="connsiteX3" fmla="*/ 1949116 w 1949116"/>
              <a:gd name="connsiteY3" fmla="*/ 0 h 1551386"/>
              <a:gd name="connsiteX4" fmla="*/ 1949116 w 1949116"/>
              <a:gd name="connsiteY4" fmla="*/ 532643 h 1551386"/>
              <a:gd name="connsiteX5" fmla="*/ 1949116 w 1949116"/>
              <a:gd name="connsiteY5" fmla="*/ 1049771 h 1551386"/>
              <a:gd name="connsiteX6" fmla="*/ 1949116 w 1949116"/>
              <a:gd name="connsiteY6" fmla="*/ 1551386 h 1551386"/>
              <a:gd name="connsiteX7" fmla="*/ 1338393 w 1949116"/>
              <a:gd name="connsiteY7" fmla="*/ 1551386 h 1551386"/>
              <a:gd name="connsiteX8" fmla="*/ 747161 w 1949116"/>
              <a:gd name="connsiteY8" fmla="*/ 1551386 h 1551386"/>
              <a:gd name="connsiteX9" fmla="*/ 0 w 1949116"/>
              <a:gd name="connsiteY9" fmla="*/ 1551386 h 1551386"/>
              <a:gd name="connsiteX10" fmla="*/ 0 w 1949116"/>
              <a:gd name="connsiteY10" fmla="*/ 1003230 h 1551386"/>
              <a:gd name="connsiteX11" fmla="*/ 0 w 1949116"/>
              <a:gd name="connsiteY11" fmla="*/ 455073 h 1551386"/>
              <a:gd name="connsiteX12" fmla="*/ 0 w 1949116"/>
              <a:gd name="connsiteY12"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116" h="1551386" extrusionOk="0">
                <a:moveTo>
                  <a:pt x="0" y="0"/>
                </a:moveTo>
                <a:cubicBezTo>
                  <a:pt x="250230" y="12008"/>
                  <a:pt x="478631" y="6282"/>
                  <a:pt x="649705" y="0"/>
                </a:cubicBezTo>
                <a:cubicBezTo>
                  <a:pt x="820780" y="-6282"/>
                  <a:pt x="1030478" y="13432"/>
                  <a:pt x="1240937" y="0"/>
                </a:cubicBezTo>
                <a:cubicBezTo>
                  <a:pt x="1451396" y="-13432"/>
                  <a:pt x="1638925" y="3275"/>
                  <a:pt x="1949116" y="0"/>
                </a:cubicBezTo>
                <a:cubicBezTo>
                  <a:pt x="1933826" y="167923"/>
                  <a:pt x="1944554" y="395373"/>
                  <a:pt x="1949116" y="532643"/>
                </a:cubicBezTo>
                <a:cubicBezTo>
                  <a:pt x="1953678" y="669913"/>
                  <a:pt x="1971200" y="809625"/>
                  <a:pt x="1949116" y="1049771"/>
                </a:cubicBezTo>
                <a:cubicBezTo>
                  <a:pt x="1927032" y="1289917"/>
                  <a:pt x="1935913" y="1408423"/>
                  <a:pt x="1949116" y="1551386"/>
                </a:cubicBezTo>
                <a:cubicBezTo>
                  <a:pt x="1652142" y="1523545"/>
                  <a:pt x="1558854" y="1534069"/>
                  <a:pt x="1338393" y="1551386"/>
                </a:cubicBezTo>
                <a:cubicBezTo>
                  <a:pt x="1117932" y="1568703"/>
                  <a:pt x="1004216" y="1530434"/>
                  <a:pt x="747161" y="1551386"/>
                </a:cubicBezTo>
                <a:cubicBezTo>
                  <a:pt x="490106" y="1572338"/>
                  <a:pt x="265797" y="1566260"/>
                  <a:pt x="0" y="1551386"/>
                </a:cubicBezTo>
                <a:cubicBezTo>
                  <a:pt x="15453" y="1368744"/>
                  <a:pt x="-26915" y="1136916"/>
                  <a:pt x="0" y="1003230"/>
                </a:cubicBezTo>
                <a:cubicBezTo>
                  <a:pt x="26915" y="869544"/>
                  <a:pt x="5578" y="679566"/>
                  <a:pt x="0" y="455073"/>
                </a:cubicBezTo>
                <a:cubicBezTo>
                  <a:pt x="-5578" y="230580"/>
                  <a:pt x="15018" y="150292"/>
                  <a:pt x="0" y="0"/>
                </a:cubicBezTo>
                <a:close/>
              </a:path>
            </a:pathLst>
          </a:custGeom>
          <a:noFill/>
          <a:ln w="25400" cmpd="sng">
            <a:prstDash val="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service</a:t>
            </a:r>
          </a:p>
        </p:txBody>
      </p:sp>
      <p:sp>
        <p:nvSpPr>
          <p:cNvPr id="6" name="Right Arrow 5">
            <a:extLst>
              <a:ext uri="{FF2B5EF4-FFF2-40B4-BE49-F238E27FC236}">
                <a16:creationId xmlns:a16="http://schemas.microsoft.com/office/drawing/2014/main" id="{F40550AD-73A0-0600-78EC-AEA4E36C96E5}"/>
              </a:ext>
            </a:extLst>
          </p:cNvPr>
          <p:cNvSpPr/>
          <p:nvPr/>
        </p:nvSpPr>
        <p:spPr>
          <a:xfrm>
            <a:off x="3506007" y="4456962"/>
            <a:ext cx="1752601" cy="269972"/>
          </a:xfrm>
          <a:custGeom>
            <a:avLst/>
            <a:gdLst>
              <a:gd name="connsiteX0" fmla="*/ 0 w 1752601"/>
              <a:gd name="connsiteY0" fmla="*/ 134986 h 269972"/>
              <a:gd name="connsiteX1" fmla="*/ 572728 w 1752601"/>
              <a:gd name="connsiteY1" fmla="*/ 134986 h 269972"/>
              <a:gd name="connsiteX2" fmla="*/ 1096828 w 1752601"/>
              <a:gd name="connsiteY2" fmla="*/ 134986 h 269972"/>
              <a:gd name="connsiteX3" fmla="*/ 1620928 w 1752601"/>
              <a:gd name="connsiteY3" fmla="*/ 134986 h 269972"/>
              <a:gd name="connsiteX4" fmla="*/ 1620928 w 1752601"/>
              <a:gd name="connsiteY4" fmla="*/ 0 h 269972"/>
              <a:gd name="connsiteX5" fmla="*/ 1752601 w 1752601"/>
              <a:gd name="connsiteY5" fmla="*/ 134986 h 269972"/>
              <a:gd name="connsiteX6" fmla="*/ 1620928 w 1752601"/>
              <a:gd name="connsiteY6" fmla="*/ 269972 h 269972"/>
              <a:gd name="connsiteX7" fmla="*/ 1620928 w 1752601"/>
              <a:gd name="connsiteY7" fmla="*/ 134986 h 269972"/>
              <a:gd name="connsiteX8" fmla="*/ 1096828 w 1752601"/>
              <a:gd name="connsiteY8" fmla="*/ 134986 h 269972"/>
              <a:gd name="connsiteX9" fmla="*/ 540309 w 1752601"/>
              <a:gd name="connsiteY9" fmla="*/ 134986 h 269972"/>
              <a:gd name="connsiteX10" fmla="*/ 0 w 1752601"/>
              <a:gd name="connsiteY10" fmla="*/ 134986 h 26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2601" h="269972" fill="none" extrusionOk="0">
                <a:moveTo>
                  <a:pt x="0" y="134986"/>
                </a:moveTo>
                <a:cubicBezTo>
                  <a:pt x="226793" y="159621"/>
                  <a:pt x="341518" y="146493"/>
                  <a:pt x="572728" y="134986"/>
                </a:cubicBezTo>
                <a:cubicBezTo>
                  <a:pt x="803938" y="123479"/>
                  <a:pt x="848619" y="127648"/>
                  <a:pt x="1096828" y="134986"/>
                </a:cubicBezTo>
                <a:cubicBezTo>
                  <a:pt x="1345037" y="142324"/>
                  <a:pt x="1452068" y="143656"/>
                  <a:pt x="1620928" y="134986"/>
                </a:cubicBezTo>
                <a:cubicBezTo>
                  <a:pt x="1618325" y="76595"/>
                  <a:pt x="1620358" y="30146"/>
                  <a:pt x="1620928" y="0"/>
                </a:cubicBezTo>
                <a:cubicBezTo>
                  <a:pt x="1661682" y="53074"/>
                  <a:pt x="1719193" y="87582"/>
                  <a:pt x="1752601" y="134986"/>
                </a:cubicBezTo>
                <a:cubicBezTo>
                  <a:pt x="1695302" y="192231"/>
                  <a:pt x="1674959" y="215038"/>
                  <a:pt x="1620928" y="269972"/>
                </a:cubicBezTo>
                <a:cubicBezTo>
                  <a:pt x="1625901" y="219466"/>
                  <a:pt x="1619357" y="165563"/>
                  <a:pt x="1620928" y="134986"/>
                </a:cubicBezTo>
                <a:cubicBezTo>
                  <a:pt x="1496442" y="157445"/>
                  <a:pt x="1268475" y="113050"/>
                  <a:pt x="1096828" y="134986"/>
                </a:cubicBezTo>
                <a:cubicBezTo>
                  <a:pt x="925181" y="156922"/>
                  <a:pt x="811083" y="120723"/>
                  <a:pt x="540309" y="134986"/>
                </a:cubicBezTo>
                <a:cubicBezTo>
                  <a:pt x="269535" y="149249"/>
                  <a:pt x="186891" y="142810"/>
                  <a:pt x="0" y="134986"/>
                </a:cubicBezTo>
                <a:close/>
              </a:path>
              <a:path w="1752601" h="269972" stroke="0" extrusionOk="0">
                <a:moveTo>
                  <a:pt x="0" y="134986"/>
                </a:moveTo>
                <a:cubicBezTo>
                  <a:pt x="175716" y="115958"/>
                  <a:pt x="274110" y="128452"/>
                  <a:pt x="540309" y="134986"/>
                </a:cubicBezTo>
                <a:cubicBezTo>
                  <a:pt x="806508" y="141520"/>
                  <a:pt x="819803" y="139299"/>
                  <a:pt x="1096828" y="134986"/>
                </a:cubicBezTo>
                <a:cubicBezTo>
                  <a:pt x="1373853" y="130673"/>
                  <a:pt x="1486040" y="110519"/>
                  <a:pt x="1620928" y="134986"/>
                </a:cubicBezTo>
                <a:cubicBezTo>
                  <a:pt x="1622149" y="70468"/>
                  <a:pt x="1626721" y="53463"/>
                  <a:pt x="1620928" y="0"/>
                </a:cubicBezTo>
                <a:cubicBezTo>
                  <a:pt x="1672271" y="54563"/>
                  <a:pt x="1721674" y="97455"/>
                  <a:pt x="1752601" y="134986"/>
                </a:cubicBezTo>
                <a:cubicBezTo>
                  <a:pt x="1707411" y="176422"/>
                  <a:pt x="1684122" y="206724"/>
                  <a:pt x="1620928" y="269972"/>
                </a:cubicBezTo>
                <a:cubicBezTo>
                  <a:pt x="1623927" y="218974"/>
                  <a:pt x="1615580" y="196129"/>
                  <a:pt x="1620928" y="134986"/>
                </a:cubicBezTo>
                <a:cubicBezTo>
                  <a:pt x="1498605" y="146007"/>
                  <a:pt x="1222496" y="153259"/>
                  <a:pt x="1080619" y="134986"/>
                </a:cubicBezTo>
                <a:cubicBezTo>
                  <a:pt x="938742" y="116713"/>
                  <a:pt x="664639" y="160490"/>
                  <a:pt x="556519" y="134986"/>
                </a:cubicBezTo>
                <a:cubicBezTo>
                  <a:pt x="448399" y="109482"/>
                  <a:pt x="147958" y="139533"/>
                  <a:pt x="0" y="134986"/>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Rectangle 4">
            <a:extLst>
              <a:ext uri="{FF2B5EF4-FFF2-40B4-BE49-F238E27FC236}">
                <a16:creationId xmlns:a16="http://schemas.microsoft.com/office/drawing/2014/main" id="{02D3554A-D7B4-FB58-829F-11472FCBB1CD}"/>
              </a:ext>
            </a:extLst>
          </p:cNvPr>
          <p:cNvSpPr/>
          <p:nvPr/>
        </p:nvSpPr>
        <p:spPr>
          <a:xfrm>
            <a:off x="8430127" y="3790241"/>
            <a:ext cx="1949116" cy="1551386"/>
          </a:xfrm>
          <a:custGeom>
            <a:avLst/>
            <a:gdLst>
              <a:gd name="connsiteX0" fmla="*/ 0 w 1949116"/>
              <a:gd name="connsiteY0" fmla="*/ 0 h 1551386"/>
              <a:gd name="connsiteX1" fmla="*/ 649705 w 1949116"/>
              <a:gd name="connsiteY1" fmla="*/ 0 h 1551386"/>
              <a:gd name="connsiteX2" fmla="*/ 1240937 w 1949116"/>
              <a:gd name="connsiteY2" fmla="*/ 0 h 1551386"/>
              <a:gd name="connsiteX3" fmla="*/ 1949116 w 1949116"/>
              <a:gd name="connsiteY3" fmla="*/ 0 h 1551386"/>
              <a:gd name="connsiteX4" fmla="*/ 1949116 w 1949116"/>
              <a:gd name="connsiteY4" fmla="*/ 532643 h 1551386"/>
              <a:gd name="connsiteX5" fmla="*/ 1949116 w 1949116"/>
              <a:gd name="connsiteY5" fmla="*/ 1049771 h 1551386"/>
              <a:gd name="connsiteX6" fmla="*/ 1949116 w 1949116"/>
              <a:gd name="connsiteY6" fmla="*/ 1551386 h 1551386"/>
              <a:gd name="connsiteX7" fmla="*/ 1338393 w 1949116"/>
              <a:gd name="connsiteY7" fmla="*/ 1551386 h 1551386"/>
              <a:gd name="connsiteX8" fmla="*/ 747161 w 1949116"/>
              <a:gd name="connsiteY8" fmla="*/ 1551386 h 1551386"/>
              <a:gd name="connsiteX9" fmla="*/ 0 w 1949116"/>
              <a:gd name="connsiteY9" fmla="*/ 1551386 h 1551386"/>
              <a:gd name="connsiteX10" fmla="*/ 0 w 1949116"/>
              <a:gd name="connsiteY10" fmla="*/ 1003230 h 1551386"/>
              <a:gd name="connsiteX11" fmla="*/ 0 w 1949116"/>
              <a:gd name="connsiteY11" fmla="*/ 455073 h 1551386"/>
              <a:gd name="connsiteX12" fmla="*/ 0 w 1949116"/>
              <a:gd name="connsiteY12"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116" h="1551386" extrusionOk="0">
                <a:moveTo>
                  <a:pt x="0" y="0"/>
                </a:moveTo>
                <a:cubicBezTo>
                  <a:pt x="250230" y="12008"/>
                  <a:pt x="478631" y="6282"/>
                  <a:pt x="649705" y="0"/>
                </a:cubicBezTo>
                <a:cubicBezTo>
                  <a:pt x="820780" y="-6282"/>
                  <a:pt x="1030478" y="13432"/>
                  <a:pt x="1240937" y="0"/>
                </a:cubicBezTo>
                <a:cubicBezTo>
                  <a:pt x="1451396" y="-13432"/>
                  <a:pt x="1638925" y="3275"/>
                  <a:pt x="1949116" y="0"/>
                </a:cubicBezTo>
                <a:cubicBezTo>
                  <a:pt x="1933826" y="167923"/>
                  <a:pt x="1944554" y="395373"/>
                  <a:pt x="1949116" y="532643"/>
                </a:cubicBezTo>
                <a:cubicBezTo>
                  <a:pt x="1953678" y="669913"/>
                  <a:pt x="1971200" y="809625"/>
                  <a:pt x="1949116" y="1049771"/>
                </a:cubicBezTo>
                <a:cubicBezTo>
                  <a:pt x="1927032" y="1289917"/>
                  <a:pt x="1935913" y="1408423"/>
                  <a:pt x="1949116" y="1551386"/>
                </a:cubicBezTo>
                <a:cubicBezTo>
                  <a:pt x="1652142" y="1523545"/>
                  <a:pt x="1558854" y="1534069"/>
                  <a:pt x="1338393" y="1551386"/>
                </a:cubicBezTo>
                <a:cubicBezTo>
                  <a:pt x="1117932" y="1568703"/>
                  <a:pt x="1004216" y="1530434"/>
                  <a:pt x="747161" y="1551386"/>
                </a:cubicBezTo>
                <a:cubicBezTo>
                  <a:pt x="490106" y="1572338"/>
                  <a:pt x="265797" y="1566260"/>
                  <a:pt x="0" y="1551386"/>
                </a:cubicBezTo>
                <a:cubicBezTo>
                  <a:pt x="15453" y="1368744"/>
                  <a:pt x="-26915" y="1136916"/>
                  <a:pt x="0" y="1003230"/>
                </a:cubicBezTo>
                <a:cubicBezTo>
                  <a:pt x="26915" y="869544"/>
                  <a:pt x="5578" y="679566"/>
                  <a:pt x="0" y="455073"/>
                </a:cubicBezTo>
                <a:cubicBezTo>
                  <a:pt x="-5578" y="230580"/>
                  <a:pt x="15018" y="150292"/>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Real service</a:t>
            </a:r>
          </a:p>
        </p:txBody>
      </p:sp>
      <p:sp>
        <p:nvSpPr>
          <p:cNvPr id="7" name="TextBox 6">
            <a:extLst>
              <a:ext uri="{FF2B5EF4-FFF2-40B4-BE49-F238E27FC236}">
                <a16:creationId xmlns:a16="http://schemas.microsoft.com/office/drawing/2014/main" id="{E1B854A4-CFB4-FCB2-3C2C-DEF565D9001E}"/>
              </a:ext>
            </a:extLst>
          </p:cNvPr>
          <p:cNvSpPr txBox="1"/>
          <p:nvPr/>
        </p:nvSpPr>
        <p:spPr>
          <a:xfrm>
            <a:off x="7531768" y="4158463"/>
            <a:ext cx="804532" cy="923330"/>
          </a:xfrm>
          <a:prstGeom prst="rect">
            <a:avLst/>
          </a:prstGeom>
          <a:noFill/>
        </p:spPr>
        <p:txBody>
          <a:bodyPr wrap="square" rtlCol="0">
            <a:spAutoFit/>
          </a:bodyPr>
          <a:lstStyle/>
          <a:p>
            <a:r>
              <a:rPr lang="en-NO" sz="5400" dirty="0"/>
              <a:t>=</a:t>
            </a:r>
          </a:p>
        </p:txBody>
      </p:sp>
      <p:sp>
        <p:nvSpPr>
          <p:cNvPr id="8" name="TextBox 7">
            <a:extLst>
              <a:ext uri="{FF2B5EF4-FFF2-40B4-BE49-F238E27FC236}">
                <a16:creationId xmlns:a16="http://schemas.microsoft.com/office/drawing/2014/main" id="{757F090E-1B98-8284-DB73-5425326E3229}"/>
              </a:ext>
            </a:extLst>
          </p:cNvPr>
          <p:cNvSpPr txBox="1"/>
          <p:nvPr/>
        </p:nvSpPr>
        <p:spPr>
          <a:xfrm rot="20893358">
            <a:off x="7427519" y="4025824"/>
            <a:ext cx="364202" cy="523220"/>
          </a:xfrm>
          <a:prstGeom prst="rect">
            <a:avLst/>
          </a:prstGeom>
          <a:noFill/>
        </p:spPr>
        <p:txBody>
          <a:bodyPr wrap="none" rtlCol="0">
            <a:spAutoFit/>
          </a:bodyPr>
          <a:lstStyle/>
          <a:p>
            <a:r>
              <a:rPr lang="en-NO" sz="2800" dirty="0"/>
              <a:t>?</a:t>
            </a:r>
          </a:p>
        </p:txBody>
      </p:sp>
      <p:sp>
        <p:nvSpPr>
          <p:cNvPr id="10" name="TextBox 9">
            <a:extLst>
              <a:ext uri="{FF2B5EF4-FFF2-40B4-BE49-F238E27FC236}">
                <a16:creationId xmlns:a16="http://schemas.microsoft.com/office/drawing/2014/main" id="{8076530F-2A38-F4E7-B601-C5436BEC7658}"/>
              </a:ext>
            </a:extLst>
          </p:cNvPr>
          <p:cNvSpPr txBox="1"/>
          <p:nvPr/>
        </p:nvSpPr>
        <p:spPr>
          <a:xfrm rot="1163689">
            <a:off x="7666699" y="4021333"/>
            <a:ext cx="364202" cy="523220"/>
          </a:xfrm>
          <a:prstGeom prst="rect">
            <a:avLst/>
          </a:prstGeom>
          <a:noFill/>
        </p:spPr>
        <p:txBody>
          <a:bodyPr wrap="none" rtlCol="0">
            <a:spAutoFit/>
          </a:bodyPr>
          <a:lstStyle/>
          <a:p>
            <a:r>
              <a:rPr lang="en-NO" sz="2800" dirty="0"/>
              <a:t>?</a:t>
            </a:r>
          </a:p>
        </p:txBody>
      </p:sp>
      <p:sp>
        <p:nvSpPr>
          <p:cNvPr id="11" name="TextBox 10">
            <a:extLst>
              <a:ext uri="{FF2B5EF4-FFF2-40B4-BE49-F238E27FC236}">
                <a16:creationId xmlns:a16="http://schemas.microsoft.com/office/drawing/2014/main" id="{AA5E9C2B-E06B-8B8A-362C-24D8B012541F}"/>
              </a:ext>
            </a:extLst>
          </p:cNvPr>
          <p:cNvSpPr txBox="1"/>
          <p:nvPr/>
        </p:nvSpPr>
        <p:spPr>
          <a:xfrm rot="19584209">
            <a:off x="7372371" y="4691213"/>
            <a:ext cx="364202" cy="523220"/>
          </a:xfrm>
          <a:prstGeom prst="rect">
            <a:avLst/>
          </a:prstGeom>
          <a:noFill/>
        </p:spPr>
        <p:txBody>
          <a:bodyPr wrap="none" rtlCol="0">
            <a:spAutoFit/>
          </a:bodyPr>
          <a:lstStyle/>
          <a:p>
            <a:r>
              <a:rPr lang="en-NO" sz="2800" dirty="0"/>
              <a:t>?</a:t>
            </a:r>
          </a:p>
        </p:txBody>
      </p:sp>
      <p:sp>
        <p:nvSpPr>
          <p:cNvPr id="12" name="TextBox 11">
            <a:extLst>
              <a:ext uri="{FF2B5EF4-FFF2-40B4-BE49-F238E27FC236}">
                <a16:creationId xmlns:a16="http://schemas.microsoft.com/office/drawing/2014/main" id="{DC6EB9CE-F4D5-EA86-11C6-82786D11D408}"/>
              </a:ext>
            </a:extLst>
          </p:cNvPr>
          <p:cNvSpPr txBox="1"/>
          <p:nvPr/>
        </p:nvSpPr>
        <p:spPr>
          <a:xfrm rot="1269736">
            <a:off x="7889934" y="4585781"/>
            <a:ext cx="364202" cy="523220"/>
          </a:xfrm>
          <a:prstGeom prst="rect">
            <a:avLst/>
          </a:prstGeom>
          <a:noFill/>
        </p:spPr>
        <p:txBody>
          <a:bodyPr wrap="none" rtlCol="0">
            <a:spAutoFit/>
          </a:bodyPr>
          <a:lstStyle/>
          <a:p>
            <a:r>
              <a:rPr lang="en-NO" sz="2800" dirty="0"/>
              <a:t>?</a:t>
            </a:r>
          </a:p>
        </p:txBody>
      </p:sp>
      <p:sp>
        <p:nvSpPr>
          <p:cNvPr id="13" name="TextBox 12">
            <a:extLst>
              <a:ext uri="{FF2B5EF4-FFF2-40B4-BE49-F238E27FC236}">
                <a16:creationId xmlns:a16="http://schemas.microsoft.com/office/drawing/2014/main" id="{9F5016AE-F0B9-3C9A-D53C-17A10A52A818}"/>
              </a:ext>
            </a:extLst>
          </p:cNvPr>
          <p:cNvSpPr txBox="1"/>
          <p:nvPr/>
        </p:nvSpPr>
        <p:spPr>
          <a:xfrm rot="1156778">
            <a:off x="7669108" y="4712365"/>
            <a:ext cx="364202" cy="523220"/>
          </a:xfrm>
          <a:prstGeom prst="rect">
            <a:avLst/>
          </a:prstGeom>
          <a:noFill/>
        </p:spPr>
        <p:txBody>
          <a:bodyPr wrap="none" rtlCol="0">
            <a:spAutoFit/>
          </a:bodyPr>
          <a:lstStyle/>
          <a:p>
            <a:r>
              <a:rPr lang="en-NO" sz="2800" dirty="0"/>
              <a:t>?</a:t>
            </a:r>
          </a:p>
        </p:txBody>
      </p:sp>
      <p:pic>
        <p:nvPicPr>
          <p:cNvPr id="14" name="Picture 2" descr="Vi heter nå bspoke">
            <a:extLst>
              <a:ext uri="{FF2B5EF4-FFF2-40B4-BE49-F238E27FC236}">
                <a16:creationId xmlns:a16="http://schemas.microsoft.com/office/drawing/2014/main" id="{831667D1-4058-A508-1882-82D8A6269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lculus formula">
            <a:extLst>
              <a:ext uri="{FF2B5EF4-FFF2-40B4-BE49-F238E27FC236}">
                <a16:creationId xmlns:a16="http://schemas.microsoft.com/office/drawing/2014/main" id="{2E6762CD-DB3F-4116-9EB0-8F1A8FA96C34}"/>
              </a:ext>
            </a:extLst>
          </p:cNvPr>
          <p:cNvPicPr>
            <a:picLocks noChangeAspect="1"/>
          </p:cNvPicPr>
          <p:nvPr/>
        </p:nvPicPr>
        <p:blipFill>
          <a:blip r:embed="rId3"/>
          <a:srcRect l="17345" r="23389"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42BC5-391D-9E36-9807-0F014A6B681A}"/>
              </a:ext>
            </a:extLst>
          </p:cNvPr>
          <p:cNvSpPr>
            <a:spLocks noGrp="1"/>
          </p:cNvSpPr>
          <p:nvPr>
            <p:ph type="title"/>
          </p:nvPr>
        </p:nvSpPr>
        <p:spPr>
          <a:xfrm>
            <a:off x="761801" y="328512"/>
            <a:ext cx="4778387" cy="1628970"/>
          </a:xfrm>
        </p:spPr>
        <p:txBody>
          <a:bodyPr anchor="ctr">
            <a:normAutofit/>
          </a:bodyPr>
          <a:lstStyle/>
          <a:p>
            <a:r>
              <a:rPr lang="en-NO" sz="4000" dirty="0"/>
              <a:t>This talk</a:t>
            </a:r>
          </a:p>
        </p:txBody>
      </p:sp>
      <p:sp>
        <p:nvSpPr>
          <p:cNvPr id="3" name="Content Placeholder 2">
            <a:extLst>
              <a:ext uri="{FF2B5EF4-FFF2-40B4-BE49-F238E27FC236}">
                <a16:creationId xmlns:a16="http://schemas.microsoft.com/office/drawing/2014/main" id="{65E3B534-1117-7B9F-4069-CBC248118293}"/>
              </a:ext>
            </a:extLst>
          </p:cNvPr>
          <p:cNvSpPr>
            <a:spLocks noGrp="1"/>
          </p:cNvSpPr>
          <p:nvPr>
            <p:ph idx="1"/>
          </p:nvPr>
        </p:nvSpPr>
        <p:spPr>
          <a:xfrm>
            <a:off x="761801" y="2884929"/>
            <a:ext cx="4659756" cy="3374137"/>
          </a:xfrm>
        </p:spPr>
        <p:txBody>
          <a:bodyPr anchor="t">
            <a:normAutofit/>
          </a:bodyPr>
          <a:lstStyle/>
          <a:p>
            <a:r>
              <a:rPr lang="en-NO" sz="2000" dirty="0"/>
              <a:t>Introduction and theory</a:t>
            </a:r>
          </a:p>
          <a:p>
            <a:r>
              <a:rPr lang="en-NO" sz="2000" dirty="0"/>
              <a:t>Managing external dependencies</a:t>
            </a:r>
          </a:p>
          <a:p>
            <a:pPr lvl="1"/>
            <a:r>
              <a:rPr lang="en-NO" sz="1600" dirty="0"/>
              <a:t>Testcontainers</a:t>
            </a:r>
          </a:p>
          <a:p>
            <a:pPr lvl="1"/>
            <a:r>
              <a:rPr lang="en-NO" sz="1600" dirty="0"/>
              <a:t>API-mocking</a:t>
            </a:r>
          </a:p>
          <a:p>
            <a:pPr lvl="1"/>
            <a:r>
              <a:rPr lang="en-NO" sz="1600" dirty="0"/>
              <a:t>Contract testing</a:t>
            </a:r>
          </a:p>
          <a:p>
            <a:r>
              <a:rPr lang="en-NO" sz="2000" dirty="0"/>
              <a:t>Why your unit tests are a mess </a:t>
            </a:r>
            <a:r>
              <a:rPr lang="en-NO" sz="1600" dirty="0"/>
              <a:t>(and how to fix it)</a:t>
            </a:r>
          </a:p>
        </p:txBody>
      </p:sp>
      <p:pic>
        <p:nvPicPr>
          <p:cNvPr id="4" name="Picture 2" descr="Vi heter nå bspoke">
            <a:extLst>
              <a:ext uri="{FF2B5EF4-FFF2-40B4-BE49-F238E27FC236}">
                <a16:creationId xmlns:a16="http://schemas.microsoft.com/office/drawing/2014/main" id="{28E06443-BAC0-4C28-CA77-22E761320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72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4F3E-F4B0-B792-A6B1-31D360819B1F}"/>
              </a:ext>
            </a:extLst>
          </p:cNvPr>
          <p:cNvSpPr>
            <a:spLocks noGrp="1"/>
          </p:cNvSpPr>
          <p:nvPr>
            <p:ph type="title"/>
          </p:nvPr>
        </p:nvSpPr>
        <p:spPr>
          <a:xfrm>
            <a:off x="2527515" y="2998975"/>
            <a:ext cx="2183969" cy="1325563"/>
          </a:xfrm>
        </p:spPr>
        <p:txBody>
          <a:bodyPr/>
          <a:lstStyle/>
          <a:p>
            <a:r>
              <a:rPr lang="en-NO" dirty="0"/>
              <a:t>Contract</a:t>
            </a:r>
          </a:p>
        </p:txBody>
      </p:sp>
      <p:pic>
        <p:nvPicPr>
          <p:cNvPr id="5" name="Content Placeholder 4" descr="Contract with solid fill">
            <a:extLst>
              <a:ext uri="{FF2B5EF4-FFF2-40B4-BE49-F238E27FC236}">
                <a16:creationId xmlns:a16="http://schemas.microsoft.com/office/drawing/2014/main" id="{01C0CACD-D935-753B-9970-03F18D232B5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rot="1757198">
            <a:off x="4444483" y="2010241"/>
            <a:ext cx="3303033" cy="3303033"/>
          </a:xfrm>
        </p:spPr>
      </p:pic>
      <p:sp>
        <p:nvSpPr>
          <p:cNvPr id="7" name="Title 1">
            <a:extLst>
              <a:ext uri="{FF2B5EF4-FFF2-40B4-BE49-F238E27FC236}">
                <a16:creationId xmlns:a16="http://schemas.microsoft.com/office/drawing/2014/main" id="{1B90EBB1-E28F-456A-8257-720248FE2477}"/>
              </a:ext>
            </a:extLst>
          </p:cNvPr>
          <p:cNvSpPr txBox="1">
            <a:spLocks/>
          </p:cNvSpPr>
          <p:nvPr/>
        </p:nvSpPr>
        <p:spPr>
          <a:xfrm>
            <a:off x="7480518" y="3005483"/>
            <a:ext cx="21839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O" dirty="0"/>
              <a:t>testing</a:t>
            </a:r>
          </a:p>
        </p:txBody>
      </p:sp>
      <p:pic>
        <p:nvPicPr>
          <p:cNvPr id="8" name="Picture 2" descr="Vi heter nå bspoke">
            <a:extLst>
              <a:ext uri="{FF2B5EF4-FFF2-40B4-BE49-F238E27FC236}">
                <a16:creationId xmlns:a16="http://schemas.microsoft.com/office/drawing/2014/main" id="{C3443A5F-F152-4493-1F2D-6EDD08210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487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C834-DA39-2F74-0901-EAF6A109EF66}"/>
              </a:ext>
            </a:extLst>
          </p:cNvPr>
          <p:cNvSpPr>
            <a:spLocks noGrp="1"/>
          </p:cNvSpPr>
          <p:nvPr>
            <p:ph type="title"/>
          </p:nvPr>
        </p:nvSpPr>
        <p:spPr/>
        <p:txBody>
          <a:bodyPr/>
          <a:lstStyle/>
          <a:p>
            <a:r>
              <a:rPr lang="en-NO" dirty="0"/>
              <a:t>The problem with broad integration/E2E tests</a:t>
            </a:r>
          </a:p>
        </p:txBody>
      </p:sp>
      <p:grpSp>
        <p:nvGrpSpPr>
          <p:cNvPr id="32" name="Group 31">
            <a:extLst>
              <a:ext uri="{FF2B5EF4-FFF2-40B4-BE49-F238E27FC236}">
                <a16:creationId xmlns:a16="http://schemas.microsoft.com/office/drawing/2014/main" id="{02D69E6B-85C3-DF5D-7ED8-9DC01F30ABEE}"/>
              </a:ext>
            </a:extLst>
          </p:cNvPr>
          <p:cNvGrpSpPr/>
          <p:nvPr/>
        </p:nvGrpSpPr>
        <p:grpSpPr>
          <a:xfrm>
            <a:off x="1513716" y="1848895"/>
            <a:ext cx="9499966" cy="3210111"/>
            <a:chOff x="1513716" y="1848895"/>
            <a:chExt cx="9499966" cy="3210111"/>
          </a:xfrm>
        </p:grpSpPr>
        <p:grpSp>
          <p:nvGrpSpPr>
            <p:cNvPr id="33" name="Group 32">
              <a:extLst>
                <a:ext uri="{FF2B5EF4-FFF2-40B4-BE49-F238E27FC236}">
                  <a16:creationId xmlns:a16="http://schemas.microsoft.com/office/drawing/2014/main" id="{D23983DD-070B-F368-F402-0B761C9F53F7}"/>
                </a:ext>
              </a:extLst>
            </p:cNvPr>
            <p:cNvGrpSpPr/>
            <p:nvPr/>
          </p:nvGrpSpPr>
          <p:grpSpPr>
            <a:xfrm>
              <a:off x="1513716" y="2368304"/>
              <a:ext cx="8202108" cy="2690702"/>
              <a:chOff x="1513716" y="2368304"/>
              <a:chExt cx="8202108" cy="2690702"/>
            </a:xfrm>
          </p:grpSpPr>
          <p:grpSp>
            <p:nvGrpSpPr>
              <p:cNvPr id="37" name="Group 36">
                <a:extLst>
                  <a:ext uri="{FF2B5EF4-FFF2-40B4-BE49-F238E27FC236}">
                    <a16:creationId xmlns:a16="http://schemas.microsoft.com/office/drawing/2014/main" id="{D701FC1A-A194-2803-A80B-9449ACC89D29}"/>
                  </a:ext>
                </a:extLst>
              </p:cNvPr>
              <p:cNvGrpSpPr/>
              <p:nvPr/>
            </p:nvGrpSpPr>
            <p:grpSpPr>
              <a:xfrm>
                <a:off x="4757610" y="2898652"/>
                <a:ext cx="1060696" cy="1060696"/>
                <a:chOff x="1099409" y="1690688"/>
                <a:chExt cx="2601036" cy="2601036"/>
              </a:xfrm>
            </p:grpSpPr>
            <p:pic>
              <p:nvPicPr>
                <p:cNvPr id="62" name="Picture 61">
                  <a:extLst>
                    <a:ext uri="{FF2B5EF4-FFF2-40B4-BE49-F238E27FC236}">
                      <a16:creationId xmlns:a16="http://schemas.microsoft.com/office/drawing/2014/main" id="{5D52EF89-B68C-0987-CA1E-B14FE400B77D}"/>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63" name="Picture 62">
                  <a:extLst>
                    <a:ext uri="{FF2B5EF4-FFF2-40B4-BE49-F238E27FC236}">
                      <a16:creationId xmlns:a16="http://schemas.microsoft.com/office/drawing/2014/main" id="{00A9E5BB-6EB3-394A-D2A4-EE355A227047}"/>
                    </a:ext>
                  </a:extLst>
                </p:cNvPr>
                <p:cNvPicPr>
                  <a:picLocks noChangeAspect="1"/>
                </p:cNvPicPr>
                <p:nvPr/>
              </p:nvPicPr>
              <p:blipFill>
                <a:blip r:embed="rId3"/>
                <a:stretch>
                  <a:fillRect/>
                </a:stretch>
              </p:blipFill>
              <p:spPr>
                <a:xfrm>
                  <a:off x="1320104" y="1915324"/>
                  <a:ext cx="2159646" cy="2151764"/>
                </a:xfrm>
                <a:prstGeom prst="rect">
                  <a:avLst/>
                </a:prstGeom>
              </p:spPr>
            </p:pic>
          </p:grpSp>
          <p:grpSp>
            <p:nvGrpSpPr>
              <p:cNvPr id="38" name="Group 37">
                <a:extLst>
                  <a:ext uri="{FF2B5EF4-FFF2-40B4-BE49-F238E27FC236}">
                    <a16:creationId xmlns:a16="http://schemas.microsoft.com/office/drawing/2014/main" id="{865A4546-E5D6-BE24-D2F7-6EB6973E3702}"/>
                  </a:ext>
                </a:extLst>
              </p:cNvPr>
              <p:cNvGrpSpPr/>
              <p:nvPr/>
            </p:nvGrpSpPr>
            <p:grpSpPr>
              <a:xfrm>
                <a:off x="6539427" y="2394682"/>
                <a:ext cx="1060696" cy="1060696"/>
                <a:chOff x="1099409" y="1690688"/>
                <a:chExt cx="2601036" cy="2601036"/>
              </a:xfrm>
            </p:grpSpPr>
            <p:pic>
              <p:nvPicPr>
                <p:cNvPr id="60" name="Picture 59">
                  <a:extLst>
                    <a:ext uri="{FF2B5EF4-FFF2-40B4-BE49-F238E27FC236}">
                      <a16:creationId xmlns:a16="http://schemas.microsoft.com/office/drawing/2014/main" id="{973A1A2E-29DD-3C0D-04F2-E2B831387CD8}"/>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61" name="Picture 60">
                  <a:extLst>
                    <a:ext uri="{FF2B5EF4-FFF2-40B4-BE49-F238E27FC236}">
                      <a16:creationId xmlns:a16="http://schemas.microsoft.com/office/drawing/2014/main" id="{7F301302-8749-679C-3B3E-E7F518822BEA}"/>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39" name="Picture 38">
                <a:extLst>
                  <a:ext uri="{FF2B5EF4-FFF2-40B4-BE49-F238E27FC236}">
                    <a16:creationId xmlns:a16="http://schemas.microsoft.com/office/drawing/2014/main" id="{FB2D48B9-401F-3A1B-90E4-24721C33438C}"/>
                  </a:ext>
                </a:extLst>
              </p:cNvPr>
              <p:cNvPicPr>
                <a:picLocks noChangeAspect="1"/>
              </p:cNvPicPr>
              <p:nvPr/>
            </p:nvPicPr>
            <p:blipFill>
              <a:blip r:embed="rId4"/>
              <a:stretch>
                <a:fillRect/>
              </a:stretch>
            </p:blipFill>
            <p:spPr>
              <a:xfrm>
                <a:off x="8029696" y="2368304"/>
                <a:ext cx="684283" cy="868275"/>
              </a:xfrm>
              <a:prstGeom prst="rect">
                <a:avLst/>
              </a:prstGeom>
            </p:spPr>
          </p:pic>
          <p:pic>
            <p:nvPicPr>
              <p:cNvPr id="40" name="Picture 39">
                <a:extLst>
                  <a:ext uri="{FF2B5EF4-FFF2-40B4-BE49-F238E27FC236}">
                    <a16:creationId xmlns:a16="http://schemas.microsoft.com/office/drawing/2014/main" id="{1395557B-2CE6-A641-B944-F3845361176A}"/>
                  </a:ext>
                </a:extLst>
              </p:cNvPr>
              <p:cNvPicPr>
                <a:picLocks noChangeAspect="1"/>
              </p:cNvPicPr>
              <p:nvPr/>
            </p:nvPicPr>
            <p:blipFill>
              <a:blip r:embed="rId5"/>
              <a:stretch>
                <a:fillRect/>
              </a:stretch>
            </p:blipFill>
            <p:spPr>
              <a:xfrm>
                <a:off x="6330363" y="3628457"/>
                <a:ext cx="1074224" cy="530348"/>
              </a:xfrm>
              <a:prstGeom prst="rect">
                <a:avLst/>
              </a:prstGeom>
            </p:spPr>
          </p:pic>
          <p:pic>
            <p:nvPicPr>
              <p:cNvPr id="41" name="Picture 40">
                <a:extLst>
                  <a:ext uri="{FF2B5EF4-FFF2-40B4-BE49-F238E27FC236}">
                    <a16:creationId xmlns:a16="http://schemas.microsoft.com/office/drawing/2014/main" id="{6F86F8EB-29E7-820F-2EBB-9BFDC2E2924D}"/>
                  </a:ext>
                </a:extLst>
              </p:cNvPr>
              <p:cNvPicPr>
                <a:picLocks noChangeAspect="1"/>
              </p:cNvPicPr>
              <p:nvPr/>
            </p:nvPicPr>
            <p:blipFill>
              <a:blip r:embed="rId4"/>
              <a:stretch>
                <a:fillRect/>
              </a:stretch>
            </p:blipFill>
            <p:spPr>
              <a:xfrm>
                <a:off x="4861939" y="4147792"/>
                <a:ext cx="684283" cy="868275"/>
              </a:xfrm>
              <a:prstGeom prst="rect">
                <a:avLst/>
              </a:prstGeom>
            </p:spPr>
          </p:pic>
          <p:grpSp>
            <p:nvGrpSpPr>
              <p:cNvPr id="42" name="Group 41">
                <a:extLst>
                  <a:ext uri="{FF2B5EF4-FFF2-40B4-BE49-F238E27FC236}">
                    <a16:creationId xmlns:a16="http://schemas.microsoft.com/office/drawing/2014/main" id="{830CF44C-BA90-E772-B67D-E817A89E5ACD}"/>
                  </a:ext>
                </a:extLst>
              </p:cNvPr>
              <p:cNvGrpSpPr/>
              <p:nvPr/>
            </p:nvGrpSpPr>
            <p:grpSpPr>
              <a:xfrm>
                <a:off x="7707416" y="3998310"/>
                <a:ext cx="1060696" cy="1060696"/>
                <a:chOff x="1099409" y="1690688"/>
                <a:chExt cx="2601036" cy="2601036"/>
              </a:xfrm>
            </p:grpSpPr>
            <p:pic>
              <p:nvPicPr>
                <p:cNvPr id="58" name="Picture 57">
                  <a:extLst>
                    <a:ext uri="{FF2B5EF4-FFF2-40B4-BE49-F238E27FC236}">
                      <a16:creationId xmlns:a16="http://schemas.microsoft.com/office/drawing/2014/main" id="{13E5144A-E3B7-B43C-062F-8DB5276E7B17}"/>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59" name="Picture 58">
                  <a:extLst>
                    <a:ext uri="{FF2B5EF4-FFF2-40B4-BE49-F238E27FC236}">
                      <a16:creationId xmlns:a16="http://schemas.microsoft.com/office/drawing/2014/main" id="{28862ABF-9F26-ECE2-0C30-17AE7ED1C2D7}"/>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43" name="Picture 42">
                <a:extLst>
                  <a:ext uri="{FF2B5EF4-FFF2-40B4-BE49-F238E27FC236}">
                    <a16:creationId xmlns:a16="http://schemas.microsoft.com/office/drawing/2014/main" id="{C2B973FA-77A1-1BA1-42F1-B477C2DE3C56}"/>
                  </a:ext>
                </a:extLst>
              </p:cNvPr>
              <p:cNvPicPr>
                <a:picLocks noChangeAspect="1"/>
              </p:cNvPicPr>
              <p:nvPr/>
            </p:nvPicPr>
            <p:blipFill>
              <a:blip r:embed="rId4"/>
              <a:stretch>
                <a:fillRect/>
              </a:stretch>
            </p:blipFill>
            <p:spPr>
              <a:xfrm>
                <a:off x="9031541" y="4089916"/>
                <a:ext cx="684283" cy="868275"/>
              </a:xfrm>
              <a:prstGeom prst="rect">
                <a:avLst/>
              </a:prstGeom>
            </p:spPr>
          </p:pic>
          <p:cxnSp>
            <p:nvCxnSpPr>
              <p:cNvPr id="44" name="Straight Arrow Connector 43">
                <a:extLst>
                  <a:ext uri="{FF2B5EF4-FFF2-40B4-BE49-F238E27FC236}">
                    <a16:creationId xmlns:a16="http://schemas.microsoft.com/office/drawing/2014/main" id="{09CA55A6-FC2D-0F6B-D5D7-F0AA40D26CE4}"/>
                  </a:ext>
                </a:extLst>
              </p:cNvPr>
              <p:cNvCxnSpPr>
                <a:cxnSpLocks/>
                <a:endCxn id="60" idx="1"/>
              </p:cNvCxnSpPr>
              <p:nvPr/>
            </p:nvCxnSpPr>
            <p:spPr>
              <a:xfrm flipV="1">
                <a:off x="5728307" y="2925030"/>
                <a:ext cx="811120" cy="53034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14255E9-C755-2E11-9B13-2B692C165459}"/>
                  </a:ext>
                </a:extLst>
              </p:cNvPr>
              <p:cNvCxnSpPr>
                <a:cxnSpLocks/>
                <a:endCxn id="39" idx="1"/>
              </p:cNvCxnSpPr>
              <p:nvPr/>
            </p:nvCxnSpPr>
            <p:spPr>
              <a:xfrm flipV="1">
                <a:off x="7560717" y="2802442"/>
                <a:ext cx="468979" cy="7839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D7D45971-0AA1-D468-5645-AA19F560D0F2}"/>
                  </a:ext>
                </a:extLst>
              </p:cNvPr>
              <p:cNvCxnSpPr>
                <a:cxnSpLocks/>
                <a:endCxn id="41" idx="0"/>
              </p:cNvCxnSpPr>
              <p:nvPr/>
            </p:nvCxnSpPr>
            <p:spPr>
              <a:xfrm>
                <a:off x="5204080" y="3893631"/>
                <a:ext cx="1" cy="2541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EAD4AE5C-9359-E800-0689-CFABFC7592CC}"/>
                  </a:ext>
                </a:extLst>
              </p:cNvPr>
              <p:cNvCxnSpPr>
                <a:cxnSpLocks/>
              </p:cNvCxnSpPr>
              <p:nvPr/>
            </p:nvCxnSpPr>
            <p:spPr>
              <a:xfrm flipH="1">
                <a:off x="6789003" y="3429000"/>
                <a:ext cx="7015" cy="2912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FE761F54-AB46-9C75-498C-04484E1AD927}"/>
                  </a:ext>
                </a:extLst>
              </p:cNvPr>
              <p:cNvCxnSpPr>
                <a:cxnSpLocks/>
                <a:endCxn id="40" idx="1"/>
              </p:cNvCxnSpPr>
              <p:nvPr/>
            </p:nvCxnSpPr>
            <p:spPr>
              <a:xfrm>
                <a:off x="5728307" y="3867742"/>
                <a:ext cx="602056" cy="258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A46F310F-5ECF-EE9D-D84C-4D8FFC341610}"/>
                  </a:ext>
                </a:extLst>
              </p:cNvPr>
              <p:cNvCxnSpPr>
                <a:cxnSpLocks/>
                <a:endCxn id="40" idx="3"/>
              </p:cNvCxnSpPr>
              <p:nvPr/>
            </p:nvCxnSpPr>
            <p:spPr>
              <a:xfrm flipH="1" flipV="1">
                <a:off x="7404587" y="3893631"/>
                <a:ext cx="392828" cy="19628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4317C334-95D5-3F6E-AA68-945FD647C752}"/>
                  </a:ext>
                </a:extLst>
              </p:cNvPr>
              <p:cNvCxnSpPr>
                <a:cxnSpLocks/>
                <a:stCxn id="59" idx="3"/>
                <a:endCxn id="43" idx="1"/>
              </p:cNvCxnSpPr>
              <p:nvPr/>
            </p:nvCxnSpPr>
            <p:spPr>
              <a:xfrm flipV="1">
                <a:off x="8678113" y="4524054"/>
                <a:ext cx="353428" cy="46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51" name="Picture 50">
                <a:extLst>
                  <a:ext uri="{FF2B5EF4-FFF2-40B4-BE49-F238E27FC236}">
                    <a16:creationId xmlns:a16="http://schemas.microsoft.com/office/drawing/2014/main" id="{B9E12473-D81B-A6BB-453E-0E11D148D295}"/>
                  </a:ext>
                </a:extLst>
              </p:cNvPr>
              <p:cNvPicPr>
                <a:picLocks noChangeAspect="1"/>
              </p:cNvPicPr>
              <p:nvPr/>
            </p:nvPicPr>
            <p:blipFill>
              <a:blip r:embed="rId6"/>
              <a:stretch>
                <a:fillRect/>
              </a:stretch>
            </p:blipFill>
            <p:spPr>
              <a:xfrm>
                <a:off x="1513716" y="3101972"/>
                <a:ext cx="1787169" cy="706811"/>
              </a:xfrm>
              <a:prstGeom prst="rect">
                <a:avLst/>
              </a:prstGeom>
            </p:spPr>
          </p:pic>
          <p:cxnSp>
            <p:nvCxnSpPr>
              <p:cNvPr id="52" name="Straight Arrow Connector 51">
                <a:extLst>
                  <a:ext uri="{FF2B5EF4-FFF2-40B4-BE49-F238E27FC236}">
                    <a16:creationId xmlns:a16="http://schemas.microsoft.com/office/drawing/2014/main" id="{54B09B7E-D806-D091-C04F-58ECAFEF649E}"/>
                  </a:ext>
                </a:extLst>
              </p:cNvPr>
              <p:cNvCxnSpPr>
                <a:cxnSpLocks/>
                <a:stCxn id="51" idx="3"/>
              </p:cNvCxnSpPr>
              <p:nvPr/>
            </p:nvCxnSpPr>
            <p:spPr>
              <a:xfrm>
                <a:off x="3300885" y="3455378"/>
                <a:ext cx="1456725" cy="25888"/>
              </a:xfrm>
              <a:prstGeom prst="straightConnector1">
                <a:avLst/>
              </a:prstGeom>
              <a:ln w="38100">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524006CA-9938-3C62-66DF-1EEDFC1B224A}"/>
                  </a:ext>
                </a:extLst>
              </p:cNvPr>
              <p:cNvSpPr txBox="1"/>
              <p:nvPr/>
            </p:nvSpPr>
            <p:spPr>
              <a:xfrm>
                <a:off x="3427568" y="3144963"/>
                <a:ext cx="979692" cy="369332"/>
              </a:xfrm>
              <a:prstGeom prst="rect">
                <a:avLst/>
              </a:prstGeom>
              <a:noFill/>
              <a:ln>
                <a:noFill/>
              </a:ln>
            </p:spPr>
            <p:txBody>
              <a:bodyPr wrap="none" rtlCol="0">
                <a:spAutoFit/>
              </a:bodyPr>
              <a:lstStyle/>
              <a:p>
                <a:r>
                  <a:rPr lang="en-NO" dirty="0"/>
                  <a:t>Execute</a:t>
                </a:r>
              </a:p>
            </p:txBody>
          </p:sp>
          <p:cxnSp>
            <p:nvCxnSpPr>
              <p:cNvPr id="54" name="Curved Connector 53">
                <a:extLst>
                  <a:ext uri="{FF2B5EF4-FFF2-40B4-BE49-F238E27FC236}">
                    <a16:creationId xmlns:a16="http://schemas.microsoft.com/office/drawing/2014/main" id="{64427854-12B4-5461-9BBA-07B764895D36}"/>
                  </a:ext>
                </a:extLst>
              </p:cNvPr>
              <p:cNvCxnSpPr>
                <a:cxnSpLocks/>
                <a:stCxn id="51" idx="2"/>
                <a:endCxn id="41" idx="2"/>
              </p:cNvCxnSpPr>
              <p:nvPr/>
            </p:nvCxnSpPr>
            <p:spPr>
              <a:xfrm rot="16200000" flipH="1">
                <a:off x="3202049" y="3014035"/>
                <a:ext cx="1207284" cy="2796780"/>
              </a:xfrm>
              <a:prstGeom prst="curvedConnector3">
                <a:avLst>
                  <a:gd name="adj1" fmla="val 118935"/>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55" name="Curved Connector 54">
                <a:extLst>
                  <a:ext uri="{FF2B5EF4-FFF2-40B4-BE49-F238E27FC236}">
                    <a16:creationId xmlns:a16="http://schemas.microsoft.com/office/drawing/2014/main" id="{9CB37ACB-DF9E-8058-A177-E3D5AA5431C4}"/>
                  </a:ext>
                </a:extLst>
              </p:cNvPr>
              <p:cNvCxnSpPr>
                <a:cxnSpLocks/>
                <a:stCxn id="51" idx="2"/>
                <a:endCxn id="40" idx="2"/>
              </p:cNvCxnSpPr>
              <p:nvPr/>
            </p:nvCxnSpPr>
            <p:spPr>
              <a:xfrm rot="16200000" flipH="1">
                <a:off x="4462377" y="1753707"/>
                <a:ext cx="350022" cy="4460174"/>
              </a:xfrm>
              <a:prstGeom prst="curvedConnector3">
                <a:avLst>
                  <a:gd name="adj1" fmla="val 494700"/>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a:extLst>
                  <a:ext uri="{FF2B5EF4-FFF2-40B4-BE49-F238E27FC236}">
                    <a16:creationId xmlns:a16="http://schemas.microsoft.com/office/drawing/2014/main" id="{4112E06D-F65A-4D0F-AA4C-BD313F7802C1}"/>
                  </a:ext>
                </a:extLst>
              </p:cNvPr>
              <p:cNvCxnSpPr>
                <a:cxnSpLocks/>
                <a:stCxn id="51" idx="0"/>
                <a:endCxn id="39" idx="0"/>
              </p:cNvCxnSpPr>
              <p:nvPr/>
            </p:nvCxnSpPr>
            <p:spPr>
              <a:xfrm rot="5400000" flipH="1" flipV="1">
                <a:off x="5022735" y="-247130"/>
                <a:ext cx="733668" cy="5964537"/>
              </a:xfrm>
              <a:prstGeom prst="curvedConnector3">
                <a:avLst>
                  <a:gd name="adj1" fmla="val 131159"/>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57" name="Curved Connector 56">
                <a:extLst>
                  <a:ext uri="{FF2B5EF4-FFF2-40B4-BE49-F238E27FC236}">
                    <a16:creationId xmlns:a16="http://schemas.microsoft.com/office/drawing/2014/main" id="{F3C52885-3854-D2B6-D105-4F5050DD7BC8}"/>
                  </a:ext>
                </a:extLst>
              </p:cNvPr>
              <p:cNvCxnSpPr>
                <a:cxnSpLocks/>
                <a:stCxn id="51" idx="2"/>
                <a:endCxn id="58" idx="2"/>
              </p:cNvCxnSpPr>
              <p:nvPr/>
            </p:nvCxnSpPr>
            <p:spPr>
              <a:xfrm rot="16200000" flipH="1">
                <a:off x="4697421" y="1518662"/>
                <a:ext cx="1250223" cy="5830463"/>
              </a:xfrm>
              <a:prstGeom prst="curvedConnector3">
                <a:avLst>
                  <a:gd name="adj1" fmla="val 161744"/>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cxnSp>
          <p:nvCxnSpPr>
            <p:cNvPr id="34" name="Straight Arrow Connector 33">
              <a:extLst>
                <a:ext uri="{FF2B5EF4-FFF2-40B4-BE49-F238E27FC236}">
                  <a16:creationId xmlns:a16="http://schemas.microsoft.com/office/drawing/2014/main" id="{24C01543-8438-9E79-4123-9CEB2C5B0DFC}"/>
                </a:ext>
              </a:extLst>
            </p:cNvPr>
            <p:cNvCxnSpPr>
              <a:cxnSpLocks/>
            </p:cNvCxnSpPr>
            <p:nvPr/>
          </p:nvCxnSpPr>
          <p:spPr>
            <a:xfrm flipV="1">
              <a:off x="8768112" y="2333946"/>
              <a:ext cx="947712" cy="23073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9C1FC7D3-AE18-AEF1-DD2C-ED72CD4AC469}"/>
                </a:ext>
              </a:extLst>
            </p:cNvPr>
            <p:cNvSpPr/>
            <p:nvPr/>
          </p:nvSpPr>
          <p:spPr>
            <a:xfrm>
              <a:off x="9715824" y="1848895"/>
              <a:ext cx="1297858" cy="933998"/>
            </a:xfrm>
            <a:custGeom>
              <a:avLst/>
              <a:gdLst>
                <a:gd name="connsiteX0" fmla="*/ 0 w 1297858"/>
                <a:gd name="connsiteY0" fmla="*/ 0 h 933998"/>
                <a:gd name="connsiteX1" fmla="*/ 648929 w 1297858"/>
                <a:gd name="connsiteY1" fmla="*/ 0 h 933998"/>
                <a:gd name="connsiteX2" fmla="*/ 1297858 w 1297858"/>
                <a:gd name="connsiteY2" fmla="*/ 0 h 933998"/>
                <a:gd name="connsiteX3" fmla="*/ 1297858 w 1297858"/>
                <a:gd name="connsiteY3" fmla="*/ 448319 h 933998"/>
                <a:gd name="connsiteX4" fmla="*/ 1297858 w 1297858"/>
                <a:gd name="connsiteY4" fmla="*/ 933998 h 933998"/>
                <a:gd name="connsiteX5" fmla="*/ 648929 w 1297858"/>
                <a:gd name="connsiteY5" fmla="*/ 933998 h 933998"/>
                <a:gd name="connsiteX6" fmla="*/ 0 w 1297858"/>
                <a:gd name="connsiteY6" fmla="*/ 933998 h 933998"/>
                <a:gd name="connsiteX7" fmla="*/ 0 w 1297858"/>
                <a:gd name="connsiteY7" fmla="*/ 457659 h 933998"/>
                <a:gd name="connsiteX8" fmla="*/ 0 w 1297858"/>
                <a:gd name="connsiteY8" fmla="*/ 0 h 9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858" h="933998" extrusionOk="0">
                  <a:moveTo>
                    <a:pt x="0" y="0"/>
                  </a:moveTo>
                  <a:cubicBezTo>
                    <a:pt x="176495" y="-25155"/>
                    <a:pt x="463444" y="-30344"/>
                    <a:pt x="648929" y="0"/>
                  </a:cubicBezTo>
                  <a:cubicBezTo>
                    <a:pt x="834414" y="30344"/>
                    <a:pt x="1045964" y="-30437"/>
                    <a:pt x="1297858" y="0"/>
                  </a:cubicBezTo>
                  <a:cubicBezTo>
                    <a:pt x="1299870" y="117127"/>
                    <a:pt x="1287984" y="290420"/>
                    <a:pt x="1297858" y="448319"/>
                  </a:cubicBezTo>
                  <a:cubicBezTo>
                    <a:pt x="1307732" y="606218"/>
                    <a:pt x="1293862" y="778534"/>
                    <a:pt x="1297858" y="933998"/>
                  </a:cubicBezTo>
                  <a:cubicBezTo>
                    <a:pt x="1004964" y="924619"/>
                    <a:pt x="838754" y="909180"/>
                    <a:pt x="648929" y="933998"/>
                  </a:cubicBezTo>
                  <a:cubicBezTo>
                    <a:pt x="459104" y="958816"/>
                    <a:pt x="228362" y="926540"/>
                    <a:pt x="0" y="933998"/>
                  </a:cubicBezTo>
                  <a:cubicBezTo>
                    <a:pt x="20290" y="837696"/>
                    <a:pt x="14021" y="641724"/>
                    <a:pt x="0" y="457659"/>
                  </a:cubicBezTo>
                  <a:cubicBezTo>
                    <a:pt x="-14021" y="273594"/>
                    <a:pt x="19413" y="153489"/>
                    <a:pt x="0" y="0"/>
                  </a:cubicBezTo>
                  <a:close/>
                </a:path>
              </a:pathLst>
            </a:custGeom>
            <a:noFill/>
            <a:ln w="38100">
              <a:prstDash val="sysDash"/>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system</a:t>
              </a:r>
            </a:p>
          </p:txBody>
        </p:sp>
        <p:cxnSp>
          <p:nvCxnSpPr>
            <p:cNvPr id="36" name="Curved Connector 35">
              <a:extLst>
                <a:ext uri="{FF2B5EF4-FFF2-40B4-BE49-F238E27FC236}">
                  <a16:creationId xmlns:a16="http://schemas.microsoft.com/office/drawing/2014/main" id="{1F5CB4B0-B4FD-018B-4954-DF1B75D27450}"/>
                </a:ext>
              </a:extLst>
            </p:cNvPr>
            <p:cNvCxnSpPr>
              <a:cxnSpLocks/>
              <a:stCxn id="51" idx="0"/>
              <a:endCxn id="35" idx="0"/>
            </p:cNvCxnSpPr>
            <p:nvPr/>
          </p:nvCxnSpPr>
          <p:spPr>
            <a:xfrm rot="5400000" flipH="1" flipV="1">
              <a:off x="5759489" y="-1503292"/>
              <a:ext cx="1253077" cy="7957452"/>
            </a:xfrm>
            <a:prstGeom prst="curvedConnector3">
              <a:avLst>
                <a:gd name="adj1" fmla="val 118243"/>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pic>
        <p:nvPicPr>
          <p:cNvPr id="3" name="Picture 2" descr="Vi heter nå bspoke">
            <a:extLst>
              <a:ext uri="{FF2B5EF4-FFF2-40B4-BE49-F238E27FC236}">
                <a16:creationId xmlns:a16="http://schemas.microsoft.com/office/drawing/2014/main" id="{EE9DF0CF-4534-5CB5-B59F-B34FE18640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70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C834-DA39-2F74-0901-EAF6A109EF66}"/>
              </a:ext>
            </a:extLst>
          </p:cNvPr>
          <p:cNvSpPr>
            <a:spLocks noGrp="1"/>
          </p:cNvSpPr>
          <p:nvPr>
            <p:ph type="title"/>
          </p:nvPr>
        </p:nvSpPr>
        <p:spPr/>
        <p:txBody>
          <a:bodyPr/>
          <a:lstStyle/>
          <a:p>
            <a:r>
              <a:rPr lang="en-NO" dirty="0"/>
              <a:t>The problem with broad integration/E2E tests</a:t>
            </a:r>
          </a:p>
        </p:txBody>
      </p:sp>
      <p:grpSp>
        <p:nvGrpSpPr>
          <p:cNvPr id="36" name="Group 35">
            <a:extLst>
              <a:ext uri="{FF2B5EF4-FFF2-40B4-BE49-F238E27FC236}">
                <a16:creationId xmlns:a16="http://schemas.microsoft.com/office/drawing/2014/main" id="{6EA3CDFD-24CF-06D8-5520-47EC12D4B711}"/>
              </a:ext>
            </a:extLst>
          </p:cNvPr>
          <p:cNvGrpSpPr/>
          <p:nvPr/>
        </p:nvGrpSpPr>
        <p:grpSpPr>
          <a:xfrm>
            <a:off x="1513716" y="1848895"/>
            <a:ext cx="9499966" cy="3210111"/>
            <a:chOff x="1513716" y="1848895"/>
            <a:chExt cx="9499966" cy="3210111"/>
          </a:xfrm>
        </p:grpSpPr>
        <p:grpSp>
          <p:nvGrpSpPr>
            <p:cNvPr id="37" name="Group 36">
              <a:extLst>
                <a:ext uri="{FF2B5EF4-FFF2-40B4-BE49-F238E27FC236}">
                  <a16:creationId xmlns:a16="http://schemas.microsoft.com/office/drawing/2014/main" id="{5E8771E0-5DE3-C560-9A08-F45585711451}"/>
                </a:ext>
              </a:extLst>
            </p:cNvPr>
            <p:cNvGrpSpPr/>
            <p:nvPr/>
          </p:nvGrpSpPr>
          <p:grpSpPr>
            <a:xfrm>
              <a:off x="1513716" y="2368304"/>
              <a:ext cx="8202108" cy="2690702"/>
              <a:chOff x="1513716" y="2368304"/>
              <a:chExt cx="8202108" cy="2690702"/>
            </a:xfrm>
          </p:grpSpPr>
          <p:grpSp>
            <p:nvGrpSpPr>
              <p:cNvPr id="41" name="Group 40">
                <a:extLst>
                  <a:ext uri="{FF2B5EF4-FFF2-40B4-BE49-F238E27FC236}">
                    <a16:creationId xmlns:a16="http://schemas.microsoft.com/office/drawing/2014/main" id="{9F700179-A07A-9385-0856-6A0228A15438}"/>
                  </a:ext>
                </a:extLst>
              </p:cNvPr>
              <p:cNvGrpSpPr/>
              <p:nvPr/>
            </p:nvGrpSpPr>
            <p:grpSpPr>
              <a:xfrm>
                <a:off x="4757610" y="2898652"/>
                <a:ext cx="1060696" cy="1060696"/>
                <a:chOff x="1099409" y="1690688"/>
                <a:chExt cx="2601036" cy="2601036"/>
              </a:xfrm>
            </p:grpSpPr>
            <p:pic>
              <p:nvPicPr>
                <p:cNvPr id="66" name="Picture 65">
                  <a:extLst>
                    <a:ext uri="{FF2B5EF4-FFF2-40B4-BE49-F238E27FC236}">
                      <a16:creationId xmlns:a16="http://schemas.microsoft.com/office/drawing/2014/main" id="{072AB519-AD5A-B328-CF6D-C9EE8443EF66}"/>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67" name="Picture 66">
                  <a:extLst>
                    <a:ext uri="{FF2B5EF4-FFF2-40B4-BE49-F238E27FC236}">
                      <a16:creationId xmlns:a16="http://schemas.microsoft.com/office/drawing/2014/main" id="{F5B96125-5069-4C46-AAB0-E193A06393FA}"/>
                    </a:ext>
                  </a:extLst>
                </p:cNvPr>
                <p:cNvPicPr>
                  <a:picLocks noChangeAspect="1"/>
                </p:cNvPicPr>
                <p:nvPr/>
              </p:nvPicPr>
              <p:blipFill>
                <a:blip r:embed="rId3"/>
                <a:stretch>
                  <a:fillRect/>
                </a:stretch>
              </p:blipFill>
              <p:spPr>
                <a:xfrm>
                  <a:off x="1320104" y="1915324"/>
                  <a:ext cx="2159646" cy="2151764"/>
                </a:xfrm>
                <a:prstGeom prst="rect">
                  <a:avLst/>
                </a:prstGeom>
              </p:spPr>
            </p:pic>
          </p:grpSp>
          <p:grpSp>
            <p:nvGrpSpPr>
              <p:cNvPr id="42" name="Group 41">
                <a:extLst>
                  <a:ext uri="{FF2B5EF4-FFF2-40B4-BE49-F238E27FC236}">
                    <a16:creationId xmlns:a16="http://schemas.microsoft.com/office/drawing/2014/main" id="{15DA7EB5-7744-5964-513D-E4434CC2B3F6}"/>
                  </a:ext>
                </a:extLst>
              </p:cNvPr>
              <p:cNvGrpSpPr/>
              <p:nvPr/>
            </p:nvGrpSpPr>
            <p:grpSpPr>
              <a:xfrm>
                <a:off x="6539427" y="2394682"/>
                <a:ext cx="1060696" cy="1060696"/>
                <a:chOff x="1099409" y="1690688"/>
                <a:chExt cx="2601036" cy="2601036"/>
              </a:xfrm>
            </p:grpSpPr>
            <p:pic>
              <p:nvPicPr>
                <p:cNvPr id="64" name="Picture 63">
                  <a:extLst>
                    <a:ext uri="{FF2B5EF4-FFF2-40B4-BE49-F238E27FC236}">
                      <a16:creationId xmlns:a16="http://schemas.microsoft.com/office/drawing/2014/main" id="{B7CCF454-91E0-0E7F-DB5C-38ED797919DD}"/>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65" name="Picture 64">
                  <a:extLst>
                    <a:ext uri="{FF2B5EF4-FFF2-40B4-BE49-F238E27FC236}">
                      <a16:creationId xmlns:a16="http://schemas.microsoft.com/office/drawing/2014/main" id="{2FF631EA-7628-BCD4-BBC8-FB562653AFD1}"/>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43" name="Picture 42">
                <a:extLst>
                  <a:ext uri="{FF2B5EF4-FFF2-40B4-BE49-F238E27FC236}">
                    <a16:creationId xmlns:a16="http://schemas.microsoft.com/office/drawing/2014/main" id="{C1A36ACE-914A-4518-0245-D369B033ED39}"/>
                  </a:ext>
                </a:extLst>
              </p:cNvPr>
              <p:cNvPicPr>
                <a:picLocks noChangeAspect="1"/>
              </p:cNvPicPr>
              <p:nvPr/>
            </p:nvPicPr>
            <p:blipFill>
              <a:blip r:embed="rId4"/>
              <a:stretch>
                <a:fillRect/>
              </a:stretch>
            </p:blipFill>
            <p:spPr>
              <a:xfrm>
                <a:off x="8029696" y="2368304"/>
                <a:ext cx="684283" cy="868275"/>
              </a:xfrm>
              <a:prstGeom prst="rect">
                <a:avLst/>
              </a:prstGeom>
            </p:spPr>
          </p:pic>
          <p:pic>
            <p:nvPicPr>
              <p:cNvPr id="44" name="Picture 43">
                <a:extLst>
                  <a:ext uri="{FF2B5EF4-FFF2-40B4-BE49-F238E27FC236}">
                    <a16:creationId xmlns:a16="http://schemas.microsoft.com/office/drawing/2014/main" id="{36791D64-4B12-1EC8-7ABA-974142CE4F06}"/>
                  </a:ext>
                </a:extLst>
              </p:cNvPr>
              <p:cNvPicPr>
                <a:picLocks noChangeAspect="1"/>
              </p:cNvPicPr>
              <p:nvPr/>
            </p:nvPicPr>
            <p:blipFill>
              <a:blip r:embed="rId5"/>
              <a:stretch>
                <a:fillRect/>
              </a:stretch>
            </p:blipFill>
            <p:spPr>
              <a:xfrm>
                <a:off x="6330363" y="3628457"/>
                <a:ext cx="1074224" cy="530348"/>
              </a:xfrm>
              <a:prstGeom prst="rect">
                <a:avLst/>
              </a:prstGeom>
            </p:spPr>
          </p:pic>
          <p:pic>
            <p:nvPicPr>
              <p:cNvPr id="45" name="Picture 44">
                <a:extLst>
                  <a:ext uri="{FF2B5EF4-FFF2-40B4-BE49-F238E27FC236}">
                    <a16:creationId xmlns:a16="http://schemas.microsoft.com/office/drawing/2014/main" id="{A902054F-7842-4B02-2EE2-9FD1A55367DC}"/>
                  </a:ext>
                </a:extLst>
              </p:cNvPr>
              <p:cNvPicPr>
                <a:picLocks noChangeAspect="1"/>
              </p:cNvPicPr>
              <p:nvPr/>
            </p:nvPicPr>
            <p:blipFill>
              <a:blip r:embed="rId4"/>
              <a:stretch>
                <a:fillRect/>
              </a:stretch>
            </p:blipFill>
            <p:spPr>
              <a:xfrm>
                <a:off x="4861939" y="4147792"/>
                <a:ext cx="684283" cy="868275"/>
              </a:xfrm>
              <a:prstGeom prst="rect">
                <a:avLst/>
              </a:prstGeom>
            </p:spPr>
          </p:pic>
          <p:grpSp>
            <p:nvGrpSpPr>
              <p:cNvPr id="46" name="Group 45">
                <a:extLst>
                  <a:ext uri="{FF2B5EF4-FFF2-40B4-BE49-F238E27FC236}">
                    <a16:creationId xmlns:a16="http://schemas.microsoft.com/office/drawing/2014/main" id="{B84F3AA6-CF59-E7FA-E638-AAC85560687D}"/>
                  </a:ext>
                </a:extLst>
              </p:cNvPr>
              <p:cNvGrpSpPr/>
              <p:nvPr/>
            </p:nvGrpSpPr>
            <p:grpSpPr>
              <a:xfrm>
                <a:off x="7707416" y="3998310"/>
                <a:ext cx="1060696" cy="1060696"/>
                <a:chOff x="1099409" y="1690688"/>
                <a:chExt cx="2601036" cy="2601036"/>
              </a:xfrm>
            </p:grpSpPr>
            <p:pic>
              <p:nvPicPr>
                <p:cNvPr id="62" name="Picture 61">
                  <a:extLst>
                    <a:ext uri="{FF2B5EF4-FFF2-40B4-BE49-F238E27FC236}">
                      <a16:creationId xmlns:a16="http://schemas.microsoft.com/office/drawing/2014/main" id="{B413E659-1B6B-D81E-147D-E670017898E2}"/>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63" name="Picture 62">
                  <a:extLst>
                    <a:ext uri="{FF2B5EF4-FFF2-40B4-BE49-F238E27FC236}">
                      <a16:creationId xmlns:a16="http://schemas.microsoft.com/office/drawing/2014/main" id="{1F90BB22-82EC-F81A-AB30-921068862AA6}"/>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47" name="Picture 46">
                <a:extLst>
                  <a:ext uri="{FF2B5EF4-FFF2-40B4-BE49-F238E27FC236}">
                    <a16:creationId xmlns:a16="http://schemas.microsoft.com/office/drawing/2014/main" id="{BAEDEAFE-01D7-C58C-3C5B-4A807BE50425}"/>
                  </a:ext>
                </a:extLst>
              </p:cNvPr>
              <p:cNvPicPr>
                <a:picLocks noChangeAspect="1"/>
              </p:cNvPicPr>
              <p:nvPr/>
            </p:nvPicPr>
            <p:blipFill>
              <a:blip r:embed="rId4"/>
              <a:stretch>
                <a:fillRect/>
              </a:stretch>
            </p:blipFill>
            <p:spPr>
              <a:xfrm>
                <a:off x="9031541" y="4089916"/>
                <a:ext cx="684283" cy="868275"/>
              </a:xfrm>
              <a:prstGeom prst="rect">
                <a:avLst/>
              </a:prstGeom>
            </p:spPr>
          </p:pic>
          <p:cxnSp>
            <p:nvCxnSpPr>
              <p:cNvPr id="48" name="Straight Arrow Connector 47">
                <a:extLst>
                  <a:ext uri="{FF2B5EF4-FFF2-40B4-BE49-F238E27FC236}">
                    <a16:creationId xmlns:a16="http://schemas.microsoft.com/office/drawing/2014/main" id="{76D191AC-5EA1-24D9-9904-4DED09B211A3}"/>
                  </a:ext>
                </a:extLst>
              </p:cNvPr>
              <p:cNvCxnSpPr>
                <a:cxnSpLocks/>
                <a:endCxn id="64" idx="1"/>
              </p:cNvCxnSpPr>
              <p:nvPr/>
            </p:nvCxnSpPr>
            <p:spPr>
              <a:xfrm flipV="1">
                <a:off x="5728307" y="2925030"/>
                <a:ext cx="811120" cy="53034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C2C73403-26DE-F0CB-6DF7-B79F4AA946AC}"/>
                  </a:ext>
                </a:extLst>
              </p:cNvPr>
              <p:cNvCxnSpPr>
                <a:cxnSpLocks/>
                <a:endCxn id="43" idx="1"/>
              </p:cNvCxnSpPr>
              <p:nvPr/>
            </p:nvCxnSpPr>
            <p:spPr>
              <a:xfrm flipV="1">
                <a:off x="7560717" y="2802442"/>
                <a:ext cx="468979" cy="7839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C33ADCE1-CAE1-0ED7-1AAD-C3EB0656E09E}"/>
                  </a:ext>
                </a:extLst>
              </p:cNvPr>
              <p:cNvCxnSpPr>
                <a:cxnSpLocks/>
                <a:endCxn id="45" idx="0"/>
              </p:cNvCxnSpPr>
              <p:nvPr/>
            </p:nvCxnSpPr>
            <p:spPr>
              <a:xfrm>
                <a:off x="5204080" y="3893631"/>
                <a:ext cx="1" cy="2541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24DCA1C7-B480-7104-54B4-4A22AF72C95F}"/>
                  </a:ext>
                </a:extLst>
              </p:cNvPr>
              <p:cNvCxnSpPr>
                <a:cxnSpLocks/>
              </p:cNvCxnSpPr>
              <p:nvPr/>
            </p:nvCxnSpPr>
            <p:spPr>
              <a:xfrm flipH="1">
                <a:off x="6789003" y="3429000"/>
                <a:ext cx="7015" cy="2912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E6D4C803-C961-717C-354A-86EE3C0E5D07}"/>
                  </a:ext>
                </a:extLst>
              </p:cNvPr>
              <p:cNvCxnSpPr>
                <a:cxnSpLocks/>
                <a:endCxn id="44" idx="1"/>
              </p:cNvCxnSpPr>
              <p:nvPr/>
            </p:nvCxnSpPr>
            <p:spPr>
              <a:xfrm>
                <a:off x="5728307" y="3867742"/>
                <a:ext cx="602056" cy="258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631BD72F-E219-0EBE-95B6-7686AEC15E5D}"/>
                  </a:ext>
                </a:extLst>
              </p:cNvPr>
              <p:cNvCxnSpPr>
                <a:cxnSpLocks/>
                <a:endCxn id="44" idx="3"/>
              </p:cNvCxnSpPr>
              <p:nvPr/>
            </p:nvCxnSpPr>
            <p:spPr>
              <a:xfrm flipH="1" flipV="1">
                <a:off x="7404587" y="3893631"/>
                <a:ext cx="392828" cy="19628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A8B67E50-EA74-57B9-307F-AB1BB852425B}"/>
                  </a:ext>
                </a:extLst>
              </p:cNvPr>
              <p:cNvCxnSpPr>
                <a:cxnSpLocks/>
                <a:stCxn id="63" idx="3"/>
                <a:endCxn id="47" idx="1"/>
              </p:cNvCxnSpPr>
              <p:nvPr/>
            </p:nvCxnSpPr>
            <p:spPr>
              <a:xfrm flipV="1">
                <a:off x="8678113" y="4524054"/>
                <a:ext cx="353428" cy="46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55" name="Picture 54">
                <a:extLst>
                  <a:ext uri="{FF2B5EF4-FFF2-40B4-BE49-F238E27FC236}">
                    <a16:creationId xmlns:a16="http://schemas.microsoft.com/office/drawing/2014/main" id="{57CA30BE-7A37-78F6-FEF8-7882052A37BF}"/>
                  </a:ext>
                </a:extLst>
              </p:cNvPr>
              <p:cNvPicPr>
                <a:picLocks noChangeAspect="1"/>
              </p:cNvPicPr>
              <p:nvPr/>
            </p:nvPicPr>
            <p:blipFill>
              <a:blip r:embed="rId6"/>
              <a:stretch>
                <a:fillRect/>
              </a:stretch>
            </p:blipFill>
            <p:spPr>
              <a:xfrm>
                <a:off x="1513716" y="3101972"/>
                <a:ext cx="1787169" cy="706811"/>
              </a:xfrm>
              <a:prstGeom prst="rect">
                <a:avLst/>
              </a:prstGeom>
            </p:spPr>
          </p:pic>
          <p:cxnSp>
            <p:nvCxnSpPr>
              <p:cNvPr id="56" name="Straight Arrow Connector 55">
                <a:extLst>
                  <a:ext uri="{FF2B5EF4-FFF2-40B4-BE49-F238E27FC236}">
                    <a16:creationId xmlns:a16="http://schemas.microsoft.com/office/drawing/2014/main" id="{C3CBE33D-8310-A076-3435-E1599032183C}"/>
                  </a:ext>
                </a:extLst>
              </p:cNvPr>
              <p:cNvCxnSpPr>
                <a:cxnSpLocks/>
                <a:stCxn id="55" idx="3"/>
              </p:cNvCxnSpPr>
              <p:nvPr/>
            </p:nvCxnSpPr>
            <p:spPr>
              <a:xfrm>
                <a:off x="3300885" y="3455378"/>
                <a:ext cx="1456725" cy="25888"/>
              </a:xfrm>
              <a:prstGeom prst="straightConnector1">
                <a:avLst/>
              </a:prstGeom>
              <a:ln w="38100">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8BB5A9AE-299E-EE06-327E-7A336524D09E}"/>
                  </a:ext>
                </a:extLst>
              </p:cNvPr>
              <p:cNvSpPr txBox="1"/>
              <p:nvPr/>
            </p:nvSpPr>
            <p:spPr>
              <a:xfrm>
                <a:off x="3427568" y="3144963"/>
                <a:ext cx="979692" cy="369332"/>
              </a:xfrm>
              <a:prstGeom prst="rect">
                <a:avLst/>
              </a:prstGeom>
              <a:noFill/>
              <a:ln>
                <a:noFill/>
              </a:ln>
            </p:spPr>
            <p:txBody>
              <a:bodyPr wrap="none" rtlCol="0">
                <a:spAutoFit/>
              </a:bodyPr>
              <a:lstStyle/>
              <a:p>
                <a:r>
                  <a:rPr lang="en-NO" dirty="0"/>
                  <a:t>Execute</a:t>
                </a:r>
              </a:p>
            </p:txBody>
          </p:sp>
          <p:cxnSp>
            <p:nvCxnSpPr>
              <p:cNvPr id="58" name="Curved Connector 57">
                <a:extLst>
                  <a:ext uri="{FF2B5EF4-FFF2-40B4-BE49-F238E27FC236}">
                    <a16:creationId xmlns:a16="http://schemas.microsoft.com/office/drawing/2014/main" id="{EB1C77A3-8E34-B8DB-BAA4-610A728D7833}"/>
                  </a:ext>
                </a:extLst>
              </p:cNvPr>
              <p:cNvCxnSpPr>
                <a:cxnSpLocks/>
                <a:stCxn id="55" idx="2"/>
                <a:endCxn id="45" idx="2"/>
              </p:cNvCxnSpPr>
              <p:nvPr/>
            </p:nvCxnSpPr>
            <p:spPr>
              <a:xfrm rot="16200000" flipH="1">
                <a:off x="3202049" y="3014035"/>
                <a:ext cx="1207284" cy="2796780"/>
              </a:xfrm>
              <a:prstGeom prst="curvedConnector3">
                <a:avLst>
                  <a:gd name="adj1" fmla="val 118935"/>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59" name="Curved Connector 58">
                <a:extLst>
                  <a:ext uri="{FF2B5EF4-FFF2-40B4-BE49-F238E27FC236}">
                    <a16:creationId xmlns:a16="http://schemas.microsoft.com/office/drawing/2014/main" id="{D4EEB7AC-687F-857C-8EB0-7EBC2D063852}"/>
                  </a:ext>
                </a:extLst>
              </p:cNvPr>
              <p:cNvCxnSpPr>
                <a:cxnSpLocks/>
                <a:stCxn id="55" idx="2"/>
                <a:endCxn id="44" idx="2"/>
              </p:cNvCxnSpPr>
              <p:nvPr/>
            </p:nvCxnSpPr>
            <p:spPr>
              <a:xfrm rot="16200000" flipH="1">
                <a:off x="4462377" y="1753707"/>
                <a:ext cx="350022" cy="4460174"/>
              </a:xfrm>
              <a:prstGeom prst="curvedConnector3">
                <a:avLst>
                  <a:gd name="adj1" fmla="val 494700"/>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60" name="Curved Connector 59">
                <a:extLst>
                  <a:ext uri="{FF2B5EF4-FFF2-40B4-BE49-F238E27FC236}">
                    <a16:creationId xmlns:a16="http://schemas.microsoft.com/office/drawing/2014/main" id="{20C28A93-6D8B-2720-7B3F-D8D928B95896}"/>
                  </a:ext>
                </a:extLst>
              </p:cNvPr>
              <p:cNvCxnSpPr>
                <a:cxnSpLocks/>
                <a:stCxn id="55" idx="0"/>
                <a:endCxn id="43" idx="0"/>
              </p:cNvCxnSpPr>
              <p:nvPr/>
            </p:nvCxnSpPr>
            <p:spPr>
              <a:xfrm rot="5400000" flipH="1" flipV="1">
                <a:off x="5022735" y="-247130"/>
                <a:ext cx="733668" cy="5964537"/>
              </a:xfrm>
              <a:prstGeom prst="curvedConnector3">
                <a:avLst>
                  <a:gd name="adj1" fmla="val 131159"/>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61" name="Curved Connector 60">
                <a:extLst>
                  <a:ext uri="{FF2B5EF4-FFF2-40B4-BE49-F238E27FC236}">
                    <a16:creationId xmlns:a16="http://schemas.microsoft.com/office/drawing/2014/main" id="{C69E5554-52AB-682F-206B-F679AF6A9F77}"/>
                  </a:ext>
                </a:extLst>
              </p:cNvPr>
              <p:cNvCxnSpPr>
                <a:cxnSpLocks/>
                <a:stCxn id="55" idx="2"/>
                <a:endCxn id="62" idx="2"/>
              </p:cNvCxnSpPr>
              <p:nvPr/>
            </p:nvCxnSpPr>
            <p:spPr>
              <a:xfrm rot="16200000" flipH="1">
                <a:off x="4697421" y="1518662"/>
                <a:ext cx="1250223" cy="5830463"/>
              </a:xfrm>
              <a:prstGeom prst="curvedConnector3">
                <a:avLst>
                  <a:gd name="adj1" fmla="val 161744"/>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cxnSp>
          <p:nvCxnSpPr>
            <p:cNvPr id="38" name="Straight Arrow Connector 37">
              <a:extLst>
                <a:ext uri="{FF2B5EF4-FFF2-40B4-BE49-F238E27FC236}">
                  <a16:creationId xmlns:a16="http://schemas.microsoft.com/office/drawing/2014/main" id="{6722DA2A-4ACE-1896-2418-C8F9FD3AD208}"/>
                </a:ext>
              </a:extLst>
            </p:cNvPr>
            <p:cNvCxnSpPr>
              <a:cxnSpLocks/>
            </p:cNvCxnSpPr>
            <p:nvPr/>
          </p:nvCxnSpPr>
          <p:spPr>
            <a:xfrm flipV="1">
              <a:off x="8768112" y="2333946"/>
              <a:ext cx="947712" cy="23073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4FCA0623-67CC-F70E-BB07-AB029273B2CD}"/>
                </a:ext>
              </a:extLst>
            </p:cNvPr>
            <p:cNvSpPr/>
            <p:nvPr/>
          </p:nvSpPr>
          <p:spPr>
            <a:xfrm>
              <a:off x="9715824" y="1848895"/>
              <a:ext cx="1297858" cy="933998"/>
            </a:xfrm>
            <a:custGeom>
              <a:avLst/>
              <a:gdLst>
                <a:gd name="connsiteX0" fmla="*/ 0 w 1297858"/>
                <a:gd name="connsiteY0" fmla="*/ 0 h 933998"/>
                <a:gd name="connsiteX1" fmla="*/ 648929 w 1297858"/>
                <a:gd name="connsiteY1" fmla="*/ 0 h 933998"/>
                <a:gd name="connsiteX2" fmla="*/ 1297858 w 1297858"/>
                <a:gd name="connsiteY2" fmla="*/ 0 h 933998"/>
                <a:gd name="connsiteX3" fmla="*/ 1297858 w 1297858"/>
                <a:gd name="connsiteY3" fmla="*/ 448319 h 933998"/>
                <a:gd name="connsiteX4" fmla="*/ 1297858 w 1297858"/>
                <a:gd name="connsiteY4" fmla="*/ 933998 h 933998"/>
                <a:gd name="connsiteX5" fmla="*/ 648929 w 1297858"/>
                <a:gd name="connsiteY5" fmla="*/ 933998 h 933998"/>
                <a:gd name="connsiteX6" fmla="*/ 0 w 1297858"/>
                <a:gd name="connsiteY6" fmla="*/ 933998 h 933998"/>
                <a:gd name="connsiteX7" fmla="*/ 0 w 1297858"/>
                <a:gd name="connsiteY7" fmla="*/ 457659 h 933998"/>
                <a:gd name="connsiteX8" fmla="*/ 0 w 1297858"/>
                <a:gd name="connsiteY8" fmla="*/ 0 h 9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858" h="933998" extrusionOk="0">
                  <a:moveTo>
                    <a:pt x="0" y="0"/>
                  </a:moveTo>
                  <a:cubicBezTo>
                    <a:pt x="176495" y="-25155"/>
                    <a:pt x="463444" y="-30344"/>
                    <a:pt x="648929" y="0"/>
                  </a:cubicBezTo>
                  <a:cubicBezTo>
                    <a:pt x="834414" y="30344"/>
                    <a:pt x="1045964" y="-30437"/>
                    <a:pt x="1297858" y="0"/>
                  </a:cubicBezTo>
                  <a:cubicBezTo>
                    <a:pt x="1299870" y="117127"/>
                    <a:pt x="1287984" y="290420"/>
                    <a:pt x="1297858" y="448319"/>
                  </a:cubicBezTo>
                  <a:cubicBezTo>
                    <a:pt x="1307732" y="606218"/>
                    <a:pt x="1293862" y="778534"/>
                    <a:pt x="1297858" y="933998"/>
                  </a:cubicBezTo>
                  <a:cubicBezTo>
                    <a:pt x="1004964" y="924619"/>
                    <a:pt x="838754" y="909180"/>
                    <a:pt x="648929" y="933998"/>
                  </a:cubicBezTo>
                  <a:cubicBezTo>
                    <a:pt x="459104" y="958816"/>
                    <a:pt x="228362" y="926540"/>
                    <a:pt x="0" y="933998"/>
                  </a:cubicBezTo>
                  <a:cubicBezTo>
                    <a:pt x="20290" y="837696"/>
                    <a:pt x="14021" y="641724"/>
                    <a:pt x="0" y="457659"/>
                  </a:cubicBezTo>
                  <a:cubicBezTo>
                    <a:pt x="-14021" y="273594"/>
                    <a:pt x="19413" y="153489"/>
                    <a:pt x="0" y="0"/>
                  </a:cubicBezTo>
                  <a:close/>
                </a:path>
              </a:pathLst>
            </a:custGeom>
            <a:noFill/>
            <a:ln w="38100">
              <a:prstDash val="sysDash"/>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system</a:t>
              </a:r>
            </a:p>
          </p:txBody>
        </p:sp>
        <p:cxnSp>
          <p:nvCxnSpPr>
            <p:cNvPr id="40" name="Curved Connector 39">
              <a:extLst>
                <a:ext uri="{FF2B5EF4-FFF2-40B4-BE49-F238E27FC236}">
                  <a16:creationId xmlns:a16="http://schemas.microsoft.com/office/drawing/2014/main" id="{C60345E9-7CFB-E70E-130B-6350A4895571}"/>
                </a:ext>
              </a:extLst>
            </p:cNvPr>
            <p:cNvCxnSpPr>
              <a:cxnSpLocks/>
              <a:stCxn id="55" idx="0"/>
              <a:endCxn id="39" idx="0"/>
            </p:cNvCxnSpPr>
            <p:nvPr/>
          </p:nvCxnSpPr>
          <p:spPr>
            <a:xfrm rot="5400000" flipH="1" flipV="1">
              <a:off x="5759489" y="-1503292"/>
              <a:ext cx="1253077" cy="7957452"/>
            </a:xfrm>
            <a:prstGeom prst="curvedConnector3">
              <a:avLst>
                <a:gd name="adj1" fmla="val 118243"/>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sp>
        <p:nvSpPr>
          <p:cNvPr id="3" name="Rectangle 2">
            <a:extLst>
              <a:ext uri="{FF2B5EF4-FFF2-40B4-BE49-F238E27FC236}">
                <a16:creationId xmlns:a16="http://schemas.microsoft.com/office/drawing/2014/main" id="{1E239132-BA65-1B95-8C18-7C9ECDFF2744}"/>
              </a:ext>
            </a:extLst>
          </p:cNvPr>
          <p:cNvSpPr/>
          <p:nvPr/>
        </p:nvSpPr>
        <p:spPr>
          <a:xfrm>
            <a:off x="4630207" y="407298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2" name="Rectangle 31">
            <a:extLst>
              <a:ext uri="{FF2B5EF4-FFF2-40B4-BE49-F238E27FC236}">
                <a16:creationId xmlns:a16="http://schemas.microsoft.com/office/drawing/2014/main" id="{B9023C6E-1F64-2C25-B2E6-97F7A9F39BD6}"/>
              </a:ext>
            </a:extLst>
          </p:cNvPr>
          <p:cNvSpPr/>
          <p:nvPr/>
        </p:nvSpPr>
        <p:spPr>
          <a:xfrm>
            <a:off x="7795206" y="229465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3" name="Rectangle 32">
            <a:extLst>
              <a:ext uri="{FF2B5EF4-FFF2-40B4-BE49-F238E27FC236}">
                <a16:creationId xmlns:a16="http://schemas.microsoft.com/office/drawing/2014/main" id="{1CEAF00C-B42B-7CA4-5DCE-0CC1C10BB99E}"/>
              </a:ext>
            </a:extLst>
          </p:cNvPr>
          <p:cNvSpPr/>
          <p:nvPr/>
        </p:nvSpPr>
        <p:spPr>
          <a:xfrm>
            <a:off x="8854827" y="4003241"/>
            <a:ext cx="1060696" cy="1031425"/>
          </a:xfrm>
          <a:custGeom>
            <a:avLst/>
            <a:gdLst>
              <a:gd name="connsiteX0" fmla="*/ 0 w 1060696"/>
              <a:gd name="connsiteY0" fmla="*/ 0 h 1031425"/>
              <a:gd name="connsiteX1" fmla="*/ 540955 w 1060696"/>
              <a:gd name="connsiteY1" fmla="*/ 0 h 1031425"/>
              <a:gd name="connsiteX2" fmla="*/ 1060696 w 1060696"/>
              <a:gd name="connsiteY2" fmla="*/ 0 h 1031425"/>
              <a:gd name="connsiteX3" fmla="*/ 1060696 w 1060696"/>
              <a:gd name="connsiteY3" fmla="*/ 495084 h 1031425"/>
              <a:gd name="connsiteX4" fmla="*/ 1060696 w 1060696"/>
              <a:gd name="connsiteY4" fmla="*/ 1031425 h 1031425"/>
              <a:gd name="connsiteX5" fmla="*/ 551562 w 1060696"/>
              <a:gd name="connsiteY5" fmla="*/ 1031425 h 1031425"/>
              <a:gd name="connsiteX6" fmla="*/ 0 w 1060696"/>
              <a:gd name="connsiteY6" fmla="*/ 1031425 h 1031425"/>
              <a:gd name="connsiteX7" fmla="*/ 0 w 1060696"/>
              <a:gd name="connsiteY7" fmla="*/ 515713 h 1031425"/>
              <a:gd name="connsiteX8" fmla="*/ 0 w 10606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696" h="1031425" extrusionOk="0">
                <a:moveTo>
                  <a:pt x="0" y="0"/>
                </a:moveTo>
                <a:cubicBezTo>
                  <a:pt x="126241" y="-2337"/>
                  <a:pt x="272690" y="23642"/>
                  <a:pt x="540955" y="0"/>
                </a:cubicBezTo>
                <a:cubicBezTo>
                  <a:pt x="809221" y="-23642"/>
                  <a:pt x="827566" y="13851"/>
                  <a:pt x="1060696" y="0"/>
                </a:cubicBezTo>
                <a:cubicBezTo>
                  <a:pt x="1072431" y="176568"/>
                  <a:pt x="1020949" y="264647"/>
                  <a:pt x="1060696" y="495084"/>
                </a:cubicBezTo>
                <a:cubicBezTo>
                  <a:pt x="1100443" y="725521"/>
                  <a:pt x="1011256" y="835040"/>
                  <a:pt x="1060696" y="1031425"/>
                </a:cubicBezTo>
                <a:cubicBezTo>
                  <a:pt x="924875" y="1075638"/>
                  <a:pt x="801855" y="991935"/>
                  <a:pt x="551562" y="1031425"/>
                </a:cubicBezTo>
                <a:cubicBezTo>
                  <a:pt x="301269" y="1070915"/>
                  <a:pt x="233398" y="980660"/>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4" name="Rectangle 33">
            <a:extLst>
              <a:ext uri="{FF2B5EF4-FFF2-40B4-BE49-F238E27FC236}">
                <a16:creationId xmlns:a16="http://schemas.microsoft.com/office/drawing/2014/main" id="{4F5F2B76-8E35-2952-FF11-BD3690DAACF3}"/>
              </a:ext>
            </a:extLst>
          </p:cNvPr>
          <p:cNvSpPr/>
          <p:nvPr/>
        </p:nvSpPr>
        <p:spPr>
          <a:xfrm>
            <a:off x="6277558" y="3415719"/>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4" name="Picture 2" descr="Vi heter nå bspoke">
            <a:extLst>
              <a:ext uri="{FF2B5EF4-FFF2-40B4-BE49-F238E27FC236}">
                <a16:creationId xmlns:a16="http://schemas.microsoft.com/office/drawing/2014/main" id="{CF66B2BA-2357-1CB8-23A4-13A062DD20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7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C834-DA39-2F74-0901-EAF6A109EF66}"/>
              </a:ext>
            </a:extLst>
          </p:cNvPr>
          <p:cNvSpPr>
            <a:spLocks noGrp="1"/>
          </p:cNvSpPr>
          <p:nvPr>
            <p:ph type="title"/>
          </p:nvPr>
        </p:nvSpPr>
        <p:spPr/>
        <p:txBody>
          <a:bodyPr/>
          <a:lstStyle/>
          <a:p>
            <a:r>
              <a:rPr lang="en-NO" dirty="0"/>
              <a:t>The problem with broad integration/E2E tests</a:t>
            </a:r>
          </a:p>
        </p:txBody>
      </p:sp>
      <p:grpSp>
        <p:nvGrpSpPr>
          <p:cNvPr id="41" name="Group 40">
            <a:extLst>
              <a:ext uri="{FF2B5EF4-FFF2-40B4-BE49-F238E27FC236}">
                <a16:creationId xmlns:a16="http://schemas.microsoft.com/office/drawing/2014/main" id="{ADB0C4FF-6D50-ABFC-C863-23AF74F0120D}"/>
              </a:ext>
            </a:extLst>
          </p:cNvPr>
          <p:cNvGrpSpPr/>
          <p:nvPr/>
        </p:nvGrpSpPr>
        <p:grpSpPr>
          <a:xfrm>
            <a:off x="1513716" y="1848895"/>
            <a:ext cx="9499966" cy="3210111"/>
            <a:chOff x="1513716" y="1848895"/>
            <a:chExt cx="9499966" cy="3210111"/>
          </a:xfrm>
        </p:grpSpPr>
        <p:grpSp>
          <p:nvGrpSpPr>
            <p:cNvPr id="42" name="Group 41">
              <a:extLst>
                <a:ext uri="{FF2B5EF4-FFF2-40B4-BE49-F238E27FC236}">
                  <a16:creationId xmlns:a16="http://schemas.microsoft.com/office/drawing/2014/main" id="{C0315AC2-34D1-D2F0-8209-B2F29EF6B5E0}"/>
                </a:ext>
              </a:extLst>
            </p:cNvPr>
            <p:cNvGrpSpPr/>
            <p:nvPr/>
          </p:nvGrpSpPr>
          <p:grpSpPr>
            <a:xfrm>
              <a:off x="1513716" y="2368304"/>
              <a:ext cx="8202108" cy="2690702"/>
              <a:chOff x="1513716" y="2368304"/>
              <a:chExt cx="8202108" cy="2690702"/>
            </a:xfrm>
          </p:grpSpPr>
          <p:grpSp>
            <p:nvGrpSpPr>
              <p:cNvPr id="46" name="Group 45">
                <a:extLst>
                  <a:ext uri="{FF2B5EF4-FFF2-40B4-BE49-F238E27FC236}">
                    <a16:creationId xmlns:a16="http://schemas.microsoft.com/office/drawing/2014/main" id="{939618D9-6BB0-5905-8D51-41CEC424F4E2}"/>
                  </a:ext>
                </a:extLst>
              </p:cNvPr>
              <p:cNvGrpSpPr/>
              <p:nvPr/>
            </p:nvGrpSpPr>
            <p:grpSpPr>
              <a:xfrm>
                <a:off x="4757610" y="2898652"/>
                <a:ext cx="1060696" cy="1060696"/>
                <a:chOff x="1099409" y="1690688"/>
                <a:chExt cx="2601036" cy="2601036"/>
              </a:xfrm>
            </p:grpSpPr>
            <p:pic>
              <p:nvPicPr>
                <p:cNvPr id="71" name="Picture 70">
                  <a:extLst>
                    <a:ext uri="{FF2B5EF4-FFF2-40B4-BE49-F238E27FC236}">
                      <a16:creationId xmlns:a16="http://schemas.microsoft.com/office/drawing/2014/main" id="{2B614A18-792B-621D-EE5E-1E62B93A636F}"/>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72" name="Picture 71">
                  <a:extLst>
                    <a:ext uri="{FF2B5EF4-FFF2-40B4-BE49-F238E27FC236}">
                      <a16:creationId xmlns:a16="http://schemas.microsoft.com/office/drawing/2014/main" id="{ABC3B5C8-D958-EB87-AA39-2E5861177256}"/>
                    </a:ext>
                  </a:extLst>
                </p:cNvPr>
                <p:cNvPicPr>
                  <a:picLocks noChangeAspect="1"/>
                </p:cNvPicPr>
                <p:nvPr/>
              </p:nvPicPr>
              <p:blipFill>
                <a:blip r:embed="rId3"/>
                <a:stretch>
                  <a:fillRect/>
                </a:stretch>
              </p:blipFill>
              <p:spPr>
                <a:xfrm>
                  <a:off x="1320104" y="1915324"/>
                  <a:ext cx="2159646" cy="2151764"/>
                </a:xfrm>
                <a:prstGeom prst="rect">
                  <a:avLst/>
                </a:prstGeom>
              </p:spPr>
            </p:pic>
          </p:grpSp>
          <p:grpSp>
            <p:nvGrpSpPr>
              <p:cNvPr id="47" name="Group 46">
                <a:extLst>
                  <a:ext uri="{FF2B5EF4-FFF2-40B4-BE49-F238E27FC236}">
                    <a16:creationId xmlns:a16="http://schemas.microsoft.com/office/drawing/2014/main" id="{6F677E89-8FDB-7EEE-1EAB-9A11D43C41FE}"/>
                  </a:ext>
                </a:extLst>
              </p:cNvPr>
              <p:cNvGrpSpPr/>
              <p:nvPr/>
            </p:nvGrpSpPr>
            <p:grpSpPr>
              <a:xfrm>
                <a:off x="6539427" y="2394682"/>
                <a:ext cx="1060696" cy="1060696"/>
                <a:chOff x="1099409" y="1690688"/>
                <a:chExt cx="2601036" cy="2601036"/>
              </a:xfrm>
            </p:grpSpPr>
            <p:pic>
              <p:nvPicPr>
                <p:cNvPr id="69" name="Picture 68">
                  <a:extLst>
                    <a:ext uri="{FF2B5EF4-FFF2-40B4-BE49-F238E27FC236}">
                      <a16:creationId xmlns:a16="http://schemas.microsoft.com/office/drawing/2014/main" id="{4B0884D8-2473-207D-1395-2005522C8664}"/>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70" name="Picture 69">
                  <a:extLst>
                    <a:ext uri="{FF2B5EF4-FFF2-40B4-BE49-F238E27FC236}">
                      <a16:creationId xmlns:a16="http://schemas.microsoft.com/office/drawing/2014/main" id="{720081BA-1167-C79F-6400-35A7D1BBE0E0}"/>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48" name="Picture 47">
                <a:extLst>
                  <a:ext uri="{FF2B5EF4-FFF2-40B4-BE49-F238E27FC236}">
                    <a16:creationId xmlns:a16="http://schemas.microsoft.com/office/drawing/2014/main" id="{7A39E913-C504-6603-3775-A97EB31BFD68}"/>
                  </a:ext>
                </a:extLst>
              </p:cNvPr>
              <p:cNvPicPr>
                <a:picLocks noChangeAspect="1"/>
              </p:cNvPicPr>
              <p:nvPr/>
            </p:nvPicPr>
            <p:blipFill>
              <a:blip r:embed="rId4"/>
              <a:stretch>
                <a:fillRect/>
              </a:stretch>
            </p:blipFill>
            <p:spPr>
              <a:xfrm>
                <a:off x="8029696" y="2368304"/>
                <a:ext cx="684283" cy="868275"/>
              </a:xfrm>
              <a:prstGeom prst="rect">
                <a:avLst/>
              </a:prstGeom>
            </p:spPr>
          </p:pic>
          <p:pic>
            <p:nvPicPr>
              <p:cNvPr id="49" name="Picture 48">
                <a:extLst>
                  <a:ext uri="{FF2B5EF4-FFF2-40B4-BE49-F238E27FC236}">
                    <a16:creationId xmlns:a16="http://schemas.microsoft.com/office/drawing/2014/main" id="{96D63A72-CED5-6ED6-33B1-FC5E9E669123}"/>
                  </a:ext>
                </a:extLst>
              </p:cNvPr>
              <p:cNvPicPr>
                <a:picLocks noChangeAspect="1"/>
              </p:cNvPicPr>
              <p:nvPr/>
            </p:nvPicPr>
            <p:blipFill>
              <a:blip r:embed="rId5"/>
              <a:stretch>
                <a:fillRect/>
              </a:stretch>
            </p:blipFill>
            <p:spPr>
              <a:xfrm>
                <a:off x="6330363" y="3628457"/>
                <a:ext cx="1074224" cy="530348"/>
              </a:xfrm>
              <a:prstGeom prst="rect">
                <a:avLst/>
              </a:prstGeom>
            </p:spPr>
          </p:pic>
          <p:pic>
            <p:nvPicPr>
              <p:cNvPr id="50" name="Picture 49">
                <a:extLst>
                  <a:ext uri="{FF2B5EF4-FFF2-40B4-BE49-F238E27FC236}">
                    <a16:creationId xmlns:a16="http://schemas.microsoft.com/office/drawing/2014/main" id="{C65F9474-ED88-BEE6-1341-B3142947F0AF}"/>
                  </a:ext>
                </a:extLst>
              </p:cNvPr>
              <p:cNvPicPr>
                <a:picLocks noChangeAspect="1"/>
              </p:cNvPicPr>
              <p:nvPr/>
            </p:nvPicPr>
            <p:blipFill>
              <a:blip r:embed="rId4"/>
              <a:stretch>
                <a:fillRect/>
              </a:stretch>
            </p:blipFill>
            <p:spPr>
              <a:xfrm>
                <a:off x="4861939" y="4147792"/>
                <a:ext cx="684283" cy="868275"/>
              </a:xfrm>
              <a:prstGeom prst="rect">
                <a:avLst/>
              </a:prstGeom>
            </p:spPr>
          </p:pic>
          <p:grpSp>
            <p:nvGrpSpPr>
              <p:cNvPr id="51" name="Group 50">
                <a:extLst>
                  <a:ext uri="{FF2B5EF4-FFF2-40B4-BE49-F238E27FC236}">
                    <a16:creationId xmlns:a16="http://schemas.microsoft.com/office/drawing/2014/main" id="{D21EB0A6-4EE3-998B-92A3-CA2375ADA7B0}"/>
                  </a:ext>
                </a:extLst>
              </p:cNvPr>
              <p:cNvGrpSpPr/>
              <p:nvPr/>
            </p:nvGrpSpPr>
            <p:grpSpPr>
              <a:xfrm>
                <a:off x="7707416" y="3998310"/>
                <a:ext cx="1060696" cy="1060696"/>
                <a:chOff x="1099409" y="1690688"/>
                <a:chExt cx="2601036" cy="2601036"/>
              </a:xfrm>
            </p:grpSpPr>
            <p:pic>
              <p:nvPicPr>
                <p:cNvPr id="67" name="Picture 66">
                  <a:extLst>
                    <a:ext uri="{FF2B5EF4-FFF2-40B4-BE49-F238E27FC236}">
                      <a16:creationId xmlns:a16="http://schemas.microsoft.com/office/drawing/2014/main" id="{FB7B5883-448B-C2B5-D540-97EDA7C1BD1A}"/>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68" name="Picture 67">
                  <a:extLst>
                    <a:ext uri="{FF2B5EF4-FFF2-40B4-BE49-F238E27FC236}">
                      <a16:creationId xmlns:a16="http://schemas.microsoft.com/office/drawing/2014/main" id="{EBAE08AC-7DD6-B012-6355-681F3858C074}"/>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52" name="Picture 51">
                <a:extLst>
                  <a:ext uri="{FF2B5EF4-FFF2-40B4-BE49-F238E27FC236}">
                    <a16:creationId xmlns:a16="http://schemas.microsoft.com/office/drawing/2014/main" id="{DF169DFB-8B57-E8D9-A93E-D317A9913CF6}"/>
                  </a:ext>
                </a:extLst>
              </p:cNvPr>
              <p:cNvPicPr>
                <a:picLocks noChangeAspect="1"/>
              </p:cNvPicPr>
              <p:nvPr/>
            </p:nvPicPr>
            <p:blipFill>
              <a:blip r:embed="rId4"/>
              <a:stretch>
                <a:fillRect/>
              </a:stretch>
            </p:blipFill>
            <p:spPr>
              <a:xfrm>
                <a:off x="9031541" y="4089916"/>
                <a:ext cx="684283" cy="868275"/>
              </a:xfrm>
              <a:prstGeom prst="rect">
                <a:avLst/>
              </a:prstGeom>
            </p:spPr>
          </p:pic>
          <p:cxnSp>
            <p:nvCxnSpPr>
              <p:cNvPr id="53" name="Straight Arrow Connector 52">
                <a:extLst>
                  <a:ext uri="{FF2B5EF4-FFF2-40B4-BE49-F238E27FC236}">
                    <a16:creationId xmlns:a16="http://schemas.microsoft.com/office/drawing/2014/main" id="{D10CEDAB-A5A5-B7AA-1914-9ADECAEED1A7}"/>
                  </a:ext>
                </a:extLst>
              </p:cNvPr>
              <p:cNvCxnSpPr>
                <a:cxnSpLocks/>
                <a:endCxn id="69" idx="1"/>
              </p:cNvCxnSpPr>
              <p:nvPr/>
            </p:nvCxnSpPr>
            <p:spPr>
              <a:xfrm flipV="1">
                <a:off x="5728307" y="2925030"/>
                <a:ext cx="811120" cy="53034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95A7AB5F-3098-60EC-F662-D9A55F80BE93}"/>
                  </a:ext>
                </a:extLst>
              </p:cNvPr>
              <p:cNvCxnSpPr>
                <a:cxnSpLocks/>
                <a:endCxn id="48" idx="1"/>
              </p:cNvCxnSpPr>
              <p:nvPr/>
            </p:nvCxnSpPr>
            <p:spPr>
              <a:xfrm flipV="1">
                <a:off x="7560717" y="2802442"/>
                <a:ext cx="468979" cy="7839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100E823C-CD6A-0D73-3284-162530357B5B}"/>
                  </a:ext>
                </a:extLst>
              </p:cNvPr>
              <p:cNvCxnSpPr>
                <a:cxnSpLocks/>
                <a:endCxn id="50" idx="0"/>
              </p:cNvCxnSpPr>
              <p:nvPr/>
            </p:nvCxnSpPr>
            <p:spPr>
              <a:xfrm>
                <a:off x="5204080" y="3893631"/>
                <a:ext cx="1" cy="2541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A7014F2-7B1E-0131-45B9-825730B63E74}"/>
                  </a:ext>
                </a:extLst>
              </p:cNvPr>
              <p:cNvCxnSpPr>
                <a:cxnSpLocks/>
              </p:cNvCxnSpPr>
              <p:nvPr/>
            </p:nvCxnSpPr>
            <p:spPr>
              <a:xfrm flipH="1">
                <a:off x="6789003" y="3429000"/>
                <a:ext cx="7015" cy="2912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D004DFF2-3EF3-5D13-F315-AD38BCB11F0B}"/>
                  </a:ext>
                </a:extLst>
              </p:cNvPr>
              <p:cNvCxnSpPr>
                <a:cxnSpLocks/>
                <a:endCxn id="49" idx="1"/>
              </p:cNvCxnSpPr>
              <p:nvPr/>
            </p:nvCxnSpPr>
            <p:spPr>
              <a:xfrm>
                <a:off x="5728307" y="3867742"/>
                <a:ext cx="602056" cy="258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27E121E8-DE25-BC78-8F58-F26A09030AC1}"/>
                  </a:ext>
                </a:extLst>
              </p:cNvPr>
              <p:cNvCxnSpPr>
                <a:cxnSpLocks/>
                <a:endCxn id="49" idx="3"/>
              </p:cNvCxnSpPr>
              <p:nvPr/>
            </p:nvCxnSpPr>
            <p:spPr>
              <a:xfrm flipH="1" flipV="1">
                <a:off x="7404587" y="3893631"/>
                <a:ext cx="392828" cy="19628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F81A1BCD-5C1D-2E9F-D982-27FAE12DFBC1}"/>
                  </a:ext>
                </a:extLst>
              </p:cNvPr>
              <p:cNvCxnSpPr>
                <a:cxnSpLocks/>
                <a:stCxn id="68" idx="3"/>
                <a:endCxn id="52" idx="1"/>
              </p:cNvCxnSpPr>
              <p:nvPr/>
            </p:nvCxnSpPr>
            <p:spPr>
              <a:xfrm flipV="1">
                <a:off x="8678113" y="4524054"/>
                <a:ext cx="353428" cy="46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60" name="Picture 59">
                <a:extLst>
                  <a:ext uri="{FF2B5EF4-FFF2-40B4-BE49-F238E27FC236}">
                    <a16:creationId xmlns:a16="http://schemas.microsoft.com/office/drawing/2014/main" id="{CF8FACB9-7303-2C15-C50F-83E697CEAA90}"/>
                  </a:ext>
                </a:extLst>
              </p:cNvPr>
              <p:cNvPicPr>
                <a:picLocks noChangeAspect="1"/>
              </p:cNvPicPr>
              <p:nvPr/>
            </p:nvPicPr>
            <p:blipFill>
              <a:blip r:embed="rId6"/>
              <a:stretch>
                <a:fillRect/>
              </a:stretch>
            </p:blipFill>
            <p:spPr>
              <a:xfrm>
                <a:off x="1513716" y="3101972"/>
                <a:ext cx="1787169" cy="706811"/>
              </a:xfrm>
              <a:prstGeom prst="rect">
                <a:avLst/>
              </a:prstGeom>
            </p:spPr>
          </p:pic>
          <p:cxnSp>
            <p:nvCxnSpPr>
              <p:cNvPr id="61" name="Straight Arrow Connector 60">
                <a:extLst>
                  <a:ext uri="{FF2B5EF4-FFF2-40B4-BE49-F238E27FC236}">
                    <a16:creationId xmlns:a16="http://schemas.microsoft.com/office/drawing/2014/main" id="{3EFCE41B-1F6B-9B0F-88FB-220D1B9FDC84}"/>
                  </a:ext>
                </a:extLst>
              </p:cNvPr>
              <p:cNvCxnSpPr>
                <a:cxnSpLocks/>
                <a:stCxn id="60" idx="3"/>
              </p:cNvCxnSpPr>
              <p:nvPr/>
            </p:nvCxnSpPr>
            <p:spPr>
              <a:xfrm>
                <a:off x="3300885" y="3455378"/>
                <a:ext cx="1456725" cy="25888"/>
              </a:xfrm>
              <a:prstGeom prst="straightConnector1">
                <a:avLst/>
              </a:prstGeom>
              <a:ln w="38100">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62" name="TextBox 61">
                <a:extLst>
                  <a:ext uri="{FF2B5EF4-FFF2-40B4-BE49-F238E27FC236}">
                    <a16:creationId xmlns:a16="http://schemas.microsoft.com/office/drawing/2014/main" id="{050A45EA-3DAD-99D7-B7E3-FE6D099656B7}"/>
                  </a:ext>
                </a:extLst>
              </p:cNvPr>
              <p:cNvSpPr txBox="1"/>
              <p:nvPr/>
            </p:nvSpPr>
            <p:spPr>
              <a:xfrm>
                <a:off x="3427568" y="3144963"/>
                <a:ext cx="979692" cy="369332"/>
              </a:xfrm>
              <a:prstGeom prst="rect">
                <a:avLst/>
              </a:prstGeom>
              <a:noFill/>
              <a:ln>
                <a:noFill/>
              </a:ln>
            </p:spPr>
            <p:txBody>
              <a:bodyPr wrap="none" rtlCol="0">
                <a:spAutoFit/>
              </a:bodyPr>
              <a:lstStyle/>
              <a:p>
                <a:r>
                  <a:rPr lang="en-NO" dirty="0"/>
                  <a:t>Execute</a:t>
                </a:r>
              </a:p>
            </p:txBody>
          </p:sp>
          <p:cxnSp>
            <p:nvCxnSpPr>
              <p:cNvPr id="63" name="Curved Connector 62">
                <a:extLst>
                  <a:ext uri="{FF2B5EF4-FFF2-40B4-BE49-F238E27FC236}">
                    <a16:creationId xmlns:a16="http://schemas.microsoft.com/office/drawing/2014/main" id="{F0FC98DB-90E9-23C6-D44B-63F410D5B290}"/>
                  </a:ext>
                </a:extLst>
              </p:cNvPr>
              <p:cNvCxnSpPr>
                <a:cxnSpLocks/>
                <a:stCxn id="60" idx="2"/>
                <a:endCxn id="50" idx="2"/>
              </p:cNvCxnSpPr>
              <p:nvPr/>
            </p:nvCxnSpPr>
            <p:spPr>
              <a:xfrm rot="16200000" flipH="1">
                <a:off x="3202049" y="3014035"/>
                <a:ext cx="1207284" cy="2796780"/>
              </a:xfrm>
              <a:prstGeom prst="curvedConnector3">
                <a:avLst>
                  <a:gd name="adj1" fmla="val 118935"/>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64" name="Curved Connector 63">
                <a:extLst>
                  <a:ext uri="{FF2B5EF4-FFF2-40B4-BE49-F238E27FC236}">
                    <a16:creationId xmlns:a16="http://schemas.microsoft.com/office/drawing/2014/main" id="{31025962-7CA9-EB46-E8CD-7B48F1F1BB66}"/>
                  </a:ext>
                </a:extLst>
              </p:cNvPr>
              <p:cNvCxnSpPr>
                <a:cxnSpLocks/>
                <a:stCxn id="60" idx="2"/>
                <a:endCxn id="49" idx="2"/>
              </p:cNvCxnSpPr>
              <p:nvPr/>
            </p:nvCxnSpPr>
            <p:spPr>
              <a:xfrm rot="16200000" flipH="1">
                <a:off x="4462377" y="1753707"/>
                <a:ext cx="350022" cy="4460174"/>
              </a:xfrm>
              <a:prstGeom prst="curvedConnector3">
                <a:avLst>
                  <a:gd name="adj1" fmla="val 494700"/>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65" name="Curved Connector 64">
                <a:extLst>
                  <a:ext uri="{FF2B5EF4-FFF2-40B4-BE49-F238E27FC236}">
                    <a16:creationId xmlns:a16="http://schemas.microsoft.com/office/drawing/2014/main" id="{E3C1115E-DF3D-D002-6687-BD62245E0722}"/>
                  </a:ext>
                </a:extLst>
              </p:cNvPr>
              <p:cNvCxnSpPr>
                <a:cxnSpLocks/>
                <a:stCxn id="60" idx="0"/>
                <a:endCxn id="48" idx="0"/>
              </p:cNvCxnSpPr>
              <p:nvPr/>
            </p:nvCxnSpPr>
            <p:spPr>
              <a:xfrm rot="5400000" flipH="1" flipV="1">
                <a:off x="5022735" y="-247130"/>
                <a:ext cx="733668" cy="5964537"/>
              </a:xfrm>
              <a:prstGeom prst="curvedConnector3">
                <a:avLst>
                  <a:gd name="adj1" fmla="val 131159"/>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66" name="Curved Connector 65">
                <a:extLst>
                  <a:ext uri="{FF2B5EF4-FFF2-40B4-BE49-F238E27FC236}">
                    <a16:creationId xmlns:a16="http://schemas.microsoft.com/office/drawing/2014/main" id="{F05860B7-BAA3-EDB5-80FA-35BDBE4B51A3}"/>
                  </a:ext>
                </a:extLst>
              </p:cNvPr>
              <p:cNvCxnSpPr>
                <a:cxnSpLocks/>
                <a:stCxn id="60" idx="2"/>
                <a:endCxn id="67" idx="2"/>
              </p:cNvCxnSpPr>
              <p:nvPr/>
            </p:nvCxnSpPr>
            <p:spPr>
              <a:xfrm rot="16200000" flipH="1">
                <a:off x="4697421" y="1518662"/>
                <a:ext cx="1250223" cy="5830463"/>
              </a:xfrm>
              <a:prstGeom prst="curvedConnector3">
                <a:avLst>
                  <a:gd name="adj1" fmla="val 161744"/>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cxnSp>
          <p:nvCxnSpPr>
            <p:cNvPr id="43" name="Straight Arrow Connector 42">
              <a:extLst>
                <a:ext uri="{FF2B5EF4-FFF2-40B4-BE49-F238E27FC236}">
                  <a16:creationId xmlns:a16="http://schemas.microsoft.com/office/drawing/2014/main" id="{3AC1C26A-9773-E5AF-D530-62BC996AA697}"/>
                </a:ext>
              </a:extLst>
            </p:cNvPr>
            <p:cNvCxnSpPr>
              <a:cxnSpLocks/>
            </p:cNvCxnSpPr>
            <p:nvPr/>
          </p:nvCxnSpPr>
          <p:spPr>
            <a:xfrm flipV="1">
              <a:off x="8768112" y="2333946"/>
              <a:ext cx="947712" cy="23073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44" name="Rectangle 43">
              <a:extLst>
                <a:ext uri="{FF2B5EF4-FFF2-40B4-BE49-F238E27FC236}">
                  <a16:creationId xmlns:a16="http://schemas.microsoft.com/office/drawing/2014/main" id="{7A9AD7E5-391F-9AC2-D786-56F4988A2BB9}"/>
                </a:ext>
              </a:extLst>
            </p:cNvPr>
            <p:cNvSpPr/>
            <p:nvPr/>
          </p:nvSpPr>
          <p:spPr>
            <a:xfrm>
              <a:off x="9715824" y="1848895"/>
              <a:ext cx="1297858" cy="933998"/>
            </a:xfrm>
            <a:custGeom>
              <a:avLst/>
              <a:gdLst>
                <a:gd name="connsiteX0" fmla="*/ 0 w 1297858"/>
                <a:gd name="connsiteY0" fmla="*/ 0 h 933998"/>
                <a:gd name="connsiteX1" fmla="*/ 648929 w 1297858"/>
                <a:gd name="connsiteY1" fmla="*/ 0 h 933998"/>
                <a:gd name="connsiteX2" fmla="*/ 1297858 w 1297858"/>
                <a:gd name="connsiteY2" fmla="*/ 0 h 933998"/>
                <a:gd name="connsiteX3" fmla="*/ 1297858 w 1297858"/>
                <a:gd name="connsiteY3" fmla="*/ 448319 h 933998"/>
                <a:gd name="connsiteX4" fmla="*/ 1297858 w 1297858"/>
                <a:gd name="connsiteY4" fmla="*/ 933998 h 933998"/>
                <a:gd name="connsiteX5" fmla="*/ 648929 w 1297858"/>
                <a:gd name="connsiteY5" fmla="*/ 933998 h 933998"/>
                <a:gd name="connsiteX6" fmla="*/ 0 w 1297858"/>
                <a:gd name="connsiteY6" fmla="*/ 933998 h 933998"/>
                <a:gd name="connsiteX7" fmla="*/ 0 w 1297858"/>
                <a:gd name="connsiteY7" fmla="*/ 457659 h 933998"/>
                <a:gd name="connsiteX8" fmla="*/ 0 w 1297858"/>
                <a:gd name="connsiteY8" fmla="*/ 0 h 9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858" h="933998" extrusionOk="0">
                  <a:moveTo>
                    <a:pt x="0" y="0"/>
                  </a:moveTo>
                  <a:cubicBezTo>
                    <a:pt x="176495" y="-25155"/>
                    <a:pt x="463444" y="-30344"/>
                    <a:pt x="648929" y="0"/>
                  </a:cubicBezTo>
                  <a:cubicBezTo>
                    <a:pt x="834414" y="30344"/>
                    <a:pt x="1045964" y="-30437"/>
                    <a:pt x="1297858" y="0"/>
                  </a:cubicBezTo>
                  <a:cubicBezTo>
                    <a:pt x="1299870" y="117127"/>
                    <a:pt x="1287984" y="290420"/>
                    <a:pt x="1297858" y="448319"/>
                  </a:cubicBezTo>
                  <a:cubicBezTo>
                    <a:pt x="1307732" y="606218"/>
                    <a:pt x="1293862" y="778534"/>
                    <a:pt x="1297858" y="933998"/>
                  </a:cubicBezTo>
                  <a:cubicBezTo>
                    <a:pt x="1004964" y="924619"/>
                    <a:pt x="838754" y="909180"/>
                    <a:pt x="648929" y="933998"/>
                  </a:cubicBezTo>
                  <a:cubicBezTo>
                    <a:pt x="459104" y="958816"/>
                    <a:pt x="228362" y="926540"/>
                    <a:pt x="0" y="933998"/>
                  </a:cubicBezTo>
                  <a:cubicBezTo>
                    <a:pt x="20290" y="837696"/>
                    <a:pt x="14021" y="641724"/>
                    <a:pt x="0" y="457659"/>
                  </a:cubicBezTo>
                  <a:cubicBezTo>
                    <a:pt x="-14021" y="273594"/>
                    <a:pt x="19413" y="153489"/>
                    <a:pt x="0" y="0"/>
                  </a:cubicBezTo>
                  <a:close/>
                </a:path>
              </a:pathLst>
            </a:custGeom>
            <a:noFill/>
            <a:ln w="38100">
              <a:prstDash val="sysDash"/>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system</a:t>
              </a:r>
            </a:p>
          </p:txBody>
        </p:sp>
        <p:cxnSp>
          <p:nvCxnSpPr>
            <p:cNvPr id="45" name="Curved Connector 44">
              <a:extLst>
                <a:ext uri="{FF2B5EF4-FFF2-40B4-BE49-F238E27FC236}">
                  <a16:creationId xmlns:a16="http://schemas.microsoft.com/office/drawing/2014/main" id="{9FB5F5E2-9434-BC41-8D73-2AEA3E5F66EB}"/>
                </a:ext>
              </a:extLst>
            </p:cNvPr>
            <p:cNvCxnSpPr>
              <a:cxnSpLocks/>
              <a:stCxn id="60" idx="0"/>
              <a:endCxn id="44" idx="0"/>
            </p:cNvCxnSpPr>
            <p:nvPr/>
          </p:nvCxnSpPr>
          <p:spPr>
            <a:xfrm rot="5400000" flipH="1" flipV="1">
              <a:off x="5759489" y="-1503292"/>
              <a:ext cx="1253077" cy="7957452"/>
            </a:xfrm>
            <a:prstGeom prst="curvedConnector3">
              <a:avLst>
                <a:gd name="adj1" fmla="val 118243"/>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pic>
        <p:nvPicPr>
          <p:cNvPr id="36" name="Graphic 35" descr="Warning with solid fill">
            <a:extLst>
              <a:ext uri="{FF2B5EF4-FFF2-40B4-BE49-F238E27FC236}">
                <a16:creationId xmlns:a16="http://schemas.microsoft.com/office/drawing/2014/main" id="{C770CE9B-AE0F-9FC9-A0B8-3D180ED1B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3788" y="4683610"/>
            <a:ext cx="664913" cy="664913"/>
          </a:xfrm>
          <a:prstGeom prst="rect">
            <a:avLst/>
          </a:prstGeom>
        </p:spPr>
      </p:pic>
      <p:pic>
        <p:nvPicPr>
          <p:cNvPr id="37" name="Graphic 36" descr="Warning with solid fill">
            <a:extLst>
              <a:ext uri="{FF2B5EF4-FFF2-40B4-BE49-F238E27FC236}">
                <a16:creationId xmlns:a16="http://schemas.microsoft.com/office/drawing/2014/main" id="{7599B8EC-1EE7-292D-02E9-DA44999E61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5655" y="4683610"/>
            <a:ext cx="664913" cy="664913"/>
          </a:xfrm>
          <a:prstGeom prst="rect">
            <a:avLst/>
          </a:prstGeom>
        </p:spPr>
      </p:pic>
      <p:pic>
        <p:nvPicPr>
          <p:cNvPr id="38" name="Graphic 37" descr="Warning with solid fill">
            <a:extLst>
              <a:ext uri="{FF2B5EF4-FFF2-40B4-BE49-F238E27FC236}">
                <a16:creationId xmlns:a16="http://schemas.microsoft.com/office/drawing/2014/main" id="{F78E8068-C7E4-3EB0-A619-130C73CFFF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6887" y="5104552"/>
            <a:ext cx="664913" cy="664913"/>
          </a:xfrm>
          <a:prstGeom prst="rect">
            <a:avLst/>
          </a:prstGeom>
        </p:spPr>
      </p:pic>
      <p:pic>
        <p:nvPicPr>
          <p:cNvPr id="39" name="Graphic 38" descr="Warning with solid fill">
            <a:extLst>
              <a:ext uri="{FF2B5EF4-FFF2-40B4-BE49-F238E27FC236}">
                <a16:creationId xmlns:a16="http://schemas.microsoft.com/office/drawing/2014/main" id="{77CE37B7-18A8-DF98-15A5-327F34939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64513" y="1782294"/>
            <a:ext cx="664913" cy="664913"/>
          </a:xfrm>
          <a:prstGeom prst="rect">
            <a:avLst/>
          </a:prstGeom>
        </p:spPr>
      </p:pic>
      <p:sp>
        <p:nvSpPr>
          <p:cNvPr id="73" name="Rectangle 72">
            <a:extLst>
              <a:ext uri="{FF2B5EF4-FFF2-40B4-BE49-F238E27FC236}">
                <a16:creationId xmlns:a16="http://schemas.microsoft.com/office/drawing/2014/main" id="{3431E657-D121-2A5A-EFFE-46BF39029A60}"/>
              </a:ext>
            </a:extLst>
          </p:cNvPr>
          <p:cNvSpPr/>
          <p:nvPr/>
        </p:nvSpPr>
        <p:spPr>
          <a:xfrm>
            <a:off x="4630207" y="407298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74" name="Rectangle 73">
            <a:extLst>
              <a:ext uri="{FF2B5EF4-FFF2-40B4-BE49-F238E27FC236}">
                <a16:creationId xmlns:a16="http://schemas.microsoft.com/office/drawing/2014/main" id="{D1D20E3B-CB6B-C030-D0AC-8DC4EAAA4EFD}"/>
              </a:ext>
            </a:extLst>
          </p:cNvPr>
          <p:cNvSpPr/>
          <p:nvPr/>
        </p:nvSpPr>
        <p:spPr>
          <a:xfrm>
            <a:off x="7795206" y="229465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75" name="Rectangle 74">
            <a:extLst>
              <a:ext uri="{FF2B5EF4-FFF2-40B4-BE49-F238E27FC236}">
                <a16:creationId xmlns:a16="http://schemas.microsoft.com/office/drawing/2014/main" id="{2D1DFAB8-37E3-3BB0-4B7A-790D1403CA4D}"/>
              </a:ext>
            </a:extLst>
          </p:cNvPr>
          <p:cNvSpPr/>
          <p:nvPr/>
        </p:nvSpPr>
        <p:spPr>
          <a:xfrm>
            <a:off x="8854827" y="4003241"/>
            <a:ext cx="1060696" cy="1031425"/>
          </a:xfrm>
          <a:custGeom>
            <a:avLst/>
            <a:gdLst>
              <a:gd name="connsiteX0" fmla="*/ 0 w 1060696"/>
              <a:gd name="connsiteY0" fmla="*/ 0 h 1031425"/>
              <a:gd name="connsiteX1" fmla="*/ 540955 w 1060696"/>
              <a:gd name="connsiteY1" fmla="*/ 0 h 1031425"/>
              <a:gd name="connsiteX2" fmla="*/ 1060696 w 1060696"/>
              <a:gd name="connsiteY2" fmla="*/ 0 h 1031425"/>
              <a:gd name="connsiteX3" fmla="*/ 1060696 w 1060696"/>
              <a:gd name="connsiteY3" fmla="*/ 495084 h 1031425"/>
              <a:gd name="connsiteX4" fmla="*/ 1060696 w 1060696"/>
              <a:gd name="connsiteY4" fmla="*/ 1031425 h 1031425"/>
              <a:gd name="connsiteX5" fmla="*/ 551562 w 1060696"/>
              <a:gd name="connsiteY5" fmla="*/ 1031425 h 1031425"/>
              <a:gd name="connsiteX6" fmla="*/ 0 w 1060696"/>
              <a:gd name="connsiteY6" fmla="*/ 1031425 h 1031425"/>
              <a:gd name="connsiteX7" fmla="*/ 0 w 1060696"/>
              <a:gd name="connsiteY7" fmla="*/ 515713 h 1031425"/>
              <a:gd name="connsiteX8" fmla="*/ 0 w 10606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696" h="1031425" extrusionOk="0">
                <a:moveTo>
                  <a:pt x="0" y="0"/>
                </a:moveTo>
                <a:cubicBezTo>
                  <a:pt x="126241" y="-2337"/>
                  <a:pt x="272690" y="23642"/>
                  <a:pt x="540955" y="0"/>
                </a:cubicBezTo>
                <a:cubicBezTo>
                  <a:pt x="809221" y="-23642"/>
                  <a:pt x="827566" y="13851"/>
                  <a:pt x="1060696" y="0"/>
                </a:cubicBezTo>
                <a:cubicBezTo>
                  <a:pt x="1072431" y="176568"/>
                  <a:pt x="1020949" y="264647"/>
                  <a:pt x="1060696" y="495084"/>
                </a:cubicBezTo>
                <a:cubicBezTo>
                  <a:pt x="1100443" y="725521"/>
                  <a:pt x="1011256" y="835040"/>
                  <a:pt x="1060696" y="1031425"/>
                </a:cubicBezTo>
                <a:cubicBezTo>
                  <a:pt x="924875" y="1075638"/>
                  <a:pt x="801855" y="991935"/>
                  <a:pt x="551562" y="1031425"/>
                </a:cubicBezTo>
                <a:cubicBezTo>
                  <a:pt x="301269" y="1070915"/>
                  <a:pt x="233398" y="980660"/>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76" name="Rectangle 75">
            <a:extLst>
              <a:ext uri="{FF2B5EF4-FFF2-40B4-BE49-F238E27FC236}">
                <a16:creationId xmlns:a16="http://schemas.microsoft.com/office/drawing/2014/main" id="{A650EA38-CDEE-47F3-FDA8-B53E662F93D8}"/>
              </a:ext>
            </a:extLst>
          </p:cNvPr>
          <p:cNvSpPr/>
          <p:nvPr/>
        </p:nvSpPr>
        <p:spPr>
          <a:xfrm>
            <a:off x="6277558" y="3415719"/>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3" name="Graphic 2" descr="Warning with solid fill">
            <a:extLst>
              <a:ext uri="{FF2B5EF4-FFF2-40B4-BE49-F238E27FC236}">
                <a16:creationId xmlns:a16="http://schemas.microsoft.com/office/drawing/2014/main" id="{EF1BBE95-968E-02ED-AE82-7099834243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79831" y="3091115"/>
            <a:ext cx="664913" cy="664913"/>
          </a:xfrm>
          <a:prstGeom prst="rect">
            <a:avLst/>
          </a:prstGeom>
        </p:spPr>
      </p:pic>
      <p:pic>
        <p:nvPicPr>
          <p:cNvPr id="4" name="Picture 2" descr="Vi heter nå bspoke">
            <a:extLst>
              <a:ext uri="{FF2B5EF4-FFF2-40B4-BE49-F238E27FC236}">
                <a16:creationId xmlns:a16="http://schemas.microsoft.com/office/drawing/2014/main" id="{05FFF5DB-9122-1679-F96F-D2967578E9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38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C834-DA39-2F74-0901-EAF6A109EF66}"/>
              </a:ext>
            </a:extLst>
          </p:cNvPr>
          <p:cNvSpPr>
            <a:spLocks noGrp="1"/>
          </p:cNvSpPr>
          <p:nvPr>
            <p:ph type="title"/>
          </p:nvPr>
        </p:nvSpPr>
        <p:spPr/>
        <p:txBody>
          <a:bodyPr/>
          <a:lstStyle/>
          <a:p>
            <a:r>
              <a:rPr lang="en-NO" dirty="0"/>
              <a:t>The problem with broad integration/E2E tests</a:t>
            </a:r>
          </a:p>
        </p:txBody>
      </p:sp>
      <p:grpSp>
        <p:nvGrpSpPr>
          <p:cNvPr id="67" name="Group 66">
            <a:extLst>
              <a:ext uri="{FF2B5EF4-FFF2-40B4-BE49-F238E27FC236}">
                <a16:creationId xmlns:a16="http://schemas.microsoft.com/office/drawing/2014/main" id="{2A065501-5550-F352-F7E3-3F3364F6A11C}"/>
              </a:ext>
            </a:extLst>
          </p:cNvPr>
          <p:cNvGrpSpPr/>
          <p:nvPr/>
        </p:nvGrpSpPr>
        <p:grpSpPr>
          <a:xfrm>
            <a:off x="1513716" y="1848895"/>
            <a:ext cx="9499966" cy="3210111"/>
            <a:chOff x="1513716" y="1848895"/>
            <a:chExt cx="9499966" cy="3210111"/>
          </a:xfrm>
        </p:grpSpPr>
        <p:grpSp>
          <p:nvGrpSpPr>
            <p:cNvPr id="68" name="Group 67">
              <a:extLst>
                <a:ext uri="{FF2B5EF4-FFF2-40B4-BE49-F238E27FC236}">
                  <a16:creationId xmlns:a16="http://schemas.microsoft.com/office/drawing/2014/main" id="{8175F37F-6B6E-3E47-AE33-9ECEF80B459F}"/>
                </a:ext>
              </a:extLst>
            </p:cNvPr>
            <p:cNvGrpSpPr/>
            <p:nvPr/>
          </p:nvGrpSpPr>
          <p:grpSpPr>
            <a:xfrm>
              <a:off x="1513716" y="2368304"/>
              <a:ext cx="8202108" cy="2690702"/>
              <a:chOff x="1513716" y="2368304"/>
              <a:chExt cx="8202108" cy="2690702"/>
            </a:xfrm>
          </p:grpSpPr>
          <p:grpSp>
            <p:nvGrpSpPr>
              <p:cNvPr id="72" name="Group 71">
                <a:extLst>
                  <a:ext uri="{FF2B5EF4-FFF2-40B4-BE49-F238E27FC236}">
                    <a16:creationId xmlns:a16="http://schemas.microsoft.com/office/drawing/2014/main" id="{6F30DCCD-DAD2-F498-436D-0ABCEE68641D}"/>
                  </a:ext>
                </a:extLst>
              </p:cNvPr>
              <p:cNvGrpSpPr/>
              <p:nvPr/>
            </p:nvGrpSpPr>
            <p:grpSpPr>
              <a:xfrm>
                <a:off x="4757610" y="2898652"/>
                <a:ext cx="1060696" cy="1060696"/>
                <a:chOff x="1099409" y="1690688"/>
                <a:chExt cx="2601036" cy="2601036"/>
              </a:xfrm>
            </p:grpSpPr>
            <p:pic>
              <p:nvPicPr>
                <p:cNvPr id="97" name="Picture 96">
                  <a:extLst>
                    <a:ext uri="{FF2B5EF4-FFF2-40B4-BE49-F238E27FC236}">
                      <a16:creationId xmlns:a16="http://schemas.microsoft.com/office/drawing/2014/main" id="{56F353F7-8DA6-A221-A3F3-1428FC6239E7}"/>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98" name="Picture 97">
                  <a:extLst>
                    <a:ext uri="{FF2B5EF4-FFF2-40B4-BE49-F238E27FC236}">
                      <a16:creationId xmlns:a16="http://schemas.microsoft.com/office/drawing/2014/main" id="{530612D0-5D4D-3A5E-5079-E1CA228BE228}"/>
                    </a:ext>
                  </a:extLst>
                </p:cNvPr>
                <p:cNvPicPr>
                  <a:picLocks noChangeAspect="1"/>
                </p:cNvPicPr>
                <p:nvPr/>
              </p:nvPicPr>
              <p:blipFill>
                <a:blip r:embed="rId3"/>
                <a:stretch>
                  <a:fillRect/>
                </a:stretch>
              </p:blipFill>
              <p:spPr>
                <a:xfrm>
                  <a:off x="1320104" y="1915324"/>
                  <a:ext cx="2159646" cy="2151764"/>
                </a:xfrm>
                <a:prstGeom prst="rect">
                  <a:avLst/>
                </a:prstGeom>
              </p:spPr>
            </p:pic>
          </p:grpSp>
          <p:grpSp>
            <p:nvGrpSpPr>
              <p:cNvPr id="73" name="Group 72">
                <a:extLst>
                  <a:ext uri="{FF2B5EF4-FFF2-40B4-BE49-F238E27FC236}">
                    <a16:creationId xmlns:a16="http://schemas.microsoft.com/office/drawing/2014/main" id="{09A58199-87A9-CC71-9857-55EAB1153D4F}"/>
                  </a:ext>
                </a:extLst>
              </p:cNvPr>
              <p:cNvGrpSpPr/>
              <p:nvPr/>
            </p:nvGrpSpPr>
            <p:grpSpPr>
              <a:xfrm>
                <a:off x="6539427" y="2394682"/>
                <a:ext cx="1060696" cy="1060696"/>
                <a:chOff x="1099409" y="1690688"/>
                <a:chExt cx="2601036" cy="2601036"/>
              </a:xfrm>
            </p:grpSpPr>
            <p:pic>
              <p:nvPicPr>
                <p:cNvPr id="95" name="Picture 94">
                  <a:extLst>
                    <a:ext uri="{FF2B5EF4-FFF2-40B4-BE49-F238E27FC236}">
                      <a16:creationId xmlns:a16="http://schemas.microsoft.com/office/drawing/2014/main" id="{F583E695-6631-E82A-37CD-F1662A08C4CC}"/>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96" name="Picture 95">
                  <a:extLst>
                    <a:ext uri="{FF2B5EF4-FFF2-40B4-BE49-F238E27FC236}">
                      <a16:creationId xmlns:a16="http://schemas.microsoft.com/office/drawing/2014/main" id="{14500CF5-1A08-0128-2139-75546227FDA4}"/>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74" name="Picture 73">
                <a:extLst>
                  <a:ext uri="{FF2B5EF4-FFF2-40B4-BE49-F238E27FC236}">
                    <a16:creationId xmlns:a16="http://schemas.microsoft.com/office/drawing/2014/main" id="{8EF49B4E-BF66-11E1-7135-F0BCA18C30FC}"/>
                  </a:ext>
                </a:extLst>
              </p:cNvPr>
              <p:cNvPicPr>
                <a:picLocks noChangeAspect="1"/>
              </p:cNvPicPr>
              <p:nvPr/>
            </p:nvPicPr>
            <p:blipFill>
              <a:blip r:embed="rId4"/>
              <a:stretch>
                <a:fillRect/>
              </a:stretch>
            </p:blipFill>
            <p:spPr>
              <a:xfrm>
                <a:off x="8029696" y="2368304"/>
                <a:ext cx="684283" cy="868275"/>
              </a:xfrm>
              <a:prstGeom prst="rect">
                <a:avLst/>
              </a:prstGeom>
            </p:spPr>
          </p:pic>
          <p:pic>
            <p:nvPicPr>
              <p:cNvPr id="75" name="Picture 74">
                <a:extLst>
                  <a:ext uri="{FF2B5EF4-FFF2-40B4-BE49-F238E27FC236}">
                    <a16:creationId xmlns:a16="http://schemas.microsoft.com/office/drawing/2014/main" id="{49F19951-7C13-FDFB-7B79-379F6B85B5D8}"/>
                  </a:ext>
                </a:extLst>
              </p:cNvPr>
              <p:cNvPicPr>
                <a:picLocks noChangeAspect="1"/>
              </p:cNvPicPr>
              <p:nvPr/>
            </p:nvPicPr>
            <p:blipFill>
              <a:blip r:embed="rId5"/>
              <a:stretch>
                <a:fillRect/>
              </a:stretch>
            </p:blipFill>
            <p:spPr>
              <a:xfrm>
                <a:off x="6330363" y="3628457"/>
                <a:ext cx="1074224" cy="530348"/>
              </a:xfrm>
              <a:prstGeom prst="rect">
                <a:avLst/>
              </a:prstGeom>
            </p:spPr>
          </p:pic>
          <p:pic>
            <p:nvPicPr>
              <p:cNvPr id="76" name="Picture 75">
                <a:extLst>
                  <a:ext uri="{FF2B5EF4-FFF2-40B4-BE49-F238E27FC236}">
                    <a16:creationId xmlns:a16="http://schemas.microsoft.com/office/drawing/2014/main" id="{C12BCD07-24B5-B23C-2C8B-9F0729BB7FEC}"/>
                  </a:ext>
                </a:extLst>
              </p:cNvPr>
              <p:cNvPicPr>
                <a:picLocks noChangeAspect="1"/>
              </p:cNvPicPr>
              <p:nvPr/>
            </p:nvPicPr>
            <p:blipFill>
              <a:blip r:embed="rId4"/>
              <a:stretch>
                <a:fillRect/>
              </a:stretch>
            </p:blipFill>
            <p:spPr>
              <a:xfrm>
                <a:off x="4861939" y="4147792"/>
                <a:ext cx="684283" cy="868275"/>
              </a:xfrm>
              <a:prstGeom prst="rect">
                <a:avLst/>
              </a:prstGeom>
            </p:spPr>
          </p:pic>
          <p:grpSp>
            <p:nvGrpSpPr>
              <p:cNvPr id="77" name="Group 76">
                <a:extLst>
                  <a:ext uri="{FF2B5EF4-FFF2-40B4-BE49-F238E27FC236}">
                    <a16:creationId xmlns:a16="http://schemas.microsoft.com/office/drawing/2014/main" id="{94238F8D-38B0-26E6-92ED-384013A9A08C}"/>
                  </a:ext>
                </a:extLst>
              </p:cNvPr>
              <p:cNvGrpSpPr/>
              <p:nvPr/>
            </p:nvGrpSpPr>
            <p:grpSpPr>
              <a:xfrm>
                <a:off x="7707416" y="3998310"/>
                <a:ext cx="1060696" cy="1060696"/>
                <a:chOff x="1099409" y="1690688"/>
                <a:chExt cx="2601036" cy="2601036"/>
              </a:xfrm>
            </p:grpSpPr>
            <p:pic>
              <p:nvPicPr>
                <p:cNvPr id="93" name="Picture 92">
                  <a:extLst>
                    <a:ext uri="{FF2B5EF4-FFF2-40B4-BE49-F238E27FC236}">
                      <a16:creationId xmlns:a16="http://schemas.microsoft.com/office/drawing/2014/main" id="{EE34A01C-8569-6600-3A3E-B6721DDF2317}"/>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94" name="Picture 93">
                  <a:extLst>
                    <a:ext uri="{FF2B5EF4-FFF2-40B4-BE49-F238E27FC236}">
                      <a16:creationId xmlns:a16="http://schemas.microsoft.com/office/drawing/2014/main" id="{38014DE5-21C6-9AC1-1789-ADFBF9A883AA}"/>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78" name="Picture 77">
                <a:extLst>
                  <a:ext uri="{FF2B5EF4-FFF2-40B4-BE49-F238E27FC236}">
                    <a16:creationId xmlns:a16="http://schemas.microsoft.com/office/drawing/2014/main" id="{C4EB46B2-F406-8E19-7553-291A2E0CD3C3}"/>
                  </a:ext>
                </a:extLst>
              </p:cNvPr>
              <p:cNvPicPr>
                <a:picLocks noChangeAspect="1"/>
              </p:cNvPicPr>
              <p:nvPr/>
            </p:nvPicPr>
            <p:blipFill>
              <a:blip r:embed="rId4"/>
              <a:stretch>
                <a:fillRect/>
              </a:stretch>
            </p:blipFill>
            <p:spPr>
              <a:xfrm>
                <a:off x="9031541" y="4089916"/>
                <a:ext cx="684283" cy="868275"/>
              </a:xfrm>
              <a:prstGeom prst="rect">
                <a:avLst/>
              </a:prstGeom>
            </p:spPr>
          </p:pic>
          <p:cxnSp>
            <p:nvCxnSpPr>
              <p:cNvPr id="79" name="Straight Arrow Connector 78">
                <a:extLst>
                  <a:ext uri="{FF2B5EF4-FFF2-40B4-BE49-F238E27FC236}">
                    <a16:creationId xmlns:a16="http://schemas.microsoft.com/office/drawing/2014/main" id="{FEA50740-A163-5B59-9180-EBEF623F22FD}"/>
                  </a:ext>
                </a:extLst>
              </p:cNvPr>
              <p:cNvCxnSpPr>
                <a:cxnSpLocks/>
                <a:endCxn id="95" idx="1"/>
              </p:cNvCxnSpPr>
              <p:nvPr/>
            </p:nvCxnSpPr>
            <p:spPr>
              <a:xfrm flipV="1">
                <a:off x="5728307" y="2925030"/>
                <a:ext cx="811120" cy="53034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188AD770-C9AC-E71B-1E25-838273C050D5}"/>
                  </a:ext>
                </a:extLst>
              </p:cNvPr>
              <p:cNvCxnSpPr>
                <a:cxnSpLocks/>
                <a:endCxn id="74" idx="1"/>
              </p:cNvCxnSpPr>
              <p:nvPr/>
            </p:nvCxnSpPr>
            <p:spPr>
              <a:xfrm flipV="1">
                <a:off x="7560717" y="2802442"/>
                <a:ext cx="468979" cy="7839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04EA8A5F-A509-04A2-F59A-F0D723E6E448}"/>
                  </a:ext>
                </a:extLst>
              </p:cNvPr>
              <p:cNvCxnSpPr>
                <a:cxnSpLocks/>
                <a:endCxn id="76" idx="0"/>
              </p:cNvCxnSpPr>
              <p:nvPr/>
            </p:nvCxnSpPr>
            <p:spPr>
              <a:xfrm>
                <a:off x="5204080" y="3893631"/>
                <a:ext cx="1" cy="2541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71664518-2F6E-D245-ED1F-FF584D6E81A4}"/>
                  </a:ext>
                </a:extLst>
              </p:cNvPr>
              <p:cNvCxnSpPr>
                <a:cxnSpLocks/>
              </p:cNvCxnSpPr>
              <p:nvPr/>
            </p:nvCxnSpPr>
            <p:spPr>
              <a:xfrm flipH="1">
                <a:off x="6789003" y="3429000"/>
                <a:ext cx="7015" cy="2912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021B2A32-4DBC-40C8-6826-0152459D32D3}"/>
                  </a:ext>
                </a:extLst>
              </p:cNvPr>
              <p:cNvCxnSpPr>
                <a:cxnSpLocks/>
                <a:endCxn id="75" idx="1"/>
              </p:cNvCxnSpPr>
              <p:nvPr/>
            </p:nvCxnSpPr>
            <p:spPr>
              <a:xfrm>
                <a:off x="5728307" y="3867742"/>
                <a:ext cx="602056" cy="258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a:extLst>
                  <a:ext uri="{FF2B5EF4-FFF2-40B4-BE49-F238E27FC236}">
                    <a16:creationId xmlns:a16="http://schemas.microsoft.com/office/drawing/2014/main" id="{1A30A781-918B-F436-3BA4-6AE177C42D26}"/>
                  </a:ext>
                </a:extLst>
              </p:cNvPr>
              <p:cNvCxnSpPr>
                <a:cxnSpLocks/>
                <a:endCxn id="75" idx="3"/>
              </p:cNvCxnSpPr>
              <p:nvPr/>
            </p:nvCxnSpPr>
            <p:spPr>
              <a:xfrm flipH="1" flipV="1">
                <a:off x="7404587" y="3893631"/>
                <a:ext cx="392828" cy="19628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65C8E42F-F9BD-A68D-827A-030E32FCC9A3}"/>
                  </a:ext>
                </a:extLst>
              </p:cNvPr>
              <p:cNvCxnSpPr>
                <a:cxnSpLocks/>
                <a:stCxn id="94" idx="3"/>
                <a:endCxn id="78" idx="1"/>
              </p:cNvCxnSpPr>
              <p:nvPr/>
            </p:nvCxnSpPr>
            <p:spPr>
              <a:xfrm flipV="1">
                <a:off x="8678113" y="4524054"/>
                <a:ext cx="353428" cy="46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86" name="Picture 85">
                <a:extLst>
                  <a:ext uri="{FF2B5EF4-FFF2-40B4-BE49-F238E27FC236}">
                    <a16:creationId xmlns:a16="http://schemas.microsoft.com/office/drawing/2014/main" id="{9A048C9C-9E40-BFAC-7B9E-F3B7107531E4}"/>
                  </a:ext>
                </a:extLst>
              </p:cNvPr>
              <p:cNvPicPr>
                <a:picLocks noChangeAspect="1"/>
              </p:cNvPicPr>
              <p:nvPr/>
            </p:nvPicPr>
            <p:blipFill>
              <a:blip r:embed="rId6"/>
              <a:stretch>
                <a:fillRect/>
              </a:stretch>
            </p:blipFill>
            <p:spPr>
              <a:xfrm>
                <a:off x="1513716" y="3101972"/>
                <a:ext cx="1787169" cy="706811"/>
              </a:xfrm>
              <a:prstGeom prst="rect">
                <a:avLst/>
              </a:prstGeom>
            </p:spPr>
          </p:pic>
          <p:cxnSp>
            <p:nvCxnSpPr>
              <p:cNvPr id="87" name="Straight Arrow Connector 86">
                <a:extLst>
                  <a:ext uri="{FF2B5EF4-FFF2-40B4-BE49-F238E27FC236}">
                    <a16:creationId xmlns:a16="http://schemas.microsoft.com/office/drawing/2014/main" id="{E28EC9AD-E4ED-9B12-9241-A638B5EFEF20}"/>
                  </a:ext>
                </a:extLst>
              </p:cNvPr>
              <p:cNvCxnSpPr>
                <a:cxnSpLocks/>
                <a:stCxn id="86" idx="3"/>
              </p:cNvCxnSpPr>
              <p:nvPr/>
            </p:nvCxnSpPr>
            <p:spPr>
              <a:xfrm>
                <a:off x="3300885" y="3455378"/>
                <a:ext cx="1456725" cy="25888"/>
              </a:xfrm>
              <a:prstGeom prst="straightConnector1">
                <a:avLst/>
              </a:prstGeom>
              <a:ln w="38100">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1B99C1C4-3854-E8D3-7C0E-A7C4A094ED43}"/>
                  </a:ext>
                </a:extLst>
              </p:cNvPr>
              <p:cNvSpPr txBox="1"/>
              <p:nvPr/>
            </p:nvSpPr>
            <p:spPr>
              <a:xfrm>
                <a:off x="3427568" y="3144963"/>
                <a:ext cx="979692" cy="369332"/>
              </a:xfrm>
              <a:prstGeom prst="rect">
                <a:avLst/>
              </a:prstGeom>
              <a:noFill/>
              <a:ln>
                <a:noFill/>
              </a:ln>
            </p:spPr>
            <p:txBody>
              <a:bodyPr wrap="none" rtlCol="0">
                <a:spAutoFit/>
              </a:bodyPr>
              <a:lstStyle/>
              <a:p>
                <a:r>
                  <a:rPr lang="en-NO" dirty="0"/>
                  <a:t>Execute</a:t>
                </a:r>
              </a:p>
            </p:txBody>
          </p:sp>
          <p:cxnSp>
            <p:nvCxnSpPr>
              <p:cNvPr id="89" name="Curved Connector 88">
                <a:extLst>
                  <a:ext uri="{FF2B5EF4-FFF2-40B4-BE49-F238E27FC236}">
                    <a16:creationId xmlns:a16="http://schemas.microsoft.com/office/drawing/2014/main" id="{C9E5FC6E-68D8-BAA6-D7D9-0D297711C594}"/>
                  </a:ext>
                </a:extLst>
              </p:cNvPr>
              <p:cNvCxnSpPr>
                <a:cxnSpLocks/>
                <a:stCxn id="86" idx="2"/>
                <a:endCxn id="76" idx="2"/>
              </p:cNvCxnSpPr>
              <p:nvPr/>
            </p:nvCxnSpPr>
            <p:spPr>
              <a:xfrm rot="16200000" flipH="1">
                <a:off x="3202049" y="3014035"/>
                <a:ext cx="1207284" cy="2796780"/>
              </a:xfrm>
              <a:prstGeom prst="curvedConnector3">
                <a:avLst>
                  <a:gd name="adj1" fmla="val 118935"/>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90" name="Curved Connector 89">
                <a:extLst>
                  <a:ext uri="{FF2B5EF4-FFF2-40B4-BE49-F238E27FC236}">
                    <a16:creationId xmlns:a16="http://schemas.microsoft.com/office/drawing/2014/main" id="{7860CFC5-D302-1F9F-753C-4C8BB1C2D8A7}"/>
                  </a:ext>
                </a:extLst>
              </p:cNvPr>
              <p:cNvCxnSpPr>
                <a:cxnSpLocks/>
                <a:stCxn id="86" idx="2"/>
                <a:endCxn id="75" idx="2"/>
              </p:cNvCxnSpPr>
              <p:nvPr/>
            </p:nvCxnSpPr>
            <p:spPr>
              <a:xfrm rot="16200000" flipH="1">
                <a:off x="4462377" y="1753707"/>
                <a:ext cx="350022" cy="4460174"/>
              </a:xfrm>
              <a:prstGeom prst="curvedConnector3">
                <a:avLst>
                  <a:gd name="adj1" fmla="val 494700"/>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91" name="Curved Connector 90">
                <a:extLst>
                  <a:ext uri="{FF2B5EF4-FFF2-40B4-BE49-F238E27FC236}">
                    <a16:creationId xmlns:a16="http://schemas.microsoft.com/office/drawing/2014/main" id="{A65369AF-7692-775C-0DF0-BB806EC1CE92}"/>
                  </a:ext>
                </a:extLst>
              </p:cNvPr>
              <p:cNvCxnSpPr>
                <a:cxnSpLocks/>
                <a:stCxn id="86" idx="0"/>
                <a:endCxn id="74" idx="0"/>
              </p:cNvCxnSpPr>
              <p:nvPr/>
            </p:nvCxnSpPr>
            <p:spPr>
              <a:xfrm rot="5400000" flipH="1" flipV="1">
                <a:off x="5022735" y="-247130"/>
                <a:ext cx="733668" cy="5964537"/>
              </a:xfrm>
              <a:prstGeom prst="curvedConnector3">
                <a:avLst>
                  <a:gd name="adj1" fmla="val 131159"/>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92" name="Curved Connector 91">
                <a:extLst>
                  <a:ext uri="{FF2B5EF4-FFF2-40B4-BE49-F238E27FC236}">
                    <a16:creationId xmlns:a16="http://schemas.microsoft.com/office/drawing/2014/main" id="{95BD5749-563E-CA6D-31DA-4E13F9826716}"/>
                  </a:ext>
                </a:extLst>
              </p:cNvPr>
              <p:cNvCxnSpPr>
                <a:cxnSpLocks/>
                <a:stCxn id="86" idx="2"/>
                <a:endCxn id="93" idx="2"/>
              </p:cNvCxnSpPr>
              <p:nvPr/>
            </p:nvCxnSpPr>
            <p:spPr>
              <a:xfrm rot="16200000" flipH="1">
                <a:off x="4697421" y="1518662"/>
                <a:ext cx="1250223" cy="5830463"/>
              </a:xfrm>
              <a:prstGeom prst="curvedConnector3">
                <a:avLst>
                  <a:gd name="adj1" fmla="val 161744"/>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cxnSp>
          <p:nvCxnSpPr>
            <p:cNvPr id="69" name="Straight Arrow Connector 68">
              <a:extLst>
                <a:ext uri="{FF2B5EF4-FFF2-40B4-BE49-F238E27FC236}">
                  <a16:creationId xmlns:a16="http://schemas.microsoft.com/office/drawing/2014/main" id="{EB574B6C-5742-1B60-472A-B40F4F255006}"/>
                </a:ext>
              </a:extLst>
            </p:cNvPr>
            <p:cNvCxnSpPr>
              <a:cxnSpLocks/>
            </p:cNvCxnSpPr>
            <p:nvPr/>
          </p:nvCxnSpPr>
          <p:spPr>
            <a:xfrm flipV="1">
              <a:off x="8768112" y="2333946"/>
              <a:ext cx="947712" cy="23073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70" name="Rectangle 69">
              <a:extLst>
                <a:ext uri="{FF2B5EF4-FFF2-40B4-BE49-F238E27FC236}">
                  <a16:creationId xmlns:a16="http://schemas.microsoft.com/office/drawing/2014/main" id="{7CD600B6-9538-C615-3591-8377B0C75B4A}"/>
                </a:ext>
              </a:extLst>
            </p:cNvPr>
            <p:cNvSpPr/>
            <p:nvPr/>
          </p:nvSpPr>
          <p:spPr>
            <a:xfrm>
              <a:off x="9715824" y="1848895"/>
              <a:ext cx="1297858" cy="933998"/>
            </a:xfrm>
            <a:custGeom>
              <a:avLst/>
              <a:gdLst>
                <a:gd name="connsiteX0" fmla="*/ 0 w 1297858"/>
                <a:gd name="connsiteY0" fmla="*/ 0 h 933998"/>
                <a:gd name="connsiteX1" fmla="*/ 648929 w 1297858"/>
                <a:gd name="connsiteY1" fmla="*/ 0 h 933998"/>
                <a:gd name="connsiteX2" fmla="*/ 1297858 w 1297858"/>
                <a:gd name="connsiteY2" fmla="*/ 0 h 933998"/>
                <a:gd name="connsiteX3" fmla="*/ 1297858 w 1297858"/>
                <a:gd name="connsiteY3" fmla="*/ 448319 h 933998"/>
                <a:gd name="connsiteX4" fmla="*/ 1297858 w 1297858"/>
                <a:gd name="connsiteY4" fmla="*/ 933998 h 933998"/>
                <a:gd name="connsiteX5" fmla="*/ 648929 w 1297858"/>
                <a:gd name="connsiteY5" fmla="*/ 933998 h 933998"/>
                <a:gd name="connsiteX6" fmla="*/ 0 w 1297858"/>
                <a:gd name="connsiteY6" fmla="*/ 933998 h 933998"/>
                <a:gd name="connsiteX7" fmla="*/ 0 w 1297858"/>
                <a:gd name="connsiteY7" fmla="*/ 457659 h 933998"/>
                <a:gd name="connsiteX8" fmla="*/ 0 w 1297858"/>
                <a:gd name="connsiteY8" fmla="*/ 0 h 9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858" h="933998" extrusionOk="0">
                  <a:moveTo>
                    <a:pt x="0" y="0"/>
                  </a:moveTo>
                  <a:cubicBezTo>
                    <a:pt x="176495" y="-25155"/>
                    <a:pt x="463444" y="-30344"/>
                    <a:pt x="648929" y="0"/>
                  </a:cubicBezTo>
                  <a:cubicBezTo>
                    <a:pt x="834414" y="30344"/>
                    <a:pt x="1045964" y="-30437"/>
                    <a:pt x="1297858" y="0"/>
                  </a:cubicBezTo>
                  <a:cubicBezTo>
                    <a:pt x="1299870" y="117127"/>
                    <a:pt x="1287984" y="290420"/>
                    <a:pt x="1297858" y="448319"/>
                  </a:cubicBezTo>
                  <a:cubicBezTo>
                    <a:pt x="1307732" y="606218"/>
                    <a:pt x="1293862" y="778534"/>
                    <a:pt x="1297858" y="933998"/>
                  </a:cubicBezTo>
                  <a:cubicBezTo>
                    <a:pt x="1004964" y="924619"/>
                    <a:pt x="838754" y="909180"/>
                    <a:pt x="648929" y="933998"/>
                  </a:cubicBezTo>
                  <a:cubicBezTo>
                    <a:pt x="459104" y="958816"/>
                    <a:pt x="228362" y="926540"/>
                    <a:pt x="0" y="933998"/>
                  </a:cubicBezTo>
                  <a:cubicBezTo>
                    <a:pt x="20290" y="837696"/>
                    <a:pt x="14021" y="641724"/>
                    <a:pt x="0" y="457659"/>
                  </a:cubicBezTo>
                  <a:cubicBezTo>
                    <a:pt x="-14021" y="273594"/>
                    <a:pt x="19413" y="153489"/>
                    <a:pt x="0" y="0"/>
                  </a:cubicBezTo>
                  <a:close/>
                </a:path>
              </a:pathLst>
            </a:custGeom>
            <a:noFill/>
            <a:ln w="38100">
              <a:prstDash val="sysDash"/>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system</a:t>
              </a:r>
            </a:p>
          </p:txBody>
        </p:sp>
        <p:cxnSp>
          <p:nvCxnSpPr>
            <p:cNvPr id="71" name="Curved Connector 70">
              <a:extLst>
                <a:ext uri="{FF2B5EF4-FFF2-40B4-BE49-F238E27FC236}">
                  <a16:creationId xmlns:a16="http://schemas.microsoft.com/office/drawing/2014/main" id="{6A1DC190-8AB2-0917-09DC-B5E0CB48BE89}"/>
                </a:ext>
              </a:extLst>
            </p:cNvPr>
            <p:cNvCxnSpPr>
              <a:cxnSpLocks/>
              <a:stCxn id="86" idx="0"/>
              <a:endCxn id="70" idx="0"/>
            </p:cNvCxnSpPr>
            <p:nvPr/>
          </p:nvCxnSpPr>
          <p:spPr>
            <a:xfrm rot="5400000" flipH="1" flipV="1">
              <a:off x="5759489" y="-1503292"/>
              <a:ext cx="1253077" cy="7957452"/>
            </a:xfrm>
            <a:prstGeom prst="curvedConnector3">
              <a:avLst>
                <a:gd name="adj1" fmla="val 118243"/>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cxnSp>
        <p:nvCxnSpPr>
          <p:cNvPr id="40" name="Straight Connector 39">
            <a:extLst>
              <a:ext uri="{FF2B5EF4-FFF2-40B4-BE49-F238E27FC236}">
                <a16:creationId xmlns:a16="http://schemas.microsoft.com/office/drawing/2014/main" id="{ADFFDCCD-DA64-5941-98DE-7FA998BEF1B1}"/>
              </a:ext>
            </a:extLst>
          </p:cNvPr>
          <p:cNvCxnSpPr>
            <a:cxnSpLocks/>
          </p:cNvCxnSpPr>
          <p:nvPr/>
        </p:nvCxnSpPr>
        <p:spPr>
          <a:xfrm flipV="1">
            <a:off x="4637388" y="2544164"/>
            <a:ext cx="0" cy="2765255"/>
          </a:xfrm>
          <a:prstGeom prst="line">
            <a:avLst/>
          </a:prstGeom>
          <a:ln w="762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0DE9588-3E5E-C793-7C00-F45828581D06}"/>
              </a:ext>
            </a:extLst>
          </p:cNvPr>
          <p:cNvCxnSpPr>
            <a:cxnSpLocks/>
          </p:cNvCxnSpPr>
          <p:nvPr/>
        </p:nvCxnSpPr>
        <p:spPr>
          <a:xfrm flipV="1">
            <a:off x="5960996" y="2540658"/>
            <a:ext cx="71503" cy="2765255"/>
          </a:xfrm>
          <a:prstGeom prst="line">
            <a:avLst/>
          </a:prstGeom>
          <a:ln w="762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AB81D255-F622-FCDA-C0B1-A4A678256FA8}"/>
              </a:ext>
            </a:extLst>
          </p:cNvPr>
          <p:cNvCxnSpPr>
            <a:cxnSpLocks/>
          </p:cNvCxnSpPr>
          <p:nvPr/>
        </p:nvCxnSpPr>
        <p:spPr>
          <a:xfrm flipH="1">
            <a:off x="4666968" y="2574768"/>
            <a:ext cx="1367729"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F6A5FF1-1ABE-CD48-9DB2-D8592011265B}"/>
              </a:ext>
            </a:extLst>
          </p:cNvPr>
          <p:cNvCxnSpPr>
            <a:cxnSpLocks/>
          </p:cNvCxnSpPr>
          <p:nvPr/>
        </p:nvCxnSpPr>
        <p:spPr>
          <a:xfrm flipH="1">
            <a:off x="4596041" y="5276417"/>
            <a:ext cx="1367729"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6215030B-AE24-032D-3107-16A9430C7C40}"/>
              </a:ext>
            </a:extLst>
          </p:cNvPr>
          <p:cNvCxnSpPr>
            <a:cxnSpLocks/>
          </p:cNvCxnSpPr>
          <p:nvPr/>
        </p:nvCxnSpPr>
        <p:spPr>
          <a:xfrm flipH="1">
            <a:off x="6354066" y="2240471"/>
            <a:ext cx="3019616"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8EFAF896-CC55-9EB1-63CA-04CD5F7E0EC8}"/>
              </a:ext>
            </a:extLst>
          </p:cNvPr>
          <p:cNvCxnSpPr>
            <a:cxnSpLocks/>
          </p:cNvCxnSpPr>
          <p:nvPr/>
        </p:nvCxnSpPr>
        <p:spPr>
          <a:xfrm flipH="1">
            <a:off x="6330363" y="3514295"/>
            <a:ext cx="2918384" cy="16653"/>
          </a:xfrm>
          <a:prstGeom prst="line">
            <a:avLst/>
          </a:prstGeom>
          <a:ln w="76200"/>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BA35DC5-8C85-AFB6-6DA7-B0E2718D2BEE}"/>
              </a:ext>
            </a:extLst>
          </p:cNvPr>
          <p:cNvCxnSpPr>
            <a:cxnSpLocks/>
          </p:cNvCxnSpPr>
          <p:nvPr/>
        </p:nvCxnSpPr>
        <p:spPr>
          <a:xfrm flipV="1">
            <a:off x="9248747" y="2240471"/>
            <a:ext cx="61415" cy="1334151"/>
          </a:xfrm>
          <a:prstGeom prst="line">
            <a:avLst/>
          </a:prstGeom>
          <a:ln w="762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66A08B7F-1DF5-5714-0514-C276CBB318F0}"/>
              </a:ext>
            </a:extLst>
          </p:cNvPr>
          <p:cNvCxnSpPr>
            <a:cxnSpLocks/>
          </p:cNvCxnSpPr>
          <p:nvPr/>
        </p:nvCxnSpPr>
        <p:spPr>
          <a:xfrm flipV="1">
            <a:off x="6325234" y="2281033"/>
            <a:ext cx="54809" cy="1241588"/>
          </a:xfrm>
          <a:prstGeom prst="line">
            <a:avLst/>
          </a:prstGeom>
          <a:ln w="762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659B2519-E9AB-99A0-7679-09EC03158BD9}"/>
              </a:ext>
            </a:extLst>
          </p:cNvPr>
          <p:cNvCxnSpPr>
            <a:cxnSpLocks/>
          </p:cNvCxnSpPr>
          <p:nvPr/>
        </p:nvCxnSpPr>
        <p:spPr>
          <a:xfrm flipV="1">
            <a:off x="7560717" y="3763061"/>
            <a:ext cx="0" cy="1513356"/>
          </a:xfrm>
          <a:prstGeom prst="line">
            <a:avLst/>
          </a:prstGeom>
          <a:ln w="762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418E4029-5904-F5C6-B279-CCD8081D1A9C}"/>
              </a:ext>
            </a:extLst>
          </p:cNvPr>
          <p:cNvCxnSpPr>
            <a:cxnSpLocks/>
          </p:cNvCxnSpPr>
          <p:nvPr/>
        </p:nvCxnSpPr>
        <p:spPr>
          <a:xfrm flipV="1">
            <a:off x="9822137" y="3792655"/>
            <a:ext cx="0" cy="1513356"/>
          </a:xfrm>
          <a:prstGeom prst="line">
            <a:avLst/>
          </a:prstGeom>
          <a:ln w="76200"/>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CC59DCD4-DA21-416E-A560-F87330C0EB65}"/>
              </a:ext>
            </a:extLst>
          </p:cNvPr>
          <p:cNvCxnSpPr>
            <a:cxnSpLocks/>
          </p:cNvCxnSpPr>
          <p:nvPr/>
        </p:nvCxnSpPr>
        <p:spPr>
          <a:xfrm flipH="1" flipV="1">
            <a:off x="7549293" y="3800980"/>
            <a:ext cx="2272844" cy="17738"/>
          </a:xfrm>
          <a:prstGeom prst="line">
            <a:avLst/>
          </a:prstGeom>
          <a:ln w="76200"/>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24E95B2C-11AB-73CB-F941-38E088A77EEB}"/>
              </a:ext>
            </a:extLst>
          </p:cNvPr>
          <p:cNvCxnSpPr>
            <a:cxnSpLocks/>
          </p:cNvCxnSpPr>
          <p:nvPr/>
        </p:nvCxnSpPr>
        <p:spPr>
          <a:xfrm flipH="1" flipV="1">
            <a:off x="7560717" y="5264902"/>
            <a:ext cx="2272844" cy="17738"/>
          </a:xfrm>
          <a:prstGeom prst="line">
            <a:avLst/>
          </a:prstGeom>
          <a:ln w="76200"/>
        </p:spPr>
        <p:style>
          <a:lnRef idx="2">
            <a:schemeClr val="dk1"/>
          </a:lnRef>
          <a:fillRef idx="0">
            <a:schemeClr val="dk1"/>
          </a:fillRef>
          <a:effectRef idx="1">
            <a:schemeClr val="dk1"/>
          </a:effectRef>
          <a:fontRef idx="minor">
            <a:schemeClr val="tx1"/>
          </a:fontRef>
        </p:style>
      </p:cxnSp>
      <p:pic>
        <p:nvPicPr>
          <p:cNvPr id="99" name="Graphic 98" descr="Warning with solid fill">
            <a:extLst>
              <a:ext uri="{FF2B5EF4-FFF2-40B4-BE49-F238E27FC236}">
                <a16:creationId xmlns:a16="http://schemas.microsoft.com/office/drawing/2014/main" id="{68DCBA44-BB8F-B20E-40AB-E2493902B0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3788" y="4683610"/>
            <a:ext cx="664913" cy="664913"/>
          </a:xfrm>
          <a:prstGeom prst="rect">
            <a:avLst/>
          </a:prstGeom>
        </p:spPr>
      </p:pic>
      <p:pic>
        <p:nvPicPr>
          <p:cNvPr id="100" name="Graphic 99" descr="Warning with solid fill">
            <a:extLst>
              <a:ext uri="{FF2B5EF4-FFF2-40B4-BE49-F238E27FC236}">
                <a16:creationId xmlns:a16="http://schemas.microsoft.com/office/drawing/2014/main" id="{5420496A-6971-0133-3C6F-4B3097E68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5655" y="4683610"/>
            <a:ext cx="664913" cy="664913"/>
          </a:xfrm>
          <a:prstGeom prst="rect">
            <a:avLst/>
          </a:prstGeom>
        </p:spPr>
      </p:pic>
      <p:pic>
        <p:nvPicPr>
          <p:cNvPr id="101" name="Graphic 100" descr="Warning with solid fill">
            <a:extLst>
              <a:ext uri="{FF2B5EF4-FFF2-40B4-BE49-F238E27FC236}">
                <a16:creationId xmlns:a16="http://schemas.microsoft.com/office/drawing/2014/main" id="{9783F9A4-1F4D-956B-C1FC-54592D59B5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6887" y="5104552"/>
            <a:ext cx="664913" cy="664913"/>
          </a:xfrm>
          <a:prstGeom prst="rect">
            <a:avLst/>
          </a:prstGeom>
        </p:spPr>
      </p:pic>
      <p:pic>
        <p:nvPicPr>
          <p:cNvPr id="102" name="Graphic 101" descr="Warning with solid fill">
            <a:extLst>
              <a:ext uri="{FF2B5EF4-FFF2-40B4-BE49-F238E27FC236}">
                <a16:creationId xmlns:a16="http://schemas.microsoft.com/office/drawing/2014/main" id="{CD6306D1-2CAB-03B2-D265-7EF44B0DC2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64513" y="1782294"/>
            <a:ext cx="664913" cy="664913"/>
          </a:xfrm>
          <a:prstGeom prst="rect">
            <a:avLst/>
          </a:prstGeom>
        </p:spPr>
      </p:pic>
      <p:sp>
        <p:nvSpPr>
          <p:cNvPr id="103" name="Rectangle 102">
            <a:extLst>
              <a:ext uri="{FF2B5EF4-FFF2-40B4-BE49-F238E27FC236}">
                <a16:creationId xmlns:a16="http://schemas.microsoft.com/office/drawing/2014/main" id="{26F064D1-A944-E69E-764F-A5C3A5CD2916}"/>
              </a:ext>
            </a:extLst>
          </p:cNvPr>
          <p:cNvSpPr/>
          <p:nvPr/>
        </p:nvSpPr>
        <p:spPr>
          <a:xfrm>
            <a:off x="4630207" y="407298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4" name="Rectangle 103">
            <a:extLst>
              <a:ext uri="{FF2B5EF4-FFF2-40B4-BE49-F238E27FC236}">
                <a16:creationId xmlns:a16="http://schemas.microsoft.com/office/drawing/2014/main" id="{06D48ADA-EB5B-6139-2C3E-3E8A63FBF3A8}"/>
              </a:ext>
            </a:extLst>
          </p:cNvPr>
          <p:cNvSpPr/>
          <p:nvPr/>
        </p:nvSpPr>
        <p:spPr>
          <a:xfrm>
            <a:off x="7795206" y="229465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5" name="Rectangle 104">
            <a:extLst>
              <a:ext uri="{FF2B5EF4-FFF2-40B4-BE49-F238E27FC236}">
                <a16:creationId xmlns:a16="http://schemas.microsoft.com/office/drawing/2014/main" id="{480268CF-762B-3C46-A34D-2B885A0CAC96}"/>
              </a:ext>
            </a:extLst>
          </p:cNvPr>
          <p:cNvSpPr/>
          <p:nvPr/>
        </p:nvSpPr>
        <p:spPr>
          <a:xfrm>
            <a:off x="8854827" y="4003241"/>
            <a:ext cx="1060696" cy="1031425"/>
          </a:xfrm>
          <a:custGeom>
            <a:avLst/>
            <a:gdLst>
              <a:gd name="connsiteX0" fmla="*/ 0 w 1060696"/>
              <a:gd name="connsiteY0" fmla="*/ 0 h 1031425"/>
              <a:gd name="connsiteX1" fmla="*/ 540955 w 1060696"/>
              <a:gd name="connsiteY1" fmla="*/ 0 h 1031425"/>
              <a:gd name="connsiteX2" fmla="*/ 1060696 w 1060696"/>
              <a:gd name="connsiteY2" fmla="*/ 0 h 1031425"/>
              <a:gd name="connsiteX3" fmla="*/ 1060696 w 1060696"/>
              <a:gd name="connsiteY3" fmla="*/ 495084 h 1031425"/>
              <a:gd name="connsiteX4" fmla="*/ 1060696 w 1060696"/>
              <a:gd name="connsiteY4" fmla="*/ 1031425 h 1031425"/>
              <a:gd name="connsiteX5" fmla="*/ 551562 w 1060696"/>
              <a:gd name="connsiteY5" fmla="*/ 1031425 h 1031425"/>
              <a:gd name="connsiteX6" fmla="*/ 0 w 1060696"/>
              <a:gd name="connsiteY6" fmla="*/ 1031425 h 1031425"/>
              <a:gd name="connsiteX7" fmla="*/ 0 w 1060696"/>
              <a:gd name="connsiteY7" fmla="*/ 515713 h 1031425"/>
              <a:gd name="connsiteX8" fmla="*/ 0 w 10606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696" h="1031425" extrusionOk="0">
                <a:moveTo>
                  <a:pt x="0" y="0"/>
                </a:moveTo>
                <a:cubicBezTo>
                  <a:pt x="126241" y="-2337"/>
                  <a:pt x="272690" y="23642"/>
                  <a:pt x="540955" y="0"/>
                </a:cubicBezTo>
                <a:cubicBezTo>
                  <a:pt x="809221" y="-23642"/>
                  <a:pt x="827566" y="13851"/>
                  <a:pt x="1060696" y="0"/>
                </a:cubicBezTo>
                <a:cubicBezTo>
                  <a:pt x="1072431" y="176568"/>
                  <a:pt x="1020949" y="264647"/>
                  <a:pt x="1060696" y="495084"/>
                </a:cubicBezTo>
                <a:cubicBezTo>
                  <a:pt x="1100443" y="725521"/>
                  <a:pt x="1011256" y="835040"/>
                  <a:pt x="1060696" y="1031425"/>
                </a:cubicBezTo>
                <a:cubicBezTo>
                  <a:pt x="924875" y="1075638"/>
                  <a:pt x="801855" y="991935"/>
                  <a:pt x="551562" y="1031425"/>
                </a:cubicBezTo>
                <a:cubicBezTo>
                  <a:pt x="301269" y="1070915"/>
                  <a:pt x="233398" y="980660"/>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3" name="Graphic 2" descr="Warning with solid fill">
            <a:extLst>
              <a:ext uri="{FF2B5EF4-FFF2-40B4-BE49-F238E27FC236}">
                <a16:creationId xmlns:a16="http://schemas.microsoft.com/office/drawing/2014/main" id="{F4A611B2-62F8-0C57-D685-9DA3A8807E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79831" y="3091115"/>
            <a:ext cx="664913" cy="664913"/>
          </a:xfrm>
          <a:prstGeom prst="rect">
            <a:avLst/>
          </a:prstGeom>
        </p:spPr>
      </p:pic>
      <p:sp>
        <p:nvSpPr>
          <p:cNvPr id="106" name="Rectangle 105">
            <a:extLst>
              <a:ext uri="{FF2B5EF4-FFF2-40B4-BE49-F238E27FC236}">
                <a16:creationId xmlns:a16="http://schemas.microsoft.com/office/drawing/2014/main" id="{0AAE7C23-8069-5636-5405-2EA60715AAC6}"/>
              </a:ext>
            </a:extLst>
          </p:cNvPr>
          <p:cNvSpPr/>
          <p:nvPr/>
        </p:nvSpPr>
        <p:spPr>
          <a:xfrm>
            <a:off x="6277558" y="3415719"/>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4" name="Picture 2" descr="Vi heter nå bspoke">
            <a:extLst>
              <a:ext uri="{FF2B5EF4-FFF2-40B4-BE49-F238E27FC236}">
                <a16:creationId xmlns:a16="http://schemas.microsoft.com/office/drawing/2014/main" id="{31B1CCD6-FEFA-E544-969C-90ED66FEAA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8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C834-DA39-2F74-0901-EAF6A109EF66}"/>
              </a:ext>
            </a:extLst>
          </p:cNvPr>
          <p:cNvSpPr>
            <a:spLocks noGrp="1"/>
          </p:cNvSpPr>
          <p:nvPr>
            <p:ph type="title"/>
          </p:nvPr>
        </p:nvSpPr>
        <p:spPr/>
        <p:txBody>
          <a:bodyPr/>
          <a:lstStyle/>
          <a:p>
            <a:r>
              <a:rPr lang="en-NO" dirty="0"/>
              <a:t>The problem with broad integration/E2E tests</a:t>
            </a:r>
          </a:p>
        </p:txBody>
      </p:sp>
      <p:grpSp>
        <p:nvGrpSpPr>
          <p:cNvPr id="67" name="Group 66">
            <a:extLst>
              <a:ext uri="{FF2B5EF4-FFF2-40B4-BE49-F238E27FC236}">
                <a16:creationId xmlns:a16="http://schemas.microsoft.com/office/drawing/2014/main" id="{2A065501-5550-F352-F7E3-3F3364F6A11C}"/>
              </a:ext>
            </a:extLst>
          </p:cNvPr>
          <p:cNvGrpSpPr/>
          <p:nvPr/>
        </p:nvGrpSpPr>
        <p:grpSpPr>
          <a:xfrm>
            <a:off x="1513716" y="1848895"/>
            <a:ext cx="9499966" cy="3210111"/>
            <a:chOff x="1513716" y="1848895"/>
            <a:chExt cx="9499966" cy="3210111"/>
          </a:xfrm>
        </p:grpSpPr>
        <p:grpSp>
          <p:nvGrpSpPr>
            <p:cNvPr id="68" name="Group 67">
              <a:extLst>
                <a:ext uri="{FF2B5EF4-FFF2-40B4-BE49-F238E27FC236}">
                  <a16:creationId xmlns:a16="http://schemas.microsoft.com/office/drawing/2014/main" id="{8175F37F-6B6E-3E47-AE33-9ECEF80B459F}"/>
                </a:ext>
              </a:extLst>
            </p:cNvPr>
            <p:cNvGrpSpPr/>
            <p:nvPr/>
          </p:nvGrpSpPr>
          <p:grpSpPr>
            <a:xfrm>
              <a:off x="1513716" y="2368304"/>
              <a:ext cx="8202108" cy="2690702"/>
              <a:chOff x="1513716" y="2368304"/>
              <a:chExt cx="8202108" cy="2690702"/>
            </a:xfrm>
          </p:grpSpPr>
          <p:grpSp>
            <p:nvGrpSpPr>
              <p:cNvPr id="72" name="Group 71">
                <a:extLst>
                  <a:ext uri="{FF2B5EF4-FFF2-40B4-BE49-F238E27FC236}">
                    <a16:creationId xmlns:a16="http://schemas.microsoft.com/office/drawing/2014/main" id="{6F30DCCD-DAD2-F498-436D-0ABCEE68641D}"/>
                  </a:ext>
                </a:extLst>
              </p:cNvPr>
              <p:cNvGrpSpPr/>
              <p:nvPr/>
            </p:nvGrpSpPr>
            <p:grpSpPr>
              <a:xfrm>
                <a:off x="4757610" y="2898652"/>
                <a:ext cx="1060696" cy="1060696"/>
                <a:chOff x="1099409" y="1690688"/>
                <a:chExt cx="2601036" cy="2601036"/>
              </a:xfrm>
            </p:grpSpPr>
            <p:pic>
              <p:nvPicPr>
                <p:cNvPr id="97" name="Picture 96">
                  <a:extLst>
                    <a:ext uri="{FF2B5EF4-FFF2-40B4-BE49-F238E27FC236}">
                      <a16:creationId xmlns:a16="http://schemas.microsoft.com/office/drawing/2014/main" id="{56F353F7-8DA6-A221-A3F3-1428FC6239E7}"/>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98" name="Picture 97">
                  <a:extLst>
                    <a:ext uri="{FF2B5EF4-FFF2-40B4-BE49-F238E27FC236}">
                      <a16:creationId xmlns:a16="http://schemas.microsoft.com/office/drawing/2014/main" id="{530612D0-5D4D-3A5E-5079-E1CA228BE228}"/>
                    </a:ext>
                  </a:extLst>
                </p:cNvPr>
                <p:cNvPicPr>
                  <a:picLocks noChangeAspect="1"/>
                </p:cNvPicPr>
                <p:nvPr/>
              </p:nvPicPr>
              <p:blipFill>
                <a:blip r:embed="rId3"/>
                <a:stretch>
                  <a:fillRect/>
                </a:stretch>
              </p:blipFill>
              <p:spPr>
                <a:xfrm>
                  <a:off x="1320104" y="1915324"/>
                  <a:ext cx="2159646" cy="2151764"/>
                </a:xfrm>
                <a:prstGeom prst="rect">
                  <a:avLst/>
                </a:prstGeom>
              </p:spPr>
            </p:pic>
          </p:grpSp>
          <p:grpSp>
            <p:nvGrpSpPr>
              <p:cNvPr id="73" name="Group 72">
                <a:extLst>
                  <a:ext uri="{FF2B5EF4-FFF2-40B4-BE49-F238E27FC236}">
                    <a16:creationId xmlns:a16="http://schemas.microsoft.com/office/drawing/2014/main" id="{09A58199-87A9-CC71-9857-55EAB1153D4F}"/>
                  </a:ext>
                </a:extLst>
              </p:cNvPr>
              <p:cNvGrpSpPr/>
              <p:nvPr/>
            </p:nvGrpSpPr>
            <p:grpSpPr>
              <a:xfrm>
                <a:off x="6539427" y="2394682"/>
                <a:ext cx="1060696" cy="1060696"/>
                <a:chOff x="1099409" y="1690688"/>
                <a:chExt cx="2601036" cy="2601036"/>
              </a:xfrm>
            </p:grpSpPr>
            <p:pic>
              <p:nvPicPr>
                <p:cNvPr id="95" name="Picture 94">
                  <a:extLst>
                    <a:ext uri="{FF2B5EF4-FFF2-40B4-BE49-F238E27FC236}">
                      <a16:creationId xmlns:a16="http://schemas.microsoft.com/office/drawing/2014/main" id="{F583E695-6631-E82A-37CD-F1662A08C4CC}"/>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96" name="Picture 95">
                  <a:extLst>
                    <a:ext uri="{FF2B5EF4-FFF2-40B4-BE49-F238E27FC236}">
                      <a16:creationId xmlns:a16="http://schemas.microsoft.com/office/drawing/2014/main" id="{14500CF5-1A08-0128-2139-75546227FDA4}"/>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74" name="Picture 73">
                <a:extLst>
                  <a:ext uri="{FF2B5EF4-FFF2-40B4-BE49-F238E27FC236}">
                    <a16:creationId xmlns:a16="http://schemas.microsoft.com/office/drawing/2014/main" id="{8EF49B4E-BF66-11E1-7135-F0BCA18C30FC}"/>
                  </a:ext>
                </a:extLst>
              </p:cNvPr>
              <p:cNvPicPr>
                <a:picLocks noChangeAspect="1"/>
              </p:cNvPicPr>
              <p:nvPr/>
            </p:nvPicPr>
            <p:blipFill>
              <a:blip r:embed="rId4"/>
              <a:stretch>
                <a:fillRect/>
              </a:stretch>
            </p:blipFill>
            <p:spPr>
              <a:xfrm>
                <a:off x="8029696" y="2368304"/>
                <a:ext cx="684283" cy="868275"/>
              </a:xfrm>
              <a:prstGeom prst="rect">
                <a:avLst/>
              </a:prstGeom>
            </p:spPr>
          </p:pic>
          <p:pic>
            <p:nvPicPr>
              <p:cNvPr id="75" name="Picture 74">
                <a:extLst>
                  <a:ext uri="{FF2B5EF4-FFF2-40B4-BE49-F238E27FC236}">
                    <a16:creationId xmlns:a16="http://schemas.microsoft.com/office/drawing/2014/main" id="{49F19951-7C13-FDFB-7B79-379F6B85B5D8}"/>
                  </a:ext>
                </a:extLst>
              </p:cNvPr>
              <p:cNvPicPr>
                <a:picLocks noChangeAspect="1"/>
              </p:cNvPicPr>
              <p:nvPr/>
            </p:nvPicPr>
            <p:blipFill>
              <a:blip r:embed="rId5"/>
              <a:stretch>
                <a:fillRect/>
              </a:stretch>
            </p:blipFill>
            <p:spPr>
              <a:xfrm>
                <a:off x="6330363" y="3628457"/>
                <a:ext cx="1074224" cy="530348"/>
              </a:xfrm>
              <a:prstGeom prst="rect">
                <a:avLst/>
              </a:prstGeom>
            </p:spPr>
          </p:pic>
          <p:pic>
            <p:nvPicPr>
              <p:cNvPr id="76" name="Picture 75">
                <a:extLst>
                  <a:ext uri="{FF2B5EF4-FFF2-40B4-BE49-F238E27FC236}">
                    <a16:creationId xmlns:a16="http://schemas.microsoft.com/office/drawing/2014/main" id="{C12BCD07-24B5-B23C-2C8B-9F0729BB7FEC}"/>
                  </a:ext>
                </a:extLst>
              </p:cNvPr>
              <p:cNvPicPr>
                <a:picLocks noChangeAspect="1"/>
              </p:cNvPicPr>
              <p:nvPr/>
            </p:nvPicPr>
            <p:blipFill>
              <a:blip r:embed="rId4"/>
              <a:stretch>
                <a:fillRect/>
              </a:stretch>
            </p:blipFill>
            <p:spPr>
              <a:xfrm>
                <a:off x="4861939" y="4147792"/>
                <a:ext cx="684283" cy="868275"/>
              </a:xfrm>
              <a:prstGeom prst="rect">
                <a:avLst/>
              </a:prstGeom>
            </p:spPr>
          </p:pic>
          <p:grpSp>
            <p:nvGrpSpPr>
              <p:cNvPr id="77" name="Group 76">
                <a:extLst>
                  <a:ext uri="{FF2B5EF4-FFF2-40B4-BE49-F238E27FC236}">
                    <a16:creationId xmlns:a16="http://schemas.microsoft.com/office/drawing/2014/main" id="{94238F8D-38B0-26E6-92ED-384013A9A08C}"/>
                  </a:ext>
                </a:extLst>
              </p:cNvPr>
              <p:cNvGrpSpPr/>
              <p:nvPr/>
            </p:nvGrpSpPr>
            <p:grpSpPr>
              <a:xfrm>
                <a:off x="7707416" y="3998310"/>
                <a:ext cx="1060696" cy="1060696"/>
                <a:chOff x="1099409" y="1690688"/>
                <a:chExt cx="2601036" cy="2601036"/>
              </a:xfrm>
            </p:grpSpPr>
            <p:pic>
              <p:nvPicPr>
                <p:cNvPr id="93" name="Picture 92">
                  <a:extLst>
                    <a:ext uri="{FF2B5EF4-FFF2-40B4-BE49-F238E27FC236}">
                      <a16:creationId xmlns:a16="http://schemas.microsoft.com/office/drawing/2014/main" id="{EE34A01C-8569-6600-3A3E-B6721DDF2317}"/>
                    </a:ext>
                  </a:extLst>
                </p:cNvPr>
                <p:cNvPicPr>
                  <a:picLocks noChangeAspect="1"/>
                </p:cNvPicPr>
                <p:nvPr/>
              </p:nvPicPr>
              <p:blipFill>
                <a:blip r:embed="rId2"/>
                <a:stretch>
                  <a:fillRect/>
                </a:stretch>
              </p:blipFill>
              <p:spPr>
                <a:xfrm>
                  <a:off x="1099409" y="1690688"/>
                  <a:ext cx="2601036" cy="2601036"/>
                </a:xfrm>
                <a:prstGeom prst="rect">
                  <a:avLst/>
                </a:prstGeom>
              </p:spPr>
            </p:pic>
            <p:pic>
              <p:nvPicPr>
                <p:cNvPr id="94" name="Picture 93">
                  <a:extLst>
                    <a:ext uri="{FF2B5EF4-FFF2-40B4-BE49-F238E27FC236}">
                      <a16:creationId xmlns:a16="http://schemas.microsoft.com/office/drawing/2014/main" id="{38014DE5-21C6-9AC1-1789-ADFBF9A883AA}"/>
                    </a:ext>
                  </a:extLst>
                </p:cNvPr>
                <p:cNvPicPr>
                  <a:picLocks noChangeAspect="1"/>
                </p:cNvPicPr>
                <p:nvPr/>
              </p:nvPicPr>
              <p:blipFill>
                <a:blip r:embed="rId3"/>
                <a:stretch>
                  <a:fillRect/>
                </a:stretch>
              </p:blipFill>
              <p:spPr>
                <a:xfrm>
                  <a:off x="1320104" y="1915324"/>
                  <a:ext cx="2159646" cy="2151764"/>
                </a:xfrm>
                <a:prstGeom prst="rect">
                  <a:avLst/>
                </a:prstGeom>
              </p:spPr>
            </p:pic>
          </p:grpSp>
          <p:pic>
            <p:nvPicPr>
              <p:cNvPr id="78" name="Picture 77">
                <a:extLst>
                  <a:ext uri="{FF2B5EF4-FFF2-40B4-BE49-F238E27FC236}">
                    <a16:creationId xmlns:a16="http://schemas.microsoft.com/office/drawing/2014/main" id="{C4EB46B2-F406-8E19-7553-291A2E0CD3C3}"/>
                  </a:ext>
                </a:extLst>
              </p:cNvPr>
              <p:cNvPicPr>
                <a:picLocks noChangeAspect="1"/>
              </p:cNvPicPr>
              <p:nvPr/>
            </p:nvPicPr>
            <p:blipFill>
              <a:blip r:embed="rId4"/>
              <a:stretch>
                <a:fillRect/>
              </a:stretch>
            </p:blipFill>
            <p:spPr>
              <a:xfrm>
                <a:off x="9031541" y="4089916"/>
                <a:ext cx="684283" cy="868275"/>
              </a:xfrm>
              <a:prstGeom prst="rect">
                <a:avLst/>
              </a:prstGeom>
            </p:spPr>
          </p:pic>
          <p:cxnSp>
            <p:nvCxnSpPr>
              <p:cNvPr id="79" name="Straight Arrow Connector 78">
                <a:extLst>
                  <a:ext uri="{FF2B5EF4-FFF2-40B4-BE49-F238E27FC236}">
                    <a16:creationId xmlns:a16="http://schemas.microsoft.com/office/drawing/2014/main" id="{FEA50740-A163-5B59-9180-EBEF623F22FD}"/>
                  </a:ext>
                </a:extLst>
              </p:cNvPr>
              <p:cNvCxnSpPr>
                <a:cxnSpLocks/>
                <a:endCxn id="95" idx="1"/>
              </p:cNvCxnSpPr>
              <p:nvPr/>
            </p:nvCxnSpPr>
            <p:spPr>
              <a:xfrm flipV="1">
                <a:off x="5728307" y="2925030"/>
                <a:ext cx="811120" cy="53034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188AD770-C9AC-E71B-1E25-838273C050D5}"/>
                  </a:ext>
                </a:extLst>
              </p:cNvPr>
              <p:cNvCxnSpPr>
                <a:cxnSpLocks/>
                <a:endCxn id="74" idx="1"/>
              </p:cNvCxnSpPr>
              <p:nvPr/>
            </p:nvCxnSpPr>
            <p:spPr>
              <a:xfrm flipV="1">
                <a:off x="7560717" y="2802442"/>
                <a:ext cx="468979" cy="7839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04EA8A5F-A509-04A2-F59A-F0D723E6E448}"/>
                  </a:ext>
                </a:extLst>
              </p:cNvPr>
              <p:cNvCxnSpPr>
                <a:cxnSpLocks/>
                <a:endCxn id="76" idx="0"/>
              </p:cNvCxnSpPr>
              <p:nvPr/>
            </p:nvCxnSpPr>
            <p:spPr>
              <a:xfrm>
                <a:off x="5204080" y="3893631"/>
                <a:ext cx="1" cy="25416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71664518-2F6E-D245-ED1F-FF584D6E81A4}"/>
                  </a:ext>
                </a:extLst>
              </p:cNvPr>
              <p:cNvCxnSpPr>
                <a:cxnSpLocks/>
              </p:cNvCxnSpPr>
              <p:nvPr/>
            </p:nvCxnSpPr>
            <p:spPr>
              <a:xfrm flipH="1">
                <a:off x="6789003" y="3429000"/>
                <a:ext cx="7015" cy="2912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021B2A32-4DBC-40C8-6826-0152459D32D3}"/>
                  </a:ext>
                </a:extLst>
              </p:cNvPr>
              <p:cNvCxnSpPr>
                <a:cxnSpLocks/>
                <a:endCxn id="75" idx="1"/>
              </p:cNvCxnSpPr>
              <p:nvPr/>
            </p:nvCxnSpPr>
            <p:spPr>
              <a:xfrm>
                <a:off x="5728307" y="3867742"/>
                <a:ext cx="602056" cy="258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a:extLst>
                  <a:ext uri="{FF2B5EF4-FFF2-40B4-BE49-F238E27FC236}">
                    <a16:creationId xmlns:a16="http://schemas.microsoft.com/office/drawing/2014/main" id="{1A30A781-918B-F436-3BA4-6AE177C42D26}"/>
                  </a:ext>
                </a:extLst>
              </p:cNvPr>
              <p:cNvCxnSpPr>
                <a:cxnSpLocks/>
                <a:endCxn id="75" idx="3"/>
              </p:cNvCxnSpPr>
              <p:nvPr/>
            </p:nvCxnSpPr>
            <p:spPr>
              <a:xfrm flipH="1" flipV="1">
                <a:off x="7404587" y="3893631"/>
                <a:ext cx="392828" cy="19628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65C8E42F-F9BD-A68D-827A-030E32FCC9A3}"/>
                  </a:ext>
                </a:extLst>
              </p:cNvPr>
              <p:cNvCxnSpPr>
                <a:cxnSpLocks/>
                <a:stCxn id="94" idx="3"/>
                <a:endCxn id="78" idx="1"/>
              </p:cNvCxnSpPr>
              <p:nvPr/>
            </p:nvCxnSpPr>
            <p:spPr>
              <a:xfrm flipV="1">
                <a:off x="8678113" y="4524054"/>
                <a:ext cx="353428" cy="46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86" name="Picture 85">
                <a:extLst>
                  <a:ext uri="{FF2B5EF4-FFF2-40B4-BE49-F238E27FC236}">
                    <a16:creationId xmlns:a16="http://schemas.microsoft.com/office/drawing/2014/main" id="{9A048C9C-9E40-BFAC-7B9E-F3B7107531E4}"/>
                  </a:ext>
                </a:extLst>
              </p:cNvPr>
              <p:cNvPicPr>
                <a:picLocks noChangeAspect="1"/>
              </p:cNvPicPr>
              <p:nvPr/>
            </p:nvPicPr>
            <p:blipFill>
              <a:blip r:embed="rId6"/>
              <a:stretch>
                <a:fillRect/>
              </a:stretch>
            </p:blipFill>
            <p:spPr>
              <a:xfrm>
                <a:off x="1513716" y="3101972"/>
                <a:ext cx="1787169" cy="706811"/>
              </a:xfrm>
              <a:prstGeom prst="rect">
                <a:avLst/>
              </a:prstGeom>
            </p:spPr>
          </p:pic>
          <p:cxnSp>
            <p:nvCxnSpPr>
              <p:cNvPr id="87" name="Straight Arrow Connector 86">
                <a:extLst>
                  <a:ext uri="{FF2B5EF4-FFF2-40B4-BE49-F238E27FC236}">
                    <a16:creationId xmlns:a16="http://schemas.microsoft.com/office/drawing/2014/main" id="{E28EC9AD-E4ED-9B12-9241-A638B5EFEF20}"/>
                  </a:ext>
                </a:extLst>
              </p:cNvPr>
              <p:cNvCxnSpPr>
                <a:cxnSpLocks/>
                <a:stCxn id="86" idx="3"/>
              </p:cNvCxnSpPr>
              <p:nvPr/>
            </p:nvCxnSpPr>
            <p:spPr>
              <a:xfrm>
                <a:off x="3300885" y="3455378"/>
                <a:ext cx="1456725" cy="25888"/>
              </a:xfrm>
              <a:prstGeom prst="straightConnector1">
                <a:avLst/>
              </a:prstGeom>
              <a:ln w="38100">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1B99C1C4-3854-E8D3-7C0E-A7C4A094ED43}"/>
                  </a:ext>
                </a:extLst>
              </p:cNvPr>
              <p:cNvSpPr txBox="1"/>
              <p:nvPr/>
            </p:nvSpPr>
            <p:spPr>
              <a:xfrm>
                <a:off x="3427568" y="3144963"/>
                <a:ext cx="979692" cy="369332"/>
              </a:xfrm>
              <a:prstGeom prst="rect">
                <a:avLst/>
              </a:prstGeom>
              <a:noFill/>
              <a:ln>
                <a:noFill/>
              </a:ln>
            </p:spPr>
            <p:txBody>
              <a:bodyPr wrap="none" rtlCol="0">
                <a:spAutoFit/>
              </a:bodyPr>
              <a:lstStyle/>
              <a:p>
                <a:r>
                  <a:rPr lang="en-NO" dirty="0"/>
                  <a:t>Execute</a:t>
                </a:r>
              </a:p>
            </p:txBody>
          </p:sp>
          <p:cxnSp>
            <p:nvCxnSpPr>
              <p:cNvPr id="89" name="Curved Connector 88">
                <a:extLst>
                  <a:ext uri="{FF2B5EF4-FFF2-40B4-BE49-F238E27FC236}">
                    <a16:creationId xmlns:a16="http://schemas.microsoft.com/office/drawing/2014/main" id="{C9E5FC6E-68D8-BAA6-D7D9-0D297711C594}"/>
                  </a:ext>
                </a:extLst>
              </p:cNvPr>
              <p:cNvCxnSpPr>
                <a:cxnSpLocks/>
                <a:stCxn id="86" idx="2"/>
                <a:endCxn id="76" idx="2"/>
              </p:cNvCxnSpPr>
              <p:nvPr/>
            </p:nvCxnSpPr>
            <p:spPr>
              <a:xfrm rot="16200000" flipH="1">
                <a:off x="3202049" y="3014035"/>
                <a:ext cx="1207284" cy="2796780"/>
              </a:xfrm>
              <a:prstGeom prst="curvedConnector3">
                <a:avLst>
                  <a:gd name="adj1" fmla="val 118935"/>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90" name="Curved Connector 89">
                <a:extLst>
                  <a:ext uri="{FF2B5EF4-FFF2-40B4-BE49-F238E27FC236}">
                    <a16:creationId xmlns:a16="http://schemas.microsoft.com/office/drawing/2014/main" id="{7860CFC5-D302-1F9F-753C-4C8BB1C2D8A7}"/>
                  </a:ext>
                </a:extLst>
              </p:cNvPr>
              <p:cNvCxnSpPr>
                <a:cxnSpLocks/>
                <a:stCxn id="86" idx="2"/>
                <a:endCxn id="75" idx="2"/>
              </p:cNvCxnSpPr>
              <p:nvPr/>
            </p:nvCxnSpPr>
            <p:spPr>
              <a:xfrm rot="16200000" flipH="1">
                <a:off x="4462377" y="1753707"/>
                <a:ext cx="350022" cy="4460174"/>
              </a:xfrm>
              <a:prstGeom prst="curvedConnector3">
                <a:avLst>
                  <a:gd name="adj1" fmla="val 494700"/>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91" name="Curved Connector 90">
                <a:extLst>
                  <a:ext uri="{FF2B5EF4-FFF2-40B4-BE49-F238E27FC236}">
                    <a16:creationId xmlns:a16="http://schemas.microsoft.com/office/drawing/2014/main" id="{A65369AF-7692-775C-0DF0-BB806EC1CE92}"/>
                  </a:ext>
                </a:extLst>
              </p:cNvPr>
              <p:cNvCxnSpPr>
                <a:cxnSpLocks/>
                <a:stCxn id="86" idx="0"/>
                <a:endCxn id="74" idx="0"/>
              </p:cNvCxnSpPr>
              <p:nvPr/>
            </p:nvCxnSpPr>
            <p:spPr>
              <a:xfrm rot="5400000" flipH="1" flipV="1">
                <a:off x="5022735" y="-247130"/>
                <a:ext cx="733668" cy="5964537"/>
              </a:xfrm>
              <a:prstGeom prst="curvedConnector3">
                <a:avLst>
                  <a:gd name="adj1" fmla="val 131159"/>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92" name="Curved Connector 91">
                <a:extLst>
                  <a:ext uri="{FF2B5EF4-FFF2-40B4-BE49-F238E27FC236}">
                    <a16:creationId xmlns:a16="http://schemas.microsoft.com/office/drawing/2014/main" id="{95BD5749-563E-CA6D-31DA-4E13F9826716}"/>
                  </a:ext>
                </a:extLst>
              </p:cNvPr>
              <p:cNvCxnSpPr>
                <a:cxnSpLocks/>
                <a:stCxn id="86" idx="2"/>
                <a:endCxn id="93" idx="2"/>
              </p:cNvCxnSpPr>
              <p:nvPr/>
            </p:nvCxnSpPr>
            <p:spPr>
              <a:xfrm rot="16200000" flipH="1">
                <a:off x="4697421" y="1518662"/>
                <a:ext cx="1250223" cy="5830463"/>
              </a:xfrm>
              <a:prstGeom prst="curvedConnector3">
                <a:avLst>
                  <a:gd name="adj1" fmla="val 161744"/>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cxnSp>
          <p:nvCxnSpPr>
            <p:cNvPr id="69" name="Straight Arrow Connector 68">
              <a:extLst>
                <a:ext uri="{FF2B5EF4-FFF2-40B4-BE49-F238E27FC236}">
                  <a16:creationId xmlns:a16="http://schemas.microsoft.com/office/drawing/2014/main" id="{EB574B6C-5742-1B60-472A-B40F4F255006}"/>
                </a:ext>
              </a:extLst>
            </p:cNvPr>
            <p:cNvCxnSpPr>
              <a:cxnSpLocks/>
            </p:cNvCxnSpPr>
            <p:nvPr/>
          </p:nvCxnSpPr>
          <p:spPr>
            <a:xfrm flipV="1">
              <a:off x="8768112" y="2333946"/>
              <a:ext cx="947712" cy="23073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70" name="Rectangle 69">
              <a:extLst>
                <a:ext uri="{FF2B5EF4-FFF2-40B4-BE49-F238E27FC236}">
                  <a16:creationId xmlns:a16="http://schemas.microsoft.com/office/drawing/2014/main" id="{7CD600B6-9538-C615-3591-8377B0C75B4A}"/>
                </a:ext>
              </a:extLst>
            </p:cNvPr>
            <p:cNvSpPr/>
            <p:nvPr/>
          </p:nvSpPr>
          <p:spPr>
            <a:xfrm>
              <a:off x="9715824" y="1848895"/>
              <a:ext cx="1297858" cy="933998"/>
            </a:xfrm>
            <a:custGeom>
              <a:avLst/>
              <a:gdLst>
                <a:gd name="connsiteX0" fmla="*/ 0 w 1297858"/>
                <a:gd name="connsiteY0" fmla="*/ 0 h 933998"/>
                <a:gd name="connsiteX1" fmla="*/ 648929 w 1297858"/>
                <a:gd name="connsiteY1" fmla="*/ 0 h 933998"/>
                <a:gd name="connsiteX2" fmla="*/ 1297858 w 1297858"/>
                <a:gd name="connsiteY2" fmla="*/ 0 h 933998"/>
                <a:gd name="connsiteX3" fmla="*/ 1297858 w 1297858"/>
                <a:gd name="connsiteY3" fmla="*/ 448319 h 933998"/>
                <a:gd name="connsiteX4" fmla="*/ 1297858 w 1297858"/>
                <a:gd name="connsiteY4" fmla="*/ 933998 h 933998"/>
                <a:gd name="connsiteX5" fmla="*/ 648929 w 1297858"/>
                <a:gd name="connsiteY5" fmla="*/ 933998 h 933998"/>
                <a:gd name="connsiteX6" fmla="*/ 0 w 1297858"/>
                <a:gd name="connsiteY6" fmla="*/ 933998 h 933998"/>
                <a:gd name="connsiteX7" fmla="*/ 0 w 1297858"/>
                <a:gd name="connsiteY7" fmla="*/ 457659 h 933998"/>
                <a:gd name="connsiteX8" fmla="*/ 0 w 1297858"/>
                <a:gd name="connsiteY8" fmla="*/ 0 h 9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858" h="933998" extrusionOk="0">
                  <a:moveTo>
                    <a:pt x="0" y="0"/>
                  </a:moveTo>
                  <a:cubicBezTo>
                    <a:pt x="176495" y="-25155"/>
                    <a:pt x="463444" y="-30344"/>
                    <a:pt x="648929" y="0"/>
                  </a:cubicBezTo>
                  <a:cubicBezTo>
                    <a:pt x="834414" y="30344"/>
                    <a:pt x="1045964" y="-30437"/>
                    <a:pt x="1297858" y="0"/>
                  </a:cubicBezTo>
                  <a:cubicBezTo>
                    <a:pt x="1299870" y="117127"/>
                    <a:pt x="1287984" y="290420"/>
                    <a:pt x="1297858" y="448319"/>
                  </a:cubicBezTo>
                  <a:cubicBezTo>
                    <a:pt x="1307732" y="606218"/>
                    <a:pt x="1293862" y="778534"/>
                    <a:pt x="1297858" y="933998"/>
                  </a:cubicBezTo>
                  <a:cubicBezTo>
                    <a:pt x="1004964" y="924619"/>
                    <a:pt x="838754" y="909180"/>
                    <a:pt x="648929" y="933998"/>
                  </a:cubicBezTo>
                  <a:cubicBezTo>
                    <a:pt x="459104" y="958816"/>
                    <a:pt x="228362" y="926540"/>
                    <a:pt x="0" y="933998"/>
                  </a:cubicBezTo>
                  <a:cubicBezTo>
                    <a:pt x="20290" y="837696"/>
                    <a:pt x="14021" y="641724"/>
                    <a:pt x="0" y="457659"/>
                  </a:cubicBezTo>
                  <a:cubicBezTo>
                    <a:pt x="-14021" y="273594"/>
                    <a:pt x="19413" y="153489"/>
                    <a:pt x="0" y="0"/>
                  </a:cubicBezTo>
                  <a:close/>
                </a:path>
              </a:pathLst>
            </a:custGeom>
            <a:noFill/>
            <a:ln w="38100">
              <a:prstDash val="sysDash"/>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Mocked system</a:t>
              </a:r>
            </a:p>
          </p:txBody>
        </p:sp>
        <p:cxnSp>
          <p:nvCxnSpPr>
            <p:cNvPr id="71" name="Curved Connector 70">
              <a:extLst>
                <a:ext uri="{FF2B5EF4-FFF2-40B4-BE49-F238E27FC236}">
                  <a16:creationId xmlns:a16="http://schemas.microsoft.com/office/drawing/2014/main" id="{6A1DC190-8AB2-0917-09DC-B5E0CB48BE89}"/>
                </a:ext>
              </a:extLst>
            </p:cNvPr>
            <p:cNvCxnSpPr>
              <a:cxnSpLocks/>
              <a:stCxn id="86" idx="0"/>
              <a:endCxn id="70" idx="0"/>
            </p:cNvCxnSpPr>
            <p:nvPr/>
          </p:nvCxnSpPr>
          <p:spPr>
            <a:xfrm rot="5400000" flipH="1" flipV="1">
              <a:off x="5759489" y="-1503292"/>
              <a:ext cx="1253077" cy="7957452"/>
            </a:xfrm>
            <a:prstGeom prst="curvedConnector3">
              <a:avLst>
                <a:gd name="adj1" fmla="val 118243"/>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grpSp>
      <p:sp>
        <p:nvSpPr>
          <p:cNvPr id="3" name="Rectangle 2">
            <a:extLst>
              <a:ext uri="{FF2B5EF4-FFF2-40B4-BE49-F238E27FC236}">
                <a16:creationId xmlns:a16="http://schemas.microsoft.com/office/drawing/2014/main" id="{90F2493D-1B71-B481-C9CF-B5F7D1BEB9EB}"/>
              </a:ext>
            </a:extLst>
          </p:cNvPr>
          <p:cNvSpPr/>
          <p:nvPr/>
        </p:nvSpPr>
        <p:spPr>
          <a:xfrm>
            <a:off x="9515240" y="1647206"/>
            <a:ext cx="1730212" cy="1325563"/>
          </a:xfrm>
          <a:custGeom>
            <a:avLst/>
            <a:gdLst>
              <a:gd name="connsiteX0" fmla="*/ 0 w 1730212"/>
              <a:gd name="connsiteY0" fmla="*/ 0 h 1325563"/>
              <a:gd name="connsiteX1" fmla="*/ 594039 w 1730212"/>
              <a:gd name="connsiteY1" fmla="*/ 0 h 1325563"/>
              <a:gd name="connsiteX2" fmla="*/ 1170777 w 1730212"/>
              <a:gd name="connsiteY2" fmla="*/ 0 h 1325563"/>
              <a:gd name="connsiteX3" fmla="*/ 1730212 w 1730212"/>
              <a:gd name="connsiteY3" fmla="*/ 0 h 1325563"/>
              <a:gd name="connsiteX4" fmla="*/ 1730212 w 1730212"/>
              <a:gd name="connsiteY4" fmla="*/ 415343 h 1325563"/>
              <a:gd name="connsiteX5" fmla="*/ 1730212 w 1730212"/>
              <a:gd name="connsiteY5" fmla="*/ 830686 h 1325563"/>
              <a:gd name="connsiteX6" fmla="*/ 1730212 w 1730212"/>
              <a:gd name="connsiteY6" fmla="*/ 1325563 h 1325563"/>
              <a:gd name="connsiteX7" fmla="*/ 1205381 w 1730212"/>
              <a:gd name="connsiteY7" fmla="*/ 1325563 h 1325563"/>
              <a:gd name="connsiteX8" fmla="*/ 611342 w 1730212"/>
              <a:gd name="connsiteY8" fmla="*/ 1325563 h 1325563"/>
              <a:gd name="connsiteX9" fmla="*/ 0 w 1730212"/>
              <a:gd name="connsiteY9" fmla="*/ 1325563 h 1325563"/>
              <a:gd name="connsiteX10" fmla="*/ 0 w 1730212"/>
              <a:gd name="connsiteY10" fmla="*/ 857197 h 1325563"/>
              <a:gd name="connsiteX11" fmla="*/ 0 w 1730212"/>
              <a:gd name="connsiteY11" fmla="*/ 388832 h 1325563"/>
              <a:gd name="connsiteX12" fmla="*/ 0 w 1730212"/>
              <a:gd name="connsiteY12" fmla="*/ 0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0212" h="1325563" extrusionOk="0">
                <a:moveTo>
                  <a:pt x="0" y="0"/>
                </a:moveTo>
                <a:cubicBezTo>
                  <a:pt x="274942" y="-358"/>
                  <a:pt x="342557" y="67696"/>
                  <a:pt x="594039" y="0"/>
                </a:cubicBezTo>
                <a:cubicBezTo>
                  <a:pt x="845521" y="-67696"/>
                  <a:pt x="914854" y="40560"/>
                  <a:pt x="1170777" y="0"/>
                </a:cubicBezTo>
                <a:cubicBezTo>
                  <a:pt x="1426700" y="-40560"/>
                  <a:pt x="1543140" y="20894"/>
                  <a:pt x="1730212" y="0"/>
                </a:cubicBezTo>
                <a:cubicBezTo>
                  <a:pt x="1735932" y="141833"/>
                  <a:pt x="1727175" y="245086"/>
                  <a:pt x="1730212" y="415343"/>
                </a:cubicBezTo>
                <a:cubicBezTo>
                  <a:pt x="1733249" y="585600"/>
                  <a:pt x="1696903" y="701412"/>
                  <a:pt x="1730212" y="830686"/>
                </a:cubicBezTo>
                <a:cubicBezTo>
                  <a:pt x="1763521" y="959960"/>
                  <a:pt x="1680406" y="1157946"/>
                  <a:pt x="1730212" y="1325563"/>
                </a:cubicBezTo>
                <a:cubicBezTo>
                  <a:pt x="1517042" y="1343310"/>
                  <a:pt x="1351818" y="1275512"/>
                  <a:pt x="1205381" y="1325563"/>
                </a:cubicBezTo>
                <a:cubicBezTo>
                  <a:pt x="1058944" y="1375614"/>
                  <a:pt x="895005" y="1261052"/>
                  <a:pt x="611342" y="1325563"/>
                </a:cubicBezTo>
                <a:cubicBezTo>
                  <a:pt x="327679" y="1390074"/>
                  <a:pt x="252869" y="1289626"/>
                  <a:pt x="0" y="1325563"/>
                </a:cubicBezTo>
                <a:cubicBezTo>
                  <a:pt x="-21369" y="1188288"/>
                  <a:pt x="20425" y="1089584"/>
                  <a:pt x="0" y="857197"/>
                </a:cubicBezTo>
                <a:cubicBezTo>
                  <a:pt x="-20425" y="624810"/>
                  <a:pt x="8011" y="545687"/>
                  <a:pt x="0" y="388832"/>
                </a:cubicBezTo>
                <a:cubicBezTo>
                  <a:pt x="-8011" y="231978"/>
                  <a:pt x="42097" y="191158"/>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4" name="Straight Connector 3">
            <a:extLst>
              <a:ext uri="{FF2B5EF4-FFF2-40B4-BE49-F238E27FC236}">
                <a16:creationId xmlns:a16="http://schemas.microsoft.com/office/drawing/2014/main" id="{995A7C4A-FC21-E7BF-CBCD-C3763712DEDE}"/>
              </a:ext>
            </a:extLst>
          </p:cNvPr>
          <p:cNvCxnSpPr>
            <a:cxnSpLocks/>
          </p:cNvCxnSpPr>
          <p:nvPr/>
        </p:nvCxnSpPr>
        <p:spPr>
          <a:xfrm flipV="1">
            <a:off x="4637388" y="2544164"/>
            <a:ext cx="0" cy="2765255"/>
          </a:xfrm>
          <a:prstGeom prst="line">
            <a:avLst/>
          </a:prstGeom>
          <a:ln w="76200"/>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0783D256-B65E-72A4-15D4-C3DC3A2A310D}"/>
              </a:ext>
            </a:extLst>
          </p:cNvPr>
          <p:cNvCxnSpPr>
            <a:cxnSpLocks/>
          </p:cNvCxnSpPr>
          <p:nvPr/>
        </p:nvCxnSpPr>
        <p:spPr>
          <a:xfrm flipV="1">
            <a:off x="5960996" y="2540658"/>
            <a:ext cx="71503" cy="2765255"/>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B382BFE-EAE7-15BE-96CC-13CA62C5AD67}"/>
              </a:ext>
            </a:extLst>
          </p:cNvPr>
          <p:cNvCxnSpPr>
            <a:cxnSpLocks/>
          </p:cNvCxnSpPr>
          <p:nvPr/>
        </p:nvCxnSpPr>
        <p:spPr>
          <a:xfrm flipH="1">
            <a:off x="4666968" y="2574768"/>
            <a:ext cx="1367729"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E96DA603-A77C-A105-495E-66F8C40D33BA}"/>
              </a:ext>
            </a:extLst>
          </p:cNvPr>
          <p:cNvCxnSpPr>
            <a:cxnSpLocks/>
          </p:cNvCxnSpPr>
          <p:nvPr/>
        </p:nvCxnSpPr>
        <p:spPr>
          <a:xfrm flipH="1">
            <a:off x="4596041" y="5276417"/>
            <a:ext cx="1367729"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67B06E60-4168-E903-BC55-A0C23E1718B3}"/>
              </a:ext>
            </a:extLst>
          </p:cNvPr>
          <p:cNvCxnSpPr>
            <a:cxnSpLocks/>
          </p:cNvCxnSpPr>
          <p:nvPr/>
        </p:nvCxnSpPr>
        <p:spPr>
          <a:xfrm flipH="1">
            <a:off x="6354066" y="2240471"/>
            <a:ext cx="3019616"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16F954D8-4E41-4852-3A40-73ADF8E78F10}"/>
              </a:ext>
            </a:extLst>
          </p:cNvPr>
          <p:cNvCxnSpPr>
            <a:cxnSpLocks/>
          </p:cNvCxnSpPr>
          <p:nvPr/>
        </p:nvCxnSpPr>
        <p:spPr>
          <a:xfrm flipH="1">
            <a:off x="6330363" y="3514295"/>
            <a:ext cx="2918384" cy="16653"/>
          </a:xfrm>
          <a:prstGeom prst="line">
            <a:avLst/>
          </a:prstGeom>
          <a:ln w="762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048E030-1698-125E-BC5B-C6F18BA97054}"/>
              </a:ext>
            </a:extLst>
          </p:cNvPr>
          <p:cNvCxnSpPr>
            <a:cxnSpLocks/>
          </p:cNvCxnSpPr>
          <p:nvPr/>
        </p:nvCxnSpPr>
        <p:spPr>
          <a:xfrm flipV="1">
            <a:off x="9248747" y="2240471"/>
            <a:ext cx="61415" cy="1334151"/>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95B14FCF-5AAC-221B-E77B-54FC834ABF9F}"/>
              </a:ext>
            </a:extLst>
          </p:cNvPr>
          <p:cNvCxnSpPr>
            <a:cxnSpLocks/>
          </p:cNvCxnSpPr>
          <p:nvPr/>
        </p:nvCxnSpPr>
        <p:spPr>
          <a:xfrm flipV="1">
            <a:off x="6325234" y="2281033"/>
            <a:ext cx="54809" cy="1241588"/>
          </a:xfrm>
          <a:prstGeom prst="line">
            <a:avLst/>
          </a:prstGeom>
          <a:ln w="762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760B164-11CB-ACAC-74FF-A32BF90491CF}"/>
              </a:ext>
            </a:extLst>
          </p:cNvPr>
          <p:cNvCxnSpPr>
            <a:cxnSpLocks/>
          </p:cNvCxnSpPr>
          <p:nvPr/>
        </p:nvCxnSpPr>
        <p:spPr>
          <a:xfrm flipV="1">
            <a:off x="7560717" y="3763061"/>
            <a:ext cx="0" cy="1513356"/>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C90F8793-4141-B335-B6C7-6E46F6C031F8}"/>
              </a:ext>
            </a:extLst>
          </p:cNvPr>
          <p:cNvCxnSpPr>
            <a:cxnSpLocks/>
          </p:cNvCxnSpPr>
          <p:nvPr/>
        </p:nvCxnSpPr>
        <p:spPr>
          <a:xfrm flipV="1">
            <a:off x="9822137" y="3792655"/>
            <a:ext cx="0" cy="1513356"/>
          </a:xfrm>
          <a:prstGeom prst="line">
            <a:avLst/>
          </a:prstGeom>
          <a:ln w="762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439CAF5E-F5E4-10B4-9324-41291CA03D57}"/>
              </a:ext>
            </a:extLst>
          </p:cNvPr>
          <p:cNvCxnSpPr>
            <a:cxnSpLocks/>
          </p:cNvCxnSpPr>
          <p:nvPr/>
        </p:nvCxnSpPr>
        <p:spPr>
          <a:xfrm flipH="1" flipV="1">
            <a:off x="7549293" y="3800980"/>
            <a:ext cx="2272844" cy="17738"/>
          </a:xfrm>
          <a:prstGeom prst="line">
            <a:avLst/>
          </a:prstGeom>
          <a:ln w="76200"/>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5AD33ED2-34A6-532E-3DA8-A7CA3454023A}"/>
              </a:ext>
            </a:extLst>
          </p:cNvPr>
          <p:cNvCxnSpPr>
            <a:cxnSpLocks/>
          </p:cNvCxnSpPr>
          <p:nvPr/>
        </p:nvCxnSpPr>
        <p:spPr>
          <a:xfrm flipH="1" flipV="1">
            <a:off x="7560717" y="5264902"/>
            <a:ext cx="2272844" cy="17738"/>
          </a:xfrm>
          <a:prstGeom prst="line">
            <a:avLst/>
          </a:prstGeom>
          <a:ln w="76200"/>
        </p:spPr>
        <p:style>
          <a:lnRef idx="2">
            <a:schemeClr val="dk1"/>
          </a:lnRef>
          <a:fillRef idx="0">
            <a:schemeClr val="dk1"/>
          </a:fillRef>
          <a:effectRef idx="1">
            <a:schemeClr val="dk1"/>
          </a:effectRef>
          <a:fontRef idx="minor">
            <a:schemeClr val="tx1"/>
          </a:fontRef>
        </p:style>
      </p:cxnSp>
      <p:pic>
        <p:nvPicPr>
          <p:cNvPr id="16" name="Graphic 15" descr="Warning with solid fill">
            <a:extLst>
              <a:ext uri="{FF2B5EF4-FFF2-40B4-BE49-F238E27FC236}">
                <a16:creationId xmlns:a16="http://schemas.microsoft.com/office/drawing/2014/main" id="{DB6D5094-51FE-5C1F-8821-27AEE5F856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3788" y="4683610"/>
            <a:ext cx="664913" cy="664913"/>
          </a:xfrm>
          <a:prstGeom prst="rect">
            <a:avLst/>
          </a:prstGeom>
        </p:spPr>
      </p:pic>
      <p:pic>
        <p:nvPicPr>
          <p:cNvPr id="17" name="Graphic 16" descr="Warning with solid fill">
            <a:extLst>
              <a:ext uri="{FF2B5EF4-FFF2-40B4-BE49-F238E27FC236}">
                <a16:creationId xmlns:a16="http://schemas.microsoft.com/office/drawing/2014/main" id="{659FD9F4-C826-020E-3738-B30FAC3598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5655" y="4683610"/>
            <a:ext cx="664913" cy="664913"/>
          </a:xfrm>
          <a:prstGeom prst="rect">
            <a:avLst/>
          </a:prstGeom>
        </p:spPr>
      </p:pic>
      <p:pic>
        <p:nvPicPr>
          <p:cNvPr id="18" name="Graphic 17" descr="Warning with solid fill">
            <a:extLst>
              <a:ext uri="{FF2B5EF4-FFF2-40B4-BE49-F238E27FC236}">
                <a16:creationId xmlns:a16="http://schemas.microsoft.com/office/drawing/2014/main" id="{D3E9E344-8168-C0A9-81E0-8CA134FDDB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64513" y="1782294"/>
            <a:ext cx="664913" cy="664913"/>
          </a:xfrm>
          <a:prstGeom prst="rect">
            <a:avLst/>
          </a:prstGeom>
        </p:spPr>
      </p:pic>
      <p:sp>
        <p:nvSpPr>
          <p:cNvPr id="19" name="Rectangle 18">
            <a:extLst>
              <a:ext uri="{FF2B5EF4-FFF2-40B4-BE49-F238E27FC236}">
                <a16:creationId xmlns:a16="http://schemas.microsoft.com/office/drawing/2014/main" id="{56FCF272-3B99-2D1A-6947-85968D074947}"/>
              </a:ext>
            </a:extLst>
          </p:cNvPr>
          <p:cNvSpPr/>
          <p:nvPr/>
        </p:nvSpPr>
        <p:spPr>
          <a:xfrm>
            <a:off x="4630207" y="407298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0" name="Rectangle 19">
            <a:extLst>
              <a:ext uri="{FF2B5EF4-FFF2-40B4-BE49-F238E27FC236}">
                <a16:creationId xmlns:a16="http://schemas.microsoft.com/office/drawing/2014/main" id="{87B51412-1EF3-A41F-5485-6EAE66CA3A43}"/>
              </a:ext>
            </a:extLst>
          </p:cNvPr>
          <p:cNvSpPr/>
          <p:nvPr/>
        </p:nvSpPr>
        <p:spPr>
          <a:xfrm>
            <a:off x="7795206" y="2294655"/>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Rectangle 20">
            <a:extLst>
              <a:ext uri="{FF2B5EF4-FFF2-40B4-BE49-F238E27FC236}">
                <a16:creationId xmlns:a16="http://schemas.microsoft.com/office/drawing/2014/main" id="{3A3E6288-86FE-7C5E-708E-B96DADBA00FC}"/>
              </a:ext>
            </a:extLst>
          </p:cNvPr>
          <p:cNvSpPr/>
          <p:nvPr/>
        </p:nvSpPr>
        <p:spPr>
          <a:xfrm>
            <a:off x="8854827" y="4003241"/>
            <a:ext cx="1060696" cy="1031425"/>
          </a:xfrm>
          <a:custGeom>
            <a:avLst/>
            <a:gdLst>
              <a:gd name="connsiteX0" fmla="*/ 0 w 1060696"/>
              <a:gd name="connsiteY0" fmla="*/ 0 h 1031425"/>
              <a:gd name="connsiteX1" fmla="*/ 540955 w 1060696"/>
              <a:gd name="connsiteY1" fmla="*/ 0 h 1031425"/>
              <a:gd name="connsiteX2" fmla="*/ 1060696 w 1060696"/>
              <a:gd name="connsiteY2" fmla="*/ 0 h 1031425"/>
              <a:gd name="connsiteX3" fmla="*/ 1060696 w 1060696"/>
              <a:gd name="connsiteY3" fmla="*/ 495084 h 1031425"/>
              <a:gd name="connsiteX4" fmla="*/ 1060696 w 1060696"/>
              <a:gd name="connsiteY4" fmla="*/ 1031425 h 1031425"/>
              <a:gd name="connsiteX5" fmla="*/ 551562 w 1060696"/>
              <a:gd name="connsiteY5" fmla="*/ 1031425 h 1031425"/>
              <a:gd name="connsiteX6" fmla="*/ 0 w 1060696"/>
              <a:gd name="connsiteY6" fmla="*/ 1031425 h 1031425"/>
              <a:gd name="connsiteX7" fmla="*/ 0 w 1060696"/>
              <a:gd name="connsiteY7" fmla="*/ 515713 h 1031425"/>
              <a:gd name="connsiteX8" fmla="*/ 0 w 10606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696" h="1031425" extrusionOk="0">
                <a:moveTo>
                  <a:pt x="0" y="0"/>
                </a:moveTo>
                <a:cubicBezTo>
                  <a:pt x="126241" y="-2337"/>
                  <a:pt x="272690" y="23642"/>
                  <a:pt x="540955" y="0"/>
                </a:cubicBezTo>
                <a:cubicBezTo>
                  <a:pt x="809221" y="-23642"/>
                  <a:pt x="827566" y="13851"/>
                  <a:pt x="1060696" y="0"/>
                </a:cubicBezTo>
                <a:cubicBezTo>
                  <a:pt x="1072431" y="176568"/>
                  <a:pt x="1020949" y="264647"/>
                  <a:pt x="1060696" y="495084"/>
                </a:cubicBezTo>
                <a:cubicBezTo>
                  <a:pt x="1100443" y="725521"/>
                  <a:pt x="1011256" y="835040"/>
                  <a:pt x="1060696" y="1031425"/>
                </a:cubicBezTo>
                <a:cubicBezTo>
                  <a:pt x="924875" y="1075638"/>
                  <a:pt x="801855" y="991935"/>
                  <a:pt x="551562" y="1031425"/>
                </a:cubicBezTo>
                <a:cubicBezTo>
                  <a:pt x="301269" y="1070915"/>
                  <a:pt x="233398" y="980660"/>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2" name="Rectangle 21">
            <a:extLst>
              <a:ext uri="{FF2B5EF4-FFF2-40B4-BE49-F238E27FC236}">
                <a16:creationId xmlns:a16="http://schemas.microsoft.com/office/drawing/2014/main" id="{8D05DAC9-8FB3-0009-FDC9-D343C432471C}"/>
              </a:ext>
            </a:extLst>
          </p:cNvPr>
          <p:cNvSpPr/>
          <p:nvPr/>
        </p:nvSpPr>
        <p:spPr>
          <a:xfrm>
            <a:off x="6277558" y="3415719"/>
            <a:ext cx="1148296" cy="1031425"/>
          </a:xfrm>
          <a:custGeom>
            <a:avLst/>
            <a:gdLst>
              <a:gd name="connsiteX0" fmla="*/ 0 w 1148296"/>
              <a:gd name="connsiteY0" fmla="*/ 0 h 1031425"/>
              <a:gd name="connsiteX1" fmla="*/ 585631 w 1148296"/>
              <a:gd name="connsiteY1" fmla="*/ 0 h 1031425"/>
              <a:gd name="connsiteX2" fmla="*/ 1148296 w 1148296"/>
              <a:gd name="connsiteY2" fmla="*/ 0 h 1031425"/>
              <a:gd name="connsiteX3" fmla="*/ 1148296 w 1148296"/>
              <a:gd name="connsiteY3" fmla="*/ 495084 h 1031425"/>
              <a:gd name="connsiteX4" fmla="*/ 1148296 w 1148296"/>
              <a:gd name="connsiteY4" fmla="*/ 1031425 h 1031425"/>
              <a:gd name="connsiteX5" fmla="*/ 597114 w 1148296"/>
              <a:gd name="connsiteY5" fmla="*/ 1031425 h 1031425"/>
              <a:gd name="connsiteX6" fmla="*/ 0 w 1148296"/>
              <a:gd name="connsiteY6" fmla="*/ 1031425 h 1031425"/>
              <a:gd name="connsiteX7" fmla="*/ 0 w 1148296"/>
              <a:gd name="connsiteY7" fmla="*/ 515713 h 1031425"/>
              <a:gd name="connsiteX8" fmla="*/ 0 w 1148296"/>
              <a:gd name="connsiteY8" fmla="*/ 0 h 103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6" h="1031425" extrusionOk="0">
                <a:moveTo>
                  <a:pt x="0" y="0"/>
                </a:moveTo>
                <a:cubicBezTo>
                  <a:pt x="240525" y="-3128"/>
                  <a:pt x="380523" y="6322"/>
                  <a:pt x="585631" y="0"/>
                </a:cubicBezTo>
                <a:cubicBezTo>
                  <a:pt x="790739" y="-6322"/>
                  <a:pt x="883283" y="924"/>
                  <a:pt x="1148296" y="0"/>
                </a:cubicBezTo>
                <a:cubicBezTo>
                  <a:pt x="1160031" y="176568"/>
                  <a:pt x="1108549" y="264647"/>
                  <a:pt x="1148296" y="495084"/>
                </a:cubicBezTo>
                <a:cubicBezTo>
                  <a:pt x="1188043" y="725521"/>
                  <a:pt x="1098856" y="835040"/>
                  <a:pt x="1148296" y="1031425"/>
                </a:cubicBezTo>
                <a:cubicBezTo>
                  <a:pt x="961545" y="1031449"/>
                  <a:pt x="829558" y="978592"/>
                  <a:pt x="597114" y="1031425"/>
                </a:cubicBezTo>
                <a:cubicBezTo>
                  <a:pt x="364670" y="1084258"/>
                  <a:pt x="275605" y="1010255"/>
                  <a:pt x="0" y="1031425"/>
                </a:cubicBezTo>
                <a:cubicBezTo>
                  <a:pt x="-6617" y="826301"/>
                  <a:pt x="43885" y="705621"/>
                  <a:pt x="0" y="515713"/>
                </a:cubicBezTo>
                <a:cubicBezTo>
                  <a:pt x="-43885" y="325805"/>
                  <a:pt x="41004" y="156459"/>
                  <a:pt x="0" y="0"/>
                </a:cubicBezTo>
                <a:close/>
              </a:path>
            </a:pathLst>
          </a:custGeom>
          <a:noFill/>
          <a:ln w="57150">
            <a:solidFill>
              <a:srgbClr val="FF0000"/>
            </a:solidFill>
            <a:extLst>
              <a:ext uri="{C807C97D-BFC1-408E-A445-0C87EB9F89A2}">
                <ask:lineSketchStyleProps xmlns:ask="http://schemas.microsoft.com/office/drawing/2018/sketchyshapes" sd="389505480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3" name="Graphic 22" descr="Warning with solid fill">
            <a:extLst>
              <a:ext uri="{FF2B5EF4-FFF2-40B4-BE49-F238E27FC236}">
                <a16:creationId xmlns:a16="http://schemas.microsoft.com/office/drawing/2014/main" id="{DA3FCD9F-050F-E739-4EBF-87C213608E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79831" y="3091115"/>
            <a:ext cx="664913" cy="664913"/>
          </a:xfrm>
          <a:prstGeom prst="rect">
            <a:avLst/>
          </a:prstGeom>
        </p:spPr>
      </p:pic>
      <p:pic>
        <p:nvPicPr>
          <p:cNvPr id="24" name="Picture 2" descr="Vi heter nå bspoke">
            <a:extLst>
              <a:ext uri="{FF2B5EF4-FFF2-40B4-BE49-F238E27FC236}">
                <a16:creationId xmlns:a16="http://schemas.microsoft.com/office/drawing/2014/main" id="{B007D716-3C68-29A2-0DA7-C2D5999010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29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6337233B-8145-E41D-363F-C59A755AD9CB}"/>
              </a:ext>
            </a:extLst>
          </p:cNvPr>
          <p:cNvSpPr>
            <a:spLocks noGrp="1"/>
          </p:cNvSpPr>
          <p:nvPr>
            <p:ph type="title"/>
          </p:nvPr>
        </p:nvSpPr>
        <p:spPr>
          <a:xfrm>
            <a:off x="838200" y="365125"/>
            <a:ext cx="10515600" cy="1325563"/>
          </a:xfrm>
        </p:spPr>
        <p:txBody>
          <a:bodyPr/>
          <a:lstStyle/>
          <a:p>
            <a:r>
              <a:rPr lang="en-NO" dirty="0"/>
              <a:t>External environments</a:t>
            </a:r>
          </a:p>
        </p:txBody>
      </p:sp>
      <p:sp>
        <p:nvSpPr>
          <p:cNvPr id="3" name="Rectangle 2">
            <a:extLst>
              <a:ext uri="{FF2B5EF4-FFF2-40B4-BE49-F238E27FC236}">
                <a16:creationId xmlns:a16="http://schemas.microsoft.com/office/drawing/2014/main" id="{79CB5038-DC13-5EE3-68F5-477E48AF4082}"/>
              </a:ext>
            </a:extLst>
          </p:cNvPr>
          <p:cNvSpPr/>
          <p:nvPr/>
        </p:nvSpPr>
        <p:spPr>
          <a:xfrm>
            <a:off x="1900990" y="2160725"/>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23" name="Rectangle 22">
            <a:extLst>
              <a:ext uri="{FF2B5EF4-FFF2-40B4-BE49-F238E27FC236}">
                <a16:creationId xmlns:a16="http://schemas.microsoft.com/office/drawing/2014/main" id="{33A1649D-6364-83A4-54A1-B767C4F65DE8}"/>
              </a:ext>
            </a:extLst>
          </p:cNvPr>
          <p:cNvSpPr/>
          <p:nvPr/>
        </p:nvSpPr>
        <p:spPr>
          <a:xfrm>
            <a:off x="5682109" y="3410010"/>
            <a:ext cx="1977997" cy="952380"/>
          </a:xfrm>
          <a:custGeom>
            <a:avLst/>
            <a:gdLst>
              <a:gd name="connsiteX0" fmla="*/ 0 w 1977997"/>
              <a:gd name="connsiteY0" fmla="*/ 0 h 952380"/>
              <a:gd name="connsiteX1" fmla="*/ 659332 w 1977997"/>
              <a:gd name="connsiteY1" fmla="*/ 0 h 952380"/>
              <a:gd name="connsiteX2" fmla="*/ 1259325 w 1977997"/>
              <a:gd name="connsiteY2" fmla="*/ 0 h 952380"/>
              <a:gd name="connsiteX3" fmla="*/ 1977997 w 1977997"/>
              <a:gd name="connsiteY3" fmla="*/ 0 h 952380"/>
              <a:gd name="connsiteX4" fmla="*/ 1977997 w 1977997"/>
              <a:gd name="connsiteY4" fmla="*/ 485714 h 952380"/>
              <a:gd name="connsiteX5" fmla="*/ 1977997 w 1977997"/>
              <a:gd name="connsiteY5" fmla="*/ 952380 h 952380"/>
              <a:gd name="connsiteX6" fmla="*/ 1338445 w 1977997"/>
              <a:gd name="connsiteY6" fmla="*/ 952380 h 952380"/>
              <a:gd name="connsiteX7" fmla="*/ 659332 w 1977997"/>
              <a:gd name="connsiteY7" fmla="*/ 952380 h 952380"/>
              <a:gd name="connsiteX8" fmla="*/ 0 w 1977997"/>
              <a:gd name="connsiteY8" fmla="*/ 952380 h 952380"/>
              <a:gd name="connsiteX9" fmla="*/ 0 w 1977997"/>
              <a:gd name="connsiteY9" fmla="*/ 485714 h 952380"/>
              <a:gd name="connsiteX10" fmla="*/ 0 w 1977997"/>
              <a:gd name="connsiteY10" fmla="*/ 0 h 95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7997" h="952380" extrusionOk="0">
                <a:moveTo>
                  <a:pt x="0" y="0"/>
                </a:moveTo>
                <a:cubicBezTo>
                  <a:pt x="135665" y="-14499"/>
                  <a:pt x="345779" y="2911"/>
                  <a:pt x="659332" y="0"/>
                </a:cubicBezTo>
                <a:cubicBezTo>
                  <a:pt x="972885" y="-2911"/>
                  <a:pt x="978387" y="16146"/>
                  <a:pt x="1259325" y="0"/>
                </a:cubicBezTo>
                <a:cubicBezTo>
                  <a:pt x="1540263" y="-16146"/>
                  <a:pt x="1651696" y="13497"/>
                  <a:pt x="1977997" y="0"/>
                </a:cubicBezTo>
                <a:cubicBezTo>
                  <a:pt x="1971296" y="225986"/>
                  <a:pt x="1962067" y="381854"/>
                  <a:pt x="1977997" y="485714"/>
                </a:cubicBezTo>
                <a:cubicBezTo>
                  <a:pt x="1993927" y="589574"/>
                  <a:pt x="1996693" y="851543"/>
                  <a:pt x="1977997" y="952380"/>
                </a:cubicBezTo>
                <a:cubicBezTo>
                  <a:pt x="1772605" y="937532"/>
                  <a:pt x="1598953" y="936722"/>
                  <a:pt x="1338445" y="952380"/>
                </a:cubicBezTo>
                <a:cubicBezTo>
                  <a:pt x="1077937" y="968038"/>
                  <a:pt x="798062" y="946894"/>
                  <a:pt x="659332" y="952380"/>
                </a:cubicBezTo>
                <a:cubicBezTo>
                  <a:pt x="520602" y="957866"/>
                  <a:pt x="319067" y="979302"/>
                  <a:pt x="0" y="952380"/>
                </a:cubicBezTo>
                <a:cubicBezTo>
                  <a:pt x="-9290" y="848166"/>
                  <a:pt x="6638" y="714550"/>
                  <a:pt x="0" y="485714"/>
                </a:cubicBezTo>
                <a:cubicBezTo>
                  <a:pt x="-6638" y="256878"/>
                  <a:pt x="-9486" y="210249"/>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Other system</a:t>
            </a:r>
          </a:p>
        </p:txBody>
      </p:sp>
      <p:sp>
        <p:nvSpPr>
          <p:cNvPr id="24" name="Rectangle 23">
            <a:extLst>
              <a:ext uri="{FF2B5EF4-FFF2-40B4-BE49-F238E27FC236}">
                <a16:creationId xmlns:a16="http://schemas.microsoft.com/office/drawing/2014/main" id="{52657361-F54B-A0D7-D113-59C07EB5B837}"/>
              </a:ext>
            </a:extLst>
          </p:cNvPr>
          <p:cNvSpPr/>
          <p:nvPr/>
        </p:nvSpPr>
        <p:spPr>
          <a:xfrm>
            <a:off x="5349235" y="2869797"/>
            <a:ext cx="2643744" cy="1702203"/>
          </a:xfrm>
          <a:custGeom>
            <a:avLst/>
            <a:gdLst>
              <a:gd name="connsiteX0" fmla="*/ 0 w 2643744"/>
              <a:gd name="connsiteY0" fmla="*/ 0 h 1702203"/>
              <a:gd name="connsiteX1" fmla="*/ 660936 w 2643744"/>
              <a:gd name="connsiteY1" fmla="*/ 0 h 1702203"/>
              <a:gd name="connsiteX2" fmla="*/ 1242560 w 2643744"/>
              <a:gd name="connsiteY2" fmla="*/ 0 h 1702203"/>
              <a:gd name="connsiteX3" fmla="*/ 1850621 w 2643744"/>
              <a:gd name="connsiteY3" fmla="*/ 0 h 1702203"/>
              <a:gd name="connsiteX4" fmla="*/ 2643744 w 2643744"/>
              <a:gd name="connsiteY4" fmla="*/ 0 h 1702203"/>
              <a:gd name="connsiteX5" fmla="*/ 2643744 w 2643744"/>
              <a:gd name="connsiteY5" fmla="*/ 533357 h 1702203"/>
              <a:gd name="connsiteX6" fmla="*/ 2643744 w 2643744"/>
              <a:gd name="connsiteY6" fmla="*/ 1083736 h 1702203"/>
              <a:gd name="connsiteX7" fmla="*/ 2643744 w 2643744"/>
              <a:gd name="connsiteY7" fmla="*/ 1702203 h 1702203"/>
              <a:gd name="connsiteX8" fmla="*/ 2062120 w 2643744"/>
              <a:gd name="connsiteY8" fmla="*/ 1702203 h 1702203"/>
              <a:gd name="connsiteX9" fmla="*/ 1427622 w 2643744"/>
              <a:gd name="connsiteY9" fmla="*/ 1702203 h 1702203"/>
              <a:gd name="connsiteX10" fmla="*/ 713811 w 2643744"/>
              <a:gd name="connsiteY10" fmla="*/ 1702203 h 1702203"/>
              <a:gd name="connsiteX11" fmla="*/ 0 w 2643744"/>
              <a:gd name="connsiteY11" fmla="*/ 1702203 h 1702203"/>
              <a:gd name="connsiteX12" fmla="*/ 0 w 2643744"/>
              <a:gd name="connsiteY12" fmla="*/ 1168846 h 1702203"/>
              <a:gd name="connsiteX13" fmla="*/ 0 w 2643744"/>
              <a:gd name="connsiteY13" fmla="*/ 618467 h 1702203"/>
              <a:gd name="connsiteX14" fmla="*/ 0 w 2643744"/>
              <a:gd name="connsiteY14" fmla="*/ 0 h 17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43744" h="1702203" extrusionOk="0">
                <a:moveTo>
                  <a:pt x="0" y="0"/>
                </a:moveTo>
                <a:cubicBezTo>
                  <a:pt x="286254" y="-4073"/>
                  <a:pt x="377140" y="11570"/>
                  <a:pt x="660936" y="0"/>
                </a:cubicBezTo>
                <a:cubicBezTo>
                  <a:pt x="944732" y="-11570"/>
                  <a:pt x="1047711" y="19275"/>
                  <a:pt x="1242560" y="0"/>
                </a:cubicBezTo>
                <a:cubicBezTo>
                  <a:pt x="1437409" y="-19275"/>
                  <a:pt x="1571707" y="-3863"/>
                  <a:pt x="1850621" y="0"/>
                </a:cubicBezTo>
                <a:cubicBezTo>
                  <a:pt x="2129535" y="3863"/>
                  <a:pt x="2296084" y="3138"/>
                  <a:pt x="2643744" y="0"/>
                </a:cubicBezTo>
                <a:cubicBezTo>
                  <a:pt x="2633929" y="248278"/>
                  <a:pt x="2659909" y="343392"/>
                  <a:pt x="2643744" y="533357"/>
                </a:cubicBezTo>
                <a:cubicBezTo>
                  <a:pt x="2627579" y="723322"/>
                  <a:pt x="2668260" y="952171"/>
                  <a:pt x="2643744" y="1083736"/>
                </a:cubicBezTo>
                <a:cubicBezTo>
                  <a:pt x="2619228" y="1215301"/>
                  <a:pt x="2644681" y="1501320"/>
                  <a:pt x="2643744" y="1702203"/>
                </a:cubicBezTo>
                <a:cubicBezTo>
                  <a:pt x="2440773" y="1692328"/>
                  <a:pt x="2287004" y="1691389"/>
                  <a:pt x="2062120" y="1702203"/>
                </a:cubicBezTo>
                <a:cubicBezTo>
                  <a:pt x="1837236" y="1713017"/>
                  <a:pt x="1615907" y="1678760"/>
                  <a:pt x="1427622" y="1702203"/>
                </a:cubicBezTo>
                <a:cubicBezTo>
                  <a:pt x="1239337" y="1725646"/>
                  <a:pt x="1033375" y="1728086"/>
                  <a:pt x="713811" y="1702203"/>
                </a:cubicBezTo>
                <a:cubicBezTo>
                  <a:pt x="394247" y="1676320"/>
                  <a:pt x="169577" y="1700464"/>
                  <a:pt x="0" y="1702203"/>
                </a:cubicBezTo>
                <a:cubicBezTo>
                  <a:pt x="-9079" y="1534435"/>
                  <a:pt x="10285" y="1314501"/>
                  <a:pt x="0" y="1168846"/>
                </a:cubicBezTo>
                <a:cubicBezTo>
                  <a:pt x="-10285" y="1023191"/>
                  <a:pt x="-9469" y="829338"/>
                  <a:pt x="0" y="618467"/>
                </a:cubicBezTo>
                <a:cubicBezTo>
                  <a:pt x="9469" y="407596"/>
                  <a:pt x="8224" y="197815"/>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Some environment</a:t>
            </a:r>
          </a:p>
        </p:txBody>
      </p:sp>
      <p:sp>
        <p:nvSpPr>
          <p:cNvPr id="25" name="Right Arrow 24">
            <a:extLst>
              <a:ext uri="{FF2B5EF4-FFF2-40B4-BE49-F238E27FC236}">
                <a16:creationId xmlns:a16="http://schemas.microsoft.com/office/drawing/2014/main" id="{1C7E4F5F-0CB8-7C46-8BAD-83AEC250EAC5}"/>
              </a:ext>
            </a:extLst>
          </p:cNvPr>
          <p:cNvSpPr/>
          <p:nvPr/>
        </p:nvSpPr>
        <p:spPr>
          <a:xfrm rot="1577188">
            <a:off x="3257970" y="2995542"/>
            <a:ext cx="2504441" cy="222138"/>
          </a:xfrm>
          <a:custGeom>
            <a:avLst/>
            <a:gdLst>
              <a:gd name="connsiteX0" fmla="*/ 0 w 2504441"/>
              <a:gd name="connsiteY0" fmla="*/ 111069 h 222138"/>
              <a:gd name="connsiteX1" fmla="*/ 599025 w 2504441"/>
              <a:gd name="connsiteY1" fmla="*/ 111069 h 222138"/>
              <a:gd name="connsiteX2" fmla="*/ 1245971 w 2504441"/>
              <a:gd name="connsiteY2" fmla="*/ 111069 h 222138"/>
              <a:gd name="connsiteX3" fmla="*/ 1868956 w 2504441"/>
              <a:gd name="connsiteY3" fmla="*/ 111069 h 222138"/>
              <a:gd name="connsiteX4" fmla="*/ 2396098 w 2504441"/>
              <a:gd name="connsiteY4" fmla="*/ 111069 h 222138"/>
              <a:gd name="connsiteX5" fmla="*/ 2396098 w 2504441"/>
              <a:gd name="connsiteY5" fmla="*/ 0 h 222138"/>
              <a:gd name="connsiteX6" fmla="*/ 2504441 w 2504441"/>
              <a:gd name="connsiteY6" fmla="*/ 111069 h 222138"/>
              <a:gd name="connsiteX7" fmla="*/ 2396098 w 2504441"/>
              <a:gd name="connsiteY7" fmla="*/ 222138 h 222138"/>
              <a:gd name="connsiteX8" fmla="*/ 2396098 w 2504441"/>
              <a:gd name="connsiteY8" fmla="*/ 111069 h 222138"/>
              <a:gd name="connsiteX9" fmla="*/ 1749152 w 2504441"/>
              <a:gd name="connsiteY9" fmla="*/ 111069 h 222138"/>
              <a:gd name="connsiteX10" fmla="*/ 1150127 w 2504441"/>
              <a:gd name="connsiteY10" fmla="*/ 111069 h 222138"/>
              <a:gd name="connsiteX11" fmla="*/ 551103 w 2504441"/>
              <a:gd name="connsiteY11" fmla="*/ 111069 h 222138"/>
              <a:gd name="connsiteX12" fmla="*/ 0 w 2504441"/>
              <a:gd name="connsiteY12" fmla="*/ 111069 h 2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4441" h="222138" fill="none" extrusionOk="0">
                <a:moveTo>
                  <a:pt x="0" y="111069"/>
                </a:moveTo>
                <a:cubicBezTo>
                  <a:pt x="159200" y="81225"/>
                  <a:pt x="477070" y="127333"/>
                  <a:pt x="599025" y="111069"/>
                </a:cubicBezTo>
                <a:cubicBezTo>
                  <a:pt x="720981" y="94805"/>
                  <a:pt x="981340" y="112471"/>
                  <a:pt x="1245971" y="111069"/>
                </a:cubicBezTo>
                <a:cubicBezTo>
                  <a:pt x="1510602" y="109667"/>
                  <a:pt x="1593585" y="109125"/>
                  <a:pt x="1868956" y="111069"/>
                </a:cubicBezTo>
                <a:cubicBezTo>
                  <a:pt x="2144328" y="113013"/>
                  <a:pt x="2280127" y="97462"/>
                  <a:pt x="2396098" y="111069"/>
                </a:cubicBezTo>
                <a:cubicBezTo>
                  <a:pt x="2396609" y="79804"/>
                  <a:pt x="2399241" y="38106"/>
                  <a:pt x="2396098" y="0"/>
                </a:cubicBezTo>
                <a:cubicBezTo>
                  <a:pt x="2442206" y="45959"/>
                  <a:pt x="2483497" y="81299"/>
                  <a:pt x="2504441" y="111069"/>
                </a:cubicBezTo>
                <a:cubicBezTo>
                  <a:pt x="2475697" y="148759"/>
                  <a:pt x="2447097" y="168093"/>
                  <a:pt x="2396098" y="222138"/>
                </a:cubicBezTo>
                <a:cubicBezTo>
                  <a:pt x="2390729" y="174381"/>
                  <a:pt x="2397881" y="156635"/>
                  <a:pt x="2396098" y="111069"/>
                </a:cubicBezTo>
                <a:cubicBezTo>
                  <a:pt x="2142088" y="96345"/>
                  <a:pt x="1959004" y="99246"/>
                  <a:pt x="1749152" y="111069"/>
                </a:cubicBezTo>
                <a:cubicBezTo>
                  <a:pt x="1539300" y="122892"/>
                  <a:pt x="1325542" y="91045"/>
                  <a:pt x="1150127" y="111069"/>
                </a:cubicBezTo>
                <a:cubicBezTo>
                  <a:pt x="974713" y="131093"/>
                  <a:pt x="766608" y="117788"/>
                  <a:pt x="551103" y="111069"/>
                </a:cubicBezTo>
                <a:cubicBezTo>
                  <a:pt x="335598" y="104350"/>
                  <a:pt x="255877" y="88713"/>
                  <a:pt x="0" y="111069"/>
                </a:cubicBezTo>
                <a:close/>
              </a:path>
              <a:path w="2504441" h="222138" stroke="0" extrusionOk="0">
                <a:moveTo>
                  <a:pt x="0" y="111069"/>
                </a:moveTo>
                <a:cubicBezTo>
                  <a:pt x="145970" y="93563"/>
                  <a:pt x="352758" y="108390"/>
                  <a:pt x="599025" y="111069"/>
                </a:cubicBezTo>
                <a:cubicBezTo>
                  <a:pt x="845292" y="113748"/>
                  <a:pt x="1004731" y="104681"/>
                  <a:pt x="1222010" y="111069"/>
                </a:cubicBezTo>
                <a:cubicBezTo>
                  <a:pt x="1439290" y="117457"/>
                  <a:pt x="1540310" y="122429"/>
                  <a:pt x="1821034" y="111069"/>
                </a:cubicBezTo>
                <a:cubicBezTo>
                  <a:pt x="2101758" y="99709"/>
                  <a:pt x="2188060" y="109791"/>
                  <a:pt x="2396098" y="111069"/>
                </a:cubicBezTo>
                <a:cubicBezTo>
                  <a:pt x="2399770" y="65699"/>
                  <a:pt x="2390889" y="50770"/>
                  <a:pt x="2396098" y="0"/>
                </a:cubicBezTo>
                <a:cubicBezTo>
                  <a:pt x="2433779" y="46502"/>
                  <a:pt x="2475297" y="90133"/>
                  <a:pt x="2504441" y="111069"/>
                </a:cubicBezTo>
                <a:cubicBezTo>
                  <a:pt x="2450677" y="165638"/>
                  <a:pt x="2446471" y="179526"/>
                  <a:pt x="2396098" y="222138"/>
                </a:cubicBezTo>
                <a:cubicBezTo>
                  <a:pt x="2391320" y="197937"/>
                  <a:pt x="2392881" y="163899"/>
                  <a:pt x="2396098" y="111069"/>
                </a:cubicBezTo>
                <a:cubicBezTo>
                  <a:pt x="2197099" y="97318"/>
                  <a:pt x="2042924" y="86015"/>
                  <a:pt x="1844995" y="111069"/>
                </a:cubicBezTo>
                <a:cubicBezTo>
                  <a:pt x="1647066" y="136123"/>
                  <a:pt x="1443008" y="126592"/>
                  <a:pt x="1222010" y="111069"/>
                </a:cubicBezTo>
                <a:cubicBezTo>
                  <a:pt x="1001013" y="95546"/>
                  <a:pt x="787623" y="122802"/>
                  <a:pt x="575064" y="111069"/>
                </a:cubicBezTo>
                <a:cubicBezTo>
                  <a:pt x="362505" y="99336"/>
                  <a:pt x="273562" y="88731"/>
                  <a:pt x="0" y="11106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6" name="TextBox 25">
            <a:extLst>
              <a:ext uri="{FF2B5EF4-FFF2-40B4-BE49-F238E27FC236}">
                <a16:creationId xmlns:a16="http://schemas.microsoft.com/office/drawing/2014/main" id="{CCD9933D-773E-3643-F543-288F355F3FF3}"/>
              </a:ext>
            </a:extLst>
          </p:cNvPr>
          <p:cNvSpPr txBox="1"/>
          <p:nvPr/>
        </p:nvSpPr>
        <p:spPr>
          <a:xfrm rot="1619271">
            <a:off x="3744569" y="2751281"/>
            <a:ext cx="1682127" cy="369332"/>
          </a:xfrm>
          <a:prstGeom prst="rect">
            <a:avLst/>
          </a:prstGeom>
          <a:noFill/>
        </p:spPr>
        <p:txBody>
          <a:bodyPr wrap="none" rtlCol="0">
            <a:spAutoFit/>
          </a:bodyPr>
          <a:lstStyle/>
          <a:p>
            <a:r>
              <a:rPr lang="en-NO" dirty="0"/>
              <a:t>Integration test</a:t>
            </a:r>
          </a:p>
        </p:txBody>
      </p:sp>
      <p:sp>
        <p:nvSpPr>
          <p:cNvPr id="27" name="Rectangle 26">
            <a:extLst>
              <a:ext uri="{FF2B5EF4-FFF2-40B4-BE49-F238E27FC236}">
                <a16:creationId xmlns:a16="http://schemas.microsoft.com/office/drawing/2014/main" id="{AF4A3D48-1A8B-CBD6-711D-14A4E3A8160C}"/>
              </a:ext>
            </a:extLst>
          </p:cNvPr>
          <p:cNvSpPr/>
          <p:nvPr/>
        </p:nvSpPr>
        <p:spPr>
          <a:xfrm>
            <a:off x="1696453" y="1849608"/>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Dev machine</a:t>
            </a:r>
          </a:p>
        </p:txBody>
      </p:sp>
      <p:pic>
        <p:nvPicPr>
          <p:cNvPr id="32" name="Picture 2" descr="Vi heter nå bspoke">
            <a:extLst>
              <a:ext uri="{FF2B5EF4-FFF2-40B4-BE49-F238E27FC236}">
                <a16:creationId xmlns:a16="http://schemas.microsoft.com/office/drawing/2014/main" id="{DA4D4B8E-8930-5451-C3C3-9B0C4D17B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6E8AA3-363B-94A6-13F0-73F1F86C0E4F}"/>
              </a:ext>
            </a:extLst>
          </p:cNvPr>
          <p:cNvSpPr/>
          <p:nvPr/>
        </p:nvSpPr>
        <p:spPr>
          <a:xfrm>
            <a:off x="1900990" y="2160725"/>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5" name="Rectangle 4">
            <a:extLst>
              <a:ext uri="{FF2B5EF4-FFF2-40B4-BE49-F238E27FC236}">
                <a16:creationId xmlns:a16="http://schemas.microsoft.com/office/drawing/2014/main" id="{7E796074-D4AF-44E7-5251-7547BEECD353}"/>
              </a:ext>
            </a:extLst>
          </p:cNvPr>
          <p:cNvSpPr/>
          <p:nvPr/>
        </p:nvSpPr>
        <p:spPr>
          <a:xfrm>
            <a:off x="5682109" y="3410010"/>
            <a:ext cx="1977997" cy="952380"/>
          </a:xfrm>
          <a:custGeom>
            <a:avLst/>
            <a:gdLst>
              <a:gd name="connsiteX0" fmla="*/ 0 w 1977997"/>
              <a:gd name="connsiteY0" fmla="*/ 0 h 952380"/>
              <a:gd name="connsiteX1" fmla="*/ 659332 w 1977997"/>
              <a:gd name="connsiteY1" fmla="*/ 0 h 952380"/>
              <a:gd name="connsiteX2" fmla="*/ 1259325 w 1977997"/>
              <a:gd name="connsiteY2" fmla="*/ 0 h 952380"/>
              <a:gd name="connsiteX3" fmla="*/ 1977997 w 1977997"/>
              <a:gd name="connsiteY3" fmla="*/ 0 h 952380"/>
              <a:gd name="connsiteX4" fmla="*/ 1977997 w 1977997"/>
              <a:gd name="connsiteY4" fmla="*/ 485714 h 952380"/>
              <a:gd name="connsiteX5" fmla="*/ 1977997 w 1977997"/>
              <a:gd name="connsiteY5" fmla="*/ 952380 h 952380"/>
              <a:gd name="connsiteX6" fmla="*/ 1338445 w 1977997"/>
              <a:gd name="connsiteY6" fmla="*/ 952380 h 952380"/>
              <a:gd name="connsiteX7" fmla="*/ 659332 w 1977997"/>
              <a:gd name="connsiteY7" fmla="*/ 952380 h 952380"/>
              <a:gd name="connsiteX8" fmla="*/ 0 w 1977997"/>
              <a:gd name="connsiteY8" fmla="*/ 952380 h 952380"/>
              <a:gd name="connsiteX9" fmla="*/ 0 w 1977997"/>
              <a:gd name="connsiteY9" fmla="*/ 485714 h 952380"/>
              <a:gd name="connsiteX10" fmla="*/ 0 w 1977997"/>
              <a:gd name="connsiteY10" fmla="*/ 0 h 95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7997" h="952380" extrusionOk="0">
                <a:moveTo>
                  <a:pt x="0" y="0"/>
                </a:moveTo>
                <a:cubicBezTo>
                  <a:pt x="135665" y="-14499"/>
                  <a:pt x="345779" y="2911"/>
                  <a:pt x="659332" y="0"/>
                </a:cubicBezTo>
                <a:cubicBezTo>
                  <a:pt x="972885" y="-2911"/>
                  <a:pt x="978387" y="16146"/>
                  <a:pt x="1259325" y="0"/>
                </a:cubicBezTo>
                <a:cubicBezTo>
                  <a:pt x="1540263" y="-16146"/>
                  <a:pt x="1651696" y="13497"/>
                  <a:pt x="1977997" y="0"/>
                </a:cubicBezTo>
                <a:cubicBezTo>
                  <a:pt x="1971296" y="225986"/>
                  <a:pt x="1962067" y="381854"/>
                  <a:pt x="1977997" y="485714"/>
                </a:cubicBezTo>
                <a:cubicBezTo>
                  <a:pt x="1993927" y="589574"/>
                  <a:pt x="1996693" y="851543"/>
                  <a:pt x="1977997" y="952380"/>
                </a:cubicBezTo>
                <a:cubicBezTo>
                  <a:pt x="1772605" y="937532"/>
                  <a:pt x="1598953" y="936722"/>
                  <a:pt x="1338445" y="952380"/>
                </a:cubicBezTo>
                <a:cubicBezTo>
                  <a:pt x="1077937" y="968038"/>
                  <a:pt x="798062" y="946894"/>
                  <a:pt x="659332" y="952380"/>
                </a:cubicBezTo>
                <a:cubicBezTo>
                  <a:pt x="520602" y="957866"/>
                  <a:pt x="319067" y="979302"/>
                  <a:pt x="0" y="952380"/>
                </a:cubicBezTo>
                <a:cubicBezTo>
                  <a:pt x="-9290" y="848166"/>
                  <a:pt x="6638" y="714550"/>
                  <a:pt x="0" y="485714"/>
                </a:cubicBezTo>
                <a:cubicBezTo>
                  <a:pt x="-6638" y="256878"/>
                  <a:pt x="-9486" y="210249"/>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Other system</a:t>
            </a:r>
          </a:p>
        </p:txBody>
      </p:sp>
      <p:sp>
        <p:nvSpPr>
          <p:cNvPr id="6" name="Rectangle 5">
            <a:extLst>
              <a:ext uri="{FF2B5EF4-FFF2-40B4-BE49-F238E27FC236}">
                <a16:creationId xmlns:a16="http://schemas.microsoft.com/office/drawing/2014/main" id="{0FDE9611-D34C-00E3-20EA-1403434C39CA}"/>
              </a:ext>
            </a:extLst>
          </p:cNvPr>
          <p:cNvSpPr/>
          <p:nvPr/>
        </p:nvSpPr>
        <p:spPr>
          <a:xfrm>
            <a:off x="5349235" y="2869797"/>
            <a:ext cx="2643744" cy="1702203"/>
          </a:xfrm>
          <a:custGeom>
            <a:avLst/>
            <a:gdLst>
              <a:gd name="connsiteX0" fmla="*/ 0 w 2643744"/>
              <a:gd name="connsiteY0" fmla="*/ 0 h 1702203"/>
              <a:gd name="connsiteX1" fmla="*/ 660936 w 2643744"/>
              <a:gd name="connsiteY1" fmla="*/ 0 h 1702203"/>
              <a:gd name="connsiteX2" fmla="*/ 1242560 w 2643744"/>
              <a:gd name="connsiteY2" fmla="*/ 0 h 1702203"/>
              <a:gd name="connsiteX3" fmla="*/ 1850621 w 2643744"/>
              <a:gd name="connsiteY3" fmla="*/ 0 h 1702203"/>
              <a:gd name="connsiteX4" fmla="*/ 2643744 w 2643744"/>
              <a:gd name="connsiteY4" fmla="*/ 0 h 1702203"/>
              <a:gd name="connsiteX5" fmla="*/ 2643744 w 2643744"/>
              <a:gd name="connsiteY5" fmla="*/ 533357 h 1702203"/>
              <a:gd name="connsiteX6" fmla="*/ 2643744 w 2643744"/>
              <a:gd name="connsiteY6" fmla="*/ 1083736 h 1702203"/>
              <a:gd name="connsiteX7" fmla="*/ 2643744 w 2643744"/>
              <a:gd name="connsiteY7" fmla="*/ 1702203 h 1702203"/>
              <a:gd name="connsiteX8" fmla="*/ 2062120 w 2643744"/>
              <a:gd name="connsiteY8" fmla="*/ 1702203 h 1702203"/>
              <a:gd name="connsiteX9" fmla="*/ 1427622 w 2643744"/>
              <a:gd name="connsiteY9" fmla="*/ 1702203 h 1702203"/>
              <a:gd name="connsiteX10" fmla="*/ 713811 w 2643744"/>
              <a:gd name="connsiteY10" fmla="*/ 1702203 h 1702203"/>
              <a:gd name="connsiteX11" fmla="*/ 0 w 2643744"/>
              <a:gd name="connsiteY11" fmla="*/ 1702203 h 1702203"/>
              <a:gd name="connsiteX12" fmla="*/ 0 w 2643744"/>
              <a:gd name="connsiteY12" fmla="*/ 1168846 h 1702203"/>
              <a:gd name="connsiteX13" fmla="*/ 0 w 2643744"/>
              <a:gd name="connsiteY13" fmla="*/ 618467 h 1702203"/>
              <a:gd name="connsiteX14" fmla="*/ 0 w 2643744"/>
              <a:gd name="connsiteY14" fmla="*/ 0 h 17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43744" h="1702203" extrusionOk="0">
                <a:moveTo>
                  <a:pt x="0" y="0"/>
                </a:moveTo>
                <a:cubicBezTo>
                  <a:pt x="286254" y="-4073"/>
                  <a:pt x="377140" y="11570"/>
                  <a:pt x="660936" y="0"/>
                </a:cubicBezTo>
                <a:cubicBezTo>
                  <a:pt x="944732" y="-11570"/>
                  <a:pt x="1047711" y="19275"/>
                  <a:pt x="1242560" y="0"/>
                </a:cubicBezTo>
                <a:cubicBezTo>
                  <a:pt x="1437409" y="-19275"/>
                  <a:pt x="1571707" y="-3863"/>
                  <a:pt x="1850621" y="0"/>
                </a:cubicBezTo>
                <a:cubicBezTo>
                  <a:pt x="2129535" y="3863"/>
                  <a:pt x="2296084" y="3138"/>
                  <a:pt x="2643744" y="0"/>
                </a:cubicBezTo>
                <a:cubicBezTo>
                  <a:pt x="2633929" y="248278"/>
                  <a:pt x="2659909" y="343392"/>
                  <a:pt x="2643744" y="533357"/>
                </a:cubicBezTo>
                <a:cubicBezTo>
                  <a:pt x="2627579" y="723322"/>
                  <a:pt x="2668260" y="952171"/>
                  <a:pt x="2643744" y="1083736"/>
                </a:cubicBezTo>
                <a:cubicBezTo>
                  <a:pt x="2619228" y="1215301"/>
                  <a:pt x="2644681" y="1501320"/>
                  <a:pt x="2643744" y="1702203"/>
                </a:cubicBezTo>
                <a:cubicBezTo>
                  <a:pt x="2440773" y="1692328"/>
                  <a:pt x="2287004" y="1691389"/>
                  <a:pt x="2062120" y="1702203"/>
                </a:cubicBezTo>
                <a:cubicBezTo>
                  <a:pt x="1837236" y="1713017"/>
                  <a:pt x="1615907" y="1678760"/>
                  <a:pt x="1427622" y="1702203"/>
                </a:cubicBezTo>
                <a:cubicBezTo>
                  <a:pt x="1239337" y="1725646"/>
                  <a:pt x="1033375" y="1728086"/>
                  <a:pt x="713811" y="1702203"/>
                </a:cubicBezTo>
                <a:cubicBezTo>
                  <a:pt x="394247" y="1676320"/>
                  <a:pt x="169577" y="1700464"/>
                  <a:pt x="0" y="1702203"/>
                </a:cubicBezTo>
                <a:cubicBezTo>
                  <a:pt x="-9079" y="1534435"/>
                  <a:pt x="10285" y="1314501"/>
                  <a:pt x="0" y="1168846"/>
                </a:cubicBezTo>
                <a:cubicBezTo>
                  <a:pt x="-10285" y="1023191"/>
                  <a:pt x="-9469" y="829338"/>
                  <a:pt x="0" y="618467"/>
                </a:cubicBezTo>
                <a:cubicBezTo>
                  <a:pt x="9469" y="407596"/>
                  <a:pt x="8224" y="197815"/>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Some environment</a:t>
            </a:r>
          </a:p>
        </p:txBody>
      </p:sp>
      <p:sp>
        <p:nvSpPr>
          <p:cNvPr id="7" name="Right Arrow 6">
            <a:extLst>
              <a:ext uri="{FF2B5EF4-FFF2-40B4-BE49-F238E27FC236}">
                <a16:creationId xmlns:a16="http://schemas.microsoft.com/office/drawing/2014/main" id="{9A103E1D-A97F-759E-96D9-C681C8F6C3F2}"/>
              </a:ext>
            </a:extLst>
          </p:cNvPr>
          <p:cNvSpPr/>
          <p:nvPr/>
        </p:nvSpPr>
        <p:spPr>
          <a:xfrm rot="1577188">
            <a:off x="3257970" y="2995542"/>
            <a:ext cx="2504441" cy="222138"/>
          </a:xfrm>
          <a:custGeom>
            <a:avLst/>
            <a:gdLst>
              <a:gd name="connsiteX0" fmla="*/ 0 w 2504441"/>
              <a:gd name="connsiteY0" fmla="*/ 111069 h 222138"/>
              <a:gd name="connsiteX1" fmla="*/ 599025 w 2504441"/>
              <a:gd name="connsiteY1" fmla="*/ 111069 h 222138"/>
              <a:gd name="connsiteX2" fmla="*/ 1245971 w 2504441"/>
              <a:gd name="connsiteY2" fmla="*/ 111069 h 222138"/>
              <a:gd name="connsiteX3" fmla="*/ 1868956 w 2504441"/>
              <a:gd name="connsiteY3" fmla="*/ 111069 h 222138"/>
              <a:gd name="connsiteX4" fmla="*/ 2396098 w 2504441"/>
              <a:gd name="connsiteY4" fmla="*/ 111069 h 222138"/>
              <a:gd name="connsiteX5" fmla="*/ 2396098 w 2504441"/>
              <a:gd name="connsiteY5" fmla="*/ 0 h 222138"/>
              <a:gd name="connsiteX6" fmla="*/ 2504441 w 2504441"/>
              <a:gd name="connsiteY6" fmla="*/ 111069 h 222138"/>
              <a:gd name="connsiteX7" fmla="*/ 2396098 w 2504441"/>
              <a:gd name="connsiteY7" fmla="*/ 222138 h 222138"/>
              <a:gd name="connsiteX8" fmla="*/ 2396098 w 2504441"/>
              <a:gd name="connsiteY8" fmla="*/ 111069 h 222138"/>
              <a:gd name="connsiteX9" fmla="*/ 1749152 w 2504441"/>
              <a:gd name="connsiteY9" fmla="*/ 111069 h 222138"/>
              <a:gd name="connsiteX10" fmla="*/ 1150127 w 2504441"/>
              <a:gd name="connsiteY10" fmla="*/ 111069 h 222138"/>
              <a:gd name="connsiteX11" fmla="*/ 551103 w 2504441"/>
              <a:gd name="connsiteY11" fmla="*/ 111069 h 222138"/>
              <a:gd name="connsiteX12" fmla="*/ 0 w 2504441"/>
              <a:gd name="connsiteY12" fmla="*/ 111069 h 2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4441" h="222138" fill="none" extrusionOk="0">
                <a:moveTo>
                  <a:pt x="0" y="111069"/>
                </a:moveTo>
                <a:cubicBezTo>
                  <a:pt x="159200" y="81225"/>
                  <a:pt x="477070" y="127333"/>
                  <a:pt x="599025" y="111069"/>
                </a:cubicBezTo>
                <a:cubicBezTo>
                  <a:pt x="720981" y="94805"/>
                  <a:pt x="981340" y="112471"/>
                  <a:pt x="1245971" y="111069"/>
                </a:cubicBezTo>
                <a:cubicBezTo>
                  <a:pt x="1510602" y="109667"/>
                  <a:pt x="1593585" y="109125"/>
                  <a:pt x="1868956" y="111069"/>
                </a:cubicBezTo>
                <a:cubicBezTo>
                  <a:pt x="2144328" y="113013"/>
                  <a:pt x="2280127" y="97462"/>
                  <a:pt x="2396098" y="111069"/>
                </a:cubicBezTo>
                <a:cubicBezTo>
                  <a:pt x="2396609" y="79804"/>
                  <a:pt x="2399241" y="38106"/>
                  <a:pt x="2396098" y="0"/>
                </a:cubicBezTo>
                <a:cubicBezTo>
                  <a:pt x="2442206" y="45959"/>
                  <a:pt x="2483497" y="81299"/>
                  <a:pt x="2504441" y="111069"/>
                </a:cubicBezTo>
                <a:cubicBezTo>
                  <a:pt x="2475697" y="148759"/>
                  <a:pt x="2447097" y="168093"/>
                  <a:pt x="2396098" y="222138"/>
                </a:cubicBezTo>
                <a:cubicBezTo>
                  <a:pt x="2390729" y="174381"/>
                  <a:pt x="2397881" y="156635"/>
                  <a:pt x="2396098" y="111069"/>
                </a:cubicBezTo>
                <a:cubicBezTo>
                  <a:pt x="2142088" y="96345"/>
                  <a:pt x="1959004" y="99246"/>
                  <a:pt x="1749152" y="111069"/>
                </a:cubicBezTo>
                <a:cubicBezTo>
                  <a:pt x="1539300" y="122892"/>
                  <a:pt x="1325542" y="91045"/>
                  <a:pt x="1150127" y="111069"/>
                </a:cubicBezTo>
                <a:cubicBezTo>
                  <a:pt x="974713" y="131093"/>
                  <a:pt x="766608" y="117788"/>
                  <a:pt x="551103" y="111069"/>
                </a:cubicBezTo>
                <a:cubicBezTo>
                  <a:pt x="335598" y="104350"/>
                  <a:pt x="255877" y="88713"/>
                  <a:pt x="0" y="111069"/>
                </a:cubicBezTo>
                <a:close/>
              </a:path>
              <a:path w="2504441" h="222138" stroke="0" extrusionOk="0">
                <a:moveTo>
                  <a:pt x="0" y="111069"/>
                </a:moveTo>
                <a:cubicBezTo>
                  <a:pt x="145970" y="93563"/>
                  <a:pt x="352758" y="108390"/>
                  <a:pt x="599025" y="111069"/>
                </a:cubicBezTo>
                <a:cubicBezTo>
                  <a:pt x="845292" y="113748"/>
                  <a:pt x="1004731" y="104681"/>
                  <a:pt x="1222010" y="111069"/>
                </a:cubicBezTo>
                <a:cubicBezTo>
                  <a:pt x="1439290" y="117457"/>
                  <a:pt x="1540310" y="122429"/>
                  <a:pt x="1821034" y="111069"/>
                </a:cubicBezTo>
                <a:cubicBezTo>
                  <a:pt x="2101758" y="99709"/>
                  <a:pt x="2188060" y="109791"/>
                  <a:pt x="2396098" y="111069"/>
                </a:cubicBezTo>
                <a:cubicBezTo>
                  <a:pt x="2399770" y="65699"/>
                  <a:pt x="2390889" y="50770"/>
                  <a:pt x="2396098" y="0"/>
                </a:cubicBezTo>
                <a:cubicBezTo>
                  <a:pt x="2433779" y="46502"/>
                  <a:pt x="2475297" y="90133"/>
                  <a:pt x="2504441" y="111069"/>
                </a:cubicBezTo>
                <a:cubicBezTo>
                  <a:pt x="2450677" y="165638"/>
                  <a:pt x="2446471" y="179526"/>
                  <a:pt x="2396098" y="222138"/>
                </a:cubicBezTo>
                <a:cubicBezTo>
                  <a:pt x="2391320" y="197937"/>
                  <a:pt x="2392881" y="163899"/>
                  <a:pt x="2396098" y="111069"/>
                </a:cubicBezTo>
                <a:cubicBezTo>
                  <a:pt x="2197099" y="97318"/>
                  <a:pt x="2042924" y="86015"/>
                  <a:pt x="1844995" y="111069"/>
                </a:cubicBezTo>
                <a:cubicBezTo>
                  <a:pt x="1647066" y="136123"/>
                  <a:pt x="1443008" y="126592"/>
                  <a:pt x="1222010" y="111069"/>
                </a:cubicBezTo>
                <a:cubicBezTo>
                  <a:pt x="1001013" y="95546"/>
                  <a:pt x="787623" y="122802"/>
                  <a:pt x="575064" y="111069"/>
                </a:cubicBezTo>
                <a:cubicBezTo>
                  <a:pt x="362505" y="99336"/>
                  <a:pt x="273562" y="88731"/>
                  <a:pt x="0" y="11106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TextBox 7">
            <a:extLst>
              <a:ext uri="{FF2B5EF4-FFF2-40B4-BE49-F238E27FC236}">
                <a16:creationId xmlns:a16="http://schemas.microsoft.com/office/drawing/2014/main" id="{E705C02C-623E-FE41-EE68-25A9C4E7C2F8}"/>
              </a:ext>
            </a:extLst>
          </p:cNvPr>
          <p:cNvSpPr txBox="1"/>
          <p:nvPr/>
        </p:nvSpPr>
        <p:spPr>
          <a:xfrm rot="1619271">
            <a:off x="3744569" y="2751281"/>
            <a:ext cx="1682127" cy="369332"/>
          </a:xfrm>
          <a:prstGeom prst="rect">
            <a:avLst/>
          </a:prstGeom>
          <a:noFill/>
        </p:spPr>
        <p:txBody>
          <a:bodyPr wrap="none" rtlCol="0">
            <a:spAutoFit/>
          </a:bodyPr>
          <a:lstStyle/>
          <a:p>
            <a:r>
              <a:rPr lang="en-NO" dirty="0"/>
              <a:t>Integration test</a:t>
            </a:r>
          </a:p>
        </p:txBody>
      </p:sp>
      <p:sp>
        <p:nvSpPr>
          <p:cNvPr id="9" name="Rectangle 8">
            <a:extLst>
              <a:ext uri="{FF2B5EF4-FFF2-40B4-BE49-F238E27FC236}">
                <a16:creationId xmlns:a16="http://schemas.microsoft.com/office/drawing/2014/main" id="{2DCE453C-492B-3F41-F703-462DF4087683}"/>
              </a:ext>
            </a:extLst>
          </p:cNvPr>
          <p:cNvSpPr/>
          <p:nvPr/>
        </p:nvSpPr>
        <p:spPr>
          <a:xfrm>
            <a:off x="1696453" y="1849608"/>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Dev machine</a:t>
            </a:r>
          </a:p>
        </p:txBody>
      </p:sp>
      <p:sp>
        <p:nvSpPr>
          <p:cNvPr id="10" name="Rectangle 9">
            <a:extLst>
              <a:ext uri="{FF2B5EF4-FFF2-40B4-BE49-F238E27FC236}">
                <a16:creationId xmlns:a16="http://schemas.microsoft.com/office/drawing/2014/main" id="{188299E1-29C6-7E35-0DE8-0B4B2A30F77F}"/>
              </a:ext>
            </a:extLst>
          </p:cNvPr>
          <p:cNvSpPr/>
          <p:nvPr/>
        </p:nvSpPr>
        <p:spPr>
          <a:xfrm>
            <a:off x="1900990" y="3508906"/>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11" name="Rectangle 10">
            <a:extLst>
              <a:ext uri="{FF2B5EF4-FFF2-40B4-BE49-F238E27FC236}">
                <a16:creationId xmlns:a16="http://schemas.microsoft.com/office/drawing/2014/main" id="{B8945DC1-40C0-BDC5-C558-C22244E72227}"/>
              </a:ext>
            </a:extLst>
          </p:cNvPr>
          <p:cNvSpPr/>
          <p:nvPr/>
        </p:nvSpPr>
        <p:spPr>
          <a:xfrm>
            <a:off x="1696453" y="3197789"/>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Pipeline</a:t>
            </a:r>
          </a:p>
        </p:txBody>
      </p:sp>
      <p:sp>
        <p:nvSpPr>
          <p:cNvPr id="12" name="Right Arrow 11">
            <a:extLst>
              <a:ext uri="{FF2B5EF4-FFF2-40B4-BE49-F238E27FC236}">
                <a16:creationId xmlns:a16="http://schemas.microsoft.com/office/drawing/2014/main" id="{31D5E4E4-62EC-A2B3-13A7-39E4AD1C49EA}"/>
              </a:ext>
            </a:extLst>
          </p:cNvPr>
          <p:cNvSpPr/>
          <p:nvPr/>
        </p:nvSpPr>
        <p:spPr>
          <a:xfrm>
            <a:off x="3338273" y="3763511"/>
            <a:ext cx="2232348" cy="252541"/>
          </a:xfrm>
          <a:custGeom>
            <a:avLst/>
            <a:gdLst>
              <a:gd name="connsiteX0" fmla="*/ 0 w 2232348"/>
              <a:gd name="connsiteY0" fmla="*/ 126271 h 252541"/>
              <a:gd name="connsiteX1" fmla="*/ 527294 w 2232348"/>
              <a:gd name="connsiteY1" fmla="*/ 126271 h 252541"/>
              <a:gd name="connsiteX2" fmla="*/ 1096772 w 2232348"/>
              <a:gd name="connsiteY2" fmla="*/ 126271 h 252541"/>
              <a:gd name="connsiteX3" fmla="*/ 1645157 w 2232348"/>
              <a:gd name="connsiteY3" fmla="*/ 126271 h 252541"/>
              <a:gd name="connsiteX4" fmla="*/ 2109176 w 2232348"/>
              <a:gd name="connsiteY4" fmla="*/ 126271 h 252541"/>
              <a:gd name="connsiteX5" fmla="*/ 2109176 w 2232348"/>
              <a:gd name="connsiteY5" fmla="*/ 0 h 252541"/>
              <a:gd name="connsiteX6" fmla="*/ 2232348 w 2232348"/>
              <a:gd name="connsiteY6" fmla="*/ 126271 h 252541"/>
              <a:gd name="connsiteX7" fmla="*/ 2109176 w 2232348"/>
              <a:gd name="connsiteY7" fmla="*/ 252541 h 252541"/>
              <a:gd name="connsiteX8" fmla="*/ 2109176 w 2232348"/>
              <a:gd name="connsiteY8" fmla="*/ 126271 h 252541"/>
              <a:gd name="connsiteX9" fmla="*/ 1539698 w 2232348"/>
              <a:gd name="connsiteY9" fmla="*/ 126271 h 252541"/>
              <a:gd name="connsiteX10" fmla="*/ 1012404 w 2232348"/>
              <a:gd name="connsiteY10" fmla="*/ 126271 h 252541"/>
              <a:gd name="connsiteX11" fmla="*/ 485110 w 2232348"/>
              <a:gd name="connsiteY11" fmla="*/ 126271 h 252541"/>
              <a:gd name="connsiteX12" fmla="*/ 0 w 2232348"/>
              <a:gd name="connsiteY12" fmla="*/ 126271 h 25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2348" h="252541" fill="none" extrusionOk="0">
                <a:moveTo>
                  <a:pt x="0" y="126271"/>
                </a:moveTo>
                <a:cubicBezTo>
                  <a:pt x="240357" y="145747"/>
                  <a:pt x="346780" y="115057"/>
                  <a:pt x="527294" y="126271"/>
                </a:cubicBezTo>
                <a:cubicBezTo>
                  <a:pt x="707808" y="137485"/>
                  <a:pt x="924552" y="101397"/>
                  <a:pt x="1096772" y="126271"/>
                </a:cubicBezTo>
                <a:cubicBezTo>
                  <a:pt x="1268992" y="151145"/>
                  <a:pt x="1491836" y="99517"/>
                  <a:pt x="1645157" y="126271"/>
                </a:cubicBezTo>
                <a:cubicBezTo>
                  <a:pt x="1798479" y="153025"/>
                  <a:pt x="1931517" y="126154"/>
                  <a:pt x="2109176" y="126271"/>
                </a:cubicBezTo>
                <a:cubicBezTo>
                  <a:pt x="2112441" y="88618"/>
                  <a:pt x="2114019" y="55243"/>
                  <a:pt x="2109176" y="0"/>
                </a:cubicBezTo>
                <a:cubicBezTo>
                  <a:pt x="2160158" y="45515"/>
                  <a:pt x="2203431" y="96090"/>
                  <a:pt x="2232348" y="126271"/>
                </a:cubicBezTo>
                <a:cubicBezTo>
                  <a:pt x="2195848" y="164468"/>
                  <a:pt x="2160787" y="196403"/>
                  <a:pt x="2109176" y="252541"/>
                </a:cubicBezTo>
                <a:cubicBezTo>
                  <a:pt x="2107366" y="225349"/>
                  <a:pt x="2114751" y="156414"/>
                  <a:pt x="2109176" y="126271"/>
                </a:cubicBezTo>
                <a:cubicBezTo>
                  <a:pt x="1881609" y="123867"/>
                  <a:pt x="1670195" y="129319"/>
                  <a:pt x="1539698" y="126271"/>
                </a:cubicBezTo>
                <a:cubicBezTo>
                  <a:pt x="1409201" y="123223"/>
                  <a:pt x="1193739" y="134159"/>
                  <a:pt x="1012404" y="126271"/>
                </a:cubicBezTo>
                <a:cubicBezTo>
                  <a:pt x="831069" y="118383"/>
                  <a:pt x="609392" y="142712"/>
                  <a:pt x="485110" y="126271"/>
                </a:cubicBezTo>
                <a:cubicBezTo>
                  <a:pt x="360828" y="109830"/>
                  <a:pt x="145496" y="104922"/>
                  <a:pt x="0" y="126271"/>
                </a:cubicBezTo>
                <a:close/>
              </a:path>
              <a:path w="2232348" h="252541" stroke="0" extrusionOk="0">
                <a:moveTo>
                  <a:pt x="0" y="126271"/>
                </a:moveTo>
                <a:cubicBezTo>
                  <a:pt x="225348" y="137729"/>
                  <a:pt x="322908" y="109923"/>
                  <a:pt x="527294" y="126271"/>
                </a:cubicBezTo>
                <a:cubicBezTo>
                  <a:pt x="731680" y="142619"/>
                  <a:pt x="883034" y="104536"/>
                  <a:pt x="1075680" y="126271"/>
                </a:cubicBezTo>
                <a:cubicBezTo>
                  <a:pt x="1268326" y="148006"/>
                  <a:pt x="1489502" y="105364"/>
                  <a:pt x="1602974" y="126271"/>
                </a:cubicBezTo>
                <a:cubicBezTo>
                  <a:pt x="1716446" y="147178"/>
                  <a:pt x="1977259" y="107685"/>
                  <a:pt x="2109176" y="126271"/>
                </a:cubicBezTo>
                <a:cubicBezTo>
                  <a:pt x="2104646" y="67157"/>
                  <a:pt x="2106443" y="60138"/>
                  <a:pt x="2109176" y="0"/>
                </a:cubicBezTo>
                <a:cubicBezTo>
                  <a:pt x="2156273" y="50267"/>
                  <a:pt x="2179454" y="77390"/>
                  <a:pt x="2232348" y="126271"/>
                </a:cubicBezTo>
                <a:cubicBezTo>
                  <a:pt x="2194525" y="162189"/>
                  <a:pt x="2167620" y="187588"/>
                  <a:pt x="2109176" y="252541"/>
                </a:cubicBezTo>
                <a:cubicBezTo>
                  <a:pt x="2112088" y="189655"/>
                  <a:pt x="2108997" y="182130"/>
                  <a:pt x="2109176" y="126271"/>
                </a:cubicBezTo>
                <a:cubicBezTo>
                  <a:pt x="1949161" y="132203"/>
                  <a:pt x="1806987" y="149596"/>
                  <a:pt x="1624066" y="126271"/>
                </a:cubicBezTo>
                <a:cubicBezTo>
                  <a:pt x="1441145" y="102947"/>
                  <a:pt x="1335741" y="114419"/>
                  <a:pt x="1075680" y="126271"/>
                </a:cubicBezTo>
                <a:cubicBezTo>
                  <a:pt x="815619" y="138123"/>
                  <a:pt x="783485" y="101874"/>
                  <a:pt x="506202" y="126271"/>
                </a:cubicBezTo>
                <a:cubicBezTo>
                  <a:pt x="228919" y="150668"/>
                  <a:pt x="198619" y="134657"/>
                  <a:pt x="0" y="126271"/>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FDF0B6A9-3D67-3E84-C384-19BDD7A61E8E}"/>
              </a:ext>
            </a:extLst>
          </p:cNvPr>
          <p:cNvSpPr txBox="1"/>
          <p:nvPr/>
        </p:nvSpPr>
        <p:spPr>
          <a:xfrm>
            <a:off x="3611364" y="3537584"/>
            <a:ext cx="1682127" cy="369332"/>
          </a:xfrm>
          <a:prstGeom prst="rect">
            <a:avLst/>
          </a:prstGeom>
          <a:noFill/>
        </p:spPr>
        <p:txBody>
          <a:bodyPr wrap="none" rtlCol="0">
            <a:spAutoFit/>
          </a:bodyPr>
          <a:lstStyle/>
          <a:p>
            <a:r>
              <a:rPr lang="en-NO" dirty="0"/>
              <a:t>Integration test</a:t>
            </a:r>
          </a:p>
        </p:txBody>
      </p:sp>
      <p:sp>
        <p:nvSpPr>
          <p:cNvPr id="22" name="Title 1">
            <a:extLst>
              <a:ext uri="{FF2B5EF4-FFF2-40B4-BE49-F238E27FC236}">
                <a16:creationId xmlns:a16="http://schemas.microsoft.com/office/drawing/2014/main" id="{6337233B-8145-E41D-363F-C59A755AD9CB}"/>
              </a:ext>
            </a:extLst>
          </p:cNvPr>
          <p:cNvSpPr>
            <a:spLocks noGrp="1"/>
          </p:cNvSpPr>
          <p:nvPr>
            <p:ph type="title"/>
          </p:nvPr>
        </p:nvSpPr>
        <p:spPr>
          <a:xfrm>
            <a:off x="838200" y="365125"/>
            <a:ext cx="10515600" cy="1325563"/>
          </a:xfrm>
        </p:spPr>
        <p:txBody>
          <a:bodyPr/>
          <a:lstStyle/>
          <a:p>
            <a:r>
              <a:rPr lang="en-NO" dirty="0"/>
              <a:t>External environments</a:t>
            </a:r>
          </a:p>
        </p:txBody>
      </p:sp>
      <p:pic>
        <p:nvPicPr>
          <p:cNvPr id="26" name="Picture 2" descr="Vi heter nå bspoke">
            <a:extLst>
              <a:ext uri="{FF2B5EF4-FFF2-40B4-BE49-F238E27FC236}">
                <a16:creationId xmlns:a16="http://schemas.microsoft.com/office/drawing/2014/main" id="{D5B06BB2-22B1-DDB9-2F6E-A7F07836E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007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6E8AA3-363B-94A6-13F0-73F1F86C0E4F}"/>
              </a:ext>
            </a:extLst>
          </p:cNvPr>
          <p:cNvSpPr/>
          <p:nvPr/>
        </p:nvSpPr>
        <p:spPr>
          <a:xfrm>
            <a:off x="1900990" y="2160725"/>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5" name="Rectangle 4">
            <a:extLst>
              <a:ext uri="{FF2B5EF4-FFF2-40B4-BE49-F238E27FC236}">
                <a16:creationId xmlns:a16="http://schemas.microsoft.com/office/drawing/2014/main" id="{7E796074-D4AF-44E7-5251-7547BEECD353}"/>
              </a:ext>
            </a:extLst>
          </p:cNvPr>
          <p:cNvSpPr/>
          <p:nvPr/>
        </p:nvSpPr>
        <p:spPr>
          <a:xfrm>
            <a:off x="5682109" y="3410010"/>
            <a:ext cx="1977997" cy="952380"/>
          </a:xfrm>
          <a:custGeom>
            <a:avLst/>
            <a:gdLst>
              <a:gd name="connsiteX0" fmla="*/ 0 w 1977997"/>
              <a:gd name="connsiteY0" fmla="*/ 0 h 952380"/>
              <a:gd name="connsiteX1" fmla="*/ 659332 w 1977997"/>
              <a:gd name="connsiteY1" fmla="*/ 0 h 952380"/>
              <a:gd name="connsiteX2" fmla="*/ 1259325 w 1977997"/>
              <a:gd name="connsiteY2" fmla="*/ 0 h 952380"/>
              <a:gd name="connsiteX3" fmla="*/ 1977997 w 1977997"/>
              <a:gd name="connsiteY3" fmla="*/ 0 h 952380"/>
              <a:gd name="connsiteX4" fmla="*/ 1977997 w 1977997"/>
              <a:gd name="connsiteY4" fmla="*/ 485714 h 952380"/>
              <a:gd name="connsiteX5" fmla="*/ 1977997 w 1977997"/>
              <a:gd name="connsiteY5" fmla="*/ 952380 h 952380"/>
              <a:gd name="connsiteX6" fmla="*/ 1338445 w 1977997"/>
              <a:gd name="connsiteY6" fmla="*/ 952380 h 952380"/>
              <a:gd name="connsiteX7" fmla="*/ 659332 w 1977997"/>
              <a:gd name="connsiteY7" fmla="*/ 952380 h 952380"/>
              <a:gd name="connsiteX8" fmla="*/ 0 w 1977997"/>
              <a:gd name="connsiteY8" fmla="*/ 952380 h 952380"/>
              <a:gd name="connsiteX9" fmla="*/ 0 w 1977997"/>
              <a:gd name="connsiteY9" fmla="*/ 485714 h 952380"/>
              <a:gd name="connsiteX10" fmla="*/ 0 w 1977997"/>
              <a:gd name="connsiteY10" fmla="*/ 0 h 95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7997" h="952380" extrusionOk="0">
                <a:moveTo>
                  <a:pt x="0" y="0"/>
                </a:moveTo>
                <a:cubicBezTo>
                  <a:pt x="135665" y="-14499"/>
                  <a:pt x="345779" y="2911"/>
                  <a:pt x="659332" y="0"/>
                </a:cubicBezTo>
                <a:cubicBezTo>
                  <a:pt x="972885" y="-2911"/>
                  <a:pt x="978387" y="16146"/>
                  <a:pt x="1259325" y="0"/>
                </a:cubicBezTo>
                <a:cubicBezTo>
                  <a:pt x="1540263" y="-16146"/>
                  <a:pt x="1651696" y="13497"/>
                  <a:pt x="1977997" y="0"/>
                </a:cubicBezTo>
                <a:cubicBezTo>
                  <a:pt x="1971296" y="225986"/>
                  <a:pt x="1962067" y="381854"/>
                  <a:pt x="1977997" y="485714"/>
                </a:cubicBezTo>
                <a:cubicBezTo>
                  <a:pt x="1993927" y="589574"/>
                  <a:pt x="1996693" y="851543"/>
                  <a:pt x="1977997" y="952380"/>
                </a:cubicBezTo>
                <a:cubicBezTo>
                  <a:pt x="1772605" y="937532"/>
                  <a:pt x="1598953" y="936722"/>
                  <a:pt x="1338445" y="952380"/>
                </a:cubicBezTo>
                <a:cubicBezTo>
                  <a:pt x="1077937" y="968038"/>
                  <a:pt x="798062" y="946894"/>
                  <a:pt x="659332" y="952380"/>
                </a:cubicBezTo>
                <a:cubicBezTo>
                  <a:pt x="520602" y="957866"/>
                  <a:pt x="319067" y="979302"/>
                  <a:pt x="0" y="952380"/>
                </a:cubicBezTo>
                <a:cubicBezTo>
                  <a:pt x="-9290" y="848166"/>
                  <a:pt x="6638" y="714550"/>
                  <a:pt x="0" y="485714"/>
                </a:cubicBezTo>
                <a:cubicBezTo>
                  <a:pt x="-6638" y="256878"/>
                  <a:pt x="-9486" y="210249"/>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Other system</a:t>
            </a:r>
          </a:p>
        </p:txBody>
      </p:sp>
      <p:sp>
        <p:nvSpPr>
          <p:cNvPr id="6" name="Rectangle 5">
            <a:extLst>
              <a:ext uri="{FF2B5EF4-FFF2-40B4-BE49-F238E27FC236}">
                <a16:creationId xmlns:a16="http://schemas.microsoft.com/office/drawing/2014/main" id="{0FDE9611-D34C-00E3-20EA-1403434C39CA}"/>
              </a:ext>
            </a:extLst>
          </p:cNvPr>
          <p:cNvSpPr/>
          <p:nvPr/>
        </p:nvSpPr>
        <p:spPr>
          <a:xfrm>
            <a:off x="5349235" y="2869797"/>
            <a:ext cx="2643744" cy="1702203"/>
          </a:xfrm>
          <a:custGeom>
            <a:avLst/>
            <a:gdLst>
              <a:gd name="connsiteX0" fmla="*/ 0 w 2643744"/>
              <a:gd name="connsiteY0" fmla="*/ 0 h 1702203"/>
              <a:gd name="connsiteX1" fmla="*/ 660936 w 2643744"/>
              <a:gd name="connsiteY1" fmla="*/ 0 h 1702203"/>
              <a:gd name="connsiteX2" fmla="*/ 1242560 w 2643744"/>
              <a:gd name="connsiteY2" fmla="*/ 0 h 1702203"/>
              <a:gd name="connsiteX3" fmla="*/ 1850621 w 2643744"/>
              <a:gd name="connsiteY3" fmla="*/ 0 h 1702203"/>
              <a:gd name="connsiteX4" fmla="*/ 2643744 w 2643744"/>
              <a:gd name="connsiteY4" fmla="*/ 0 h 1702203"/>
              <a:gd name="connsiteX5" fmla="*/ 2643744 w 2643744"/>
              <a:gd name="connsiteY5" fmla="*/ 533357 h 1702203"/>
              <a:gd name="connsiteX6" fmla="*/ 2643744 w 2643744"/>
              <a:gd name="connsiteY6" fmla="*/ 1083736 h 1702203"/>
              <a:gd name="connsiteX7" fmla="*/ 2643744 w 2643744"/>
              <a:gd name="connsiteY7" fmla="*/ 1702203 h 1702203"/>
              <a:gd name="connsiteX8" fmla="*/ 2062120 w 2643744"/>
              <a:gd name="connsiteY8" fmla="*/ 1702203 h 1702203"/>
              <a:gd name="connsiteX9" fmla="*/ 1427622 w 2643744"/>
              <a:gd name="connsiteY9" fmla="*/ 1702203 h 1702203"/>
              <a:gd name="connsiteX10" fmla="*/ 713811 w 2643744"/>
              <a:gd name="connsiteY10" fmla="*/ 1702203 h 1702203"/>
              <a:gd name="connsiteX11" fmla="*/ 0 w 2643744"/>
              <a:gd name="connsiteY11" fmla="*/ 1702203 h 1702203"/>
              <a:gd name="connsiteX12" fmla="*/ 0 w 2643744"/>
              <a:gd name="connsiteY12" fmla="*/ 1168846 h 1702203"/>
              <a:gd name="connsiteX13" fmla="*/ 0 w 2643744"/>
              <a:gd name="connsiteY13" fmla="*/ 618467 h 1702203"/>
              <a:gd name="connsiteX14" fmla="*/ 0 w 2643744"/>
              <a:gd name="connsiteY14" fmla="*/ 0 h 17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43744" h="1702203" extrusionOk="0">
                <a:moveTo>
                  <a:pt x="0" y="0"/>
                </a:moveTo>
                <a:cubicBezTo>
                  <a:pt x="286254" y="-4073"/>
                  <a:pt x="377140" y="11570"/>
                  <a:pt x="660936" y="0"/>
                </a:cubicBezTo>
                <a:cubicBezTo>
                  <a:pt x="944732" y="-11570"/>
                  <a:pt x="1047711" y="19275"/>
                  <a:pt x="1242560" y="0"/>
                </a:cubicBezTo>
                <a:cubicBezTo>
                  <a:pt x="1437409" y="-19275"/>
                  <a:pt x="1571707" y="-3863"/>
                  <a:pt x="1850621" y="0"/>
                </a:cubicBezTo>
                <a:cubicBezTo>
                  <a:pt x="2129535" y="3863"/>
                  <a:pt x="2296084" y="3138"/>
                  <a:pt x="2643744" y="0"/>
                </a:cubicBezTo>
                <a:cubicBezTo>
                  <a:pt x="2633929" y="248278"/>
                  <a:pt x="2659909" y="343392"/>
                  <a:pt x="2643744" y="533357"/>
                </a:cubicBezTo>
                <a:cubicBezTo>
                  <a:pt x="2627579" y="723322"/>
                  <a:pt x="2668260" y="952171"/>
                  <a:pt x="2643744" y="1083736"/>
                </a:cubicBezTo>
                <a:cubicBezTo>
                  <a:pt x="2619228" y="1215301"/>
                  <a:pt x="2644681" y="1501320"/>
                  <a:pt x="2643744" y="1702203"/>
                </a:cubicBezTo>
                <a:cubicBezTo>
                  <a:pt x="2440773" y="1692328"/>
                  <a:pt x="2287004" y="1691389"/>
                  <a:pt x="2062120" y="1702203"/>
                </a:cubicBezTo>
                <a:cubicBezTo>
                  <a:pt x="1837236" y="1713017"/>
                  <a:pt x="1615907" y="1678760"/>
                  <a:pt x="1427622" y="1702203"/>
                </a:cubicBezTo>
                <a:cubicBezTo>
                  <a:pt x="1239337" y="1725646"/>
                  <a:pt x="1033375" y="1728086"/>
                  <a:pt x="713811" y="1702203"/>
                </a:cubicBezTo>
                <a:cubicBezTo>
                  <a:pt x="394247" y="1676320"/>
                  <a:pt x="169577" y="1700464"/>
                  <a:pt x="0" y="1702203"/>
                </a:cubicBezTo>
                <a:cubicBezTo>
                  <a:pt x="-9079" y="1534435"/>
                  <a:pt x="10285" y="1314501"/>
                  <a:pt x="0" y="1168846"/>
                </a:cubicBezTo>
                <a:cubicBezTo>
                  <a:pt x="-10285" y="1023191"/>
                  <a:pt x="-9469" y="829338"/>
                  <a:pt x="0" y="618467"/>
                </a:cubicBezTo>
                <a:cubicBezTo>
                  <a:pt x="9469" y="407596"/>
                  <a:pt x="8224" y="197815"/>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Some environment</a:t>
            </a:r>
          </a:p>
        </p:txBody>
      </p:sp>
      <p:sp>
        <p:nvSpPr>
          <p:cNvPr id="7" name="Right Arrow 6">
            <a:extLst>
              <a:ext uri="{FF2B5EF4-FFF2-40B4-BE49-F238E27FC236}">
                <a16:creationId xmlns:a16="http://schemas.microsoft.com/office/drawing/2014/main" id="{9A103E1D-A97F-759E-96D9-C681C8F6C3F2}"/>
              </a:ext>
            </a:extLst>
          </p:cNvPr>
          <p:cNvSpPr/>
          <p:nvPr/>
        </p:nvSpPr>
        <p:spPr>
          <a:xfrm rot="1577188">
            <a:off x="3257970" y="2995542"/>
            <a:ext cx="2504441" cy="222138"/>
          </a:xfrm>
          <a:custGeom>
            <a:avLst/>
            <a:gdLst>
              <a:gd name="connsiteX0" fmla="*/ 0 w 2504441"/>
              <a:gd name="connsiteY0" fmla="*/ 111069 h 222138"/>
              <a:gd name="connsiteX1" fmla="*/ 599025 w 2504441"/>
              <a:gd name="connsiteY1" fmla="*/ 111069 h 222138"/>
              <a:gd name="connsiteX2" fmla="*/ 1245971 w 2504441"/>
              <a:gd name="connsiteY2" fmla="*/ 111069 h 222138"/>
              <a:gd name="connsiteX3" fmla="*/ 1868956 w 2504441"/>
              <a:gd name="connsiteY3" fmla="*/ 111069 h 222138"/>
              <a:gd name="connsiteX4" fmla="*/ 2396098 w 2504441"/>
              <a:gd name="connsiteY4" fmla="*/ 111069 h 222138"/>
              <a:gd name="connsiteX5" fmla="*/ 2396098 w 2504441"/>
              <a:gd name="connsiteY5" fmla="*/ 0 h 222138"/>
              <a:gd name="connsiteX6" fmla="*/ 2504441 w 2504441"/>
              <a:gd name="connsiteY6" fmla="*/ 111069 h 222138"/>
              <a:gd name="connsiteX7" fmla="*/ 2396098 w 2504441"/>
              <a:gd name="connsiteY7" fmla="*/ 222138 h 222138"/>
              <a:gd name="connsiteX8" fmla="*/ 2396098 w 2504441"/>
              <a:gd name="connsiteY8" fmla="*/ 111069 h 222138"/>
              <a:gd name="connsiteX9" fmla="*/ 1749152 w 2504441"/>
              <a:gd name="connsiteY9" fmla="*/ 111069 h 222138"/>
              <a:gd name="connsiteX10" fmla="*/ 1150127 w 2504441"/>
              <a:gd name="connsiteY10" fmla="*/ 111069 h 222138"/>
              <a:gd name="connsiteX11" fmla="*/ 551103 w 2504441"/>
              <a:gd name="connsiteY11" fmla="*/ 111069 h 222138"/>
              <a:gd name="connsiteX12" fmla="*/ 0 w 2504441"/>
              <a:gd name="connsiteY12" fmla="*/ 111069 h 2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4441" h="222138" fill="none" extrusionOk="0">
                <a:moveTo>
                  <a:pt x="0" y="111069"/>
                </a:moveTo>
                <a:cubicBezTo>
                  <a:pt x="159200" y="81225"/>
                  <a:pt x="477070" y="127333"/>
                  <a:pt x="599025" y="111069"/>
                </a:cubicBezTo>
                <a:cubicBezTo>
                  <a:pt x="720981" y="94805"/>
                  <a:pt x="981340" y="112471"/>
                  <a:pt x="1245971" y="111069"/>
                </a:cubicBezTo>
                <a:cubicBezTo>
                  <a:pt x="1510602" y="109667"/>
                  <a:pt x="1593585" y="109125"/>
                  <a:pt x="1868956" y="111069"/>
                </a:cubicBezTo>
                <a:cubicBezTo>
                  <a:pt x="2144328" y="113013"/>
                  <a:pt x="2280127" y="97462"/>
                  <a:pt x="2396098" y="111069"/>
                </a:cubicBezTo>
                <a:cubicBezTo>
                  <a:pt x="2396609" y="79804"/>
                  <a:pt x="2399241" y="38106"/>
                  <a:pt x="2396098" y="0"/>
                </a:cubicBezTo>
                <a:cubicBezTo>
                  <a:pt x="2442206" y="45959"/>
                  <a:pt x="2483497" y="81299"/>
                  <a:pt x="2504441" y="111069"/>
                </a:cubicBezTo>
                <a:cubicBezTo>
                  <a:pt x="2475697" y="148759"/>
                  <a:pt x="2447097" y="168093"/>
                  <a:pt x="2396098" y="222138"/>
                </a:cubicBezTo>
                <a:cubicBezTo>
                  <a:pt x="2390729" y="174381"/>
                  <a:pt x="2397881" y="156635"/>
                  <a:pt x="2396098" y="111069"/>
                </a:cubicBezTo>
                <a:cubicBezTo>
                  <a:pt x="2142088" y="96345"/>
                  <a:pt x="1959004" y="99246"/>
                  <a:pt x="1749152" y="111069"/>
                </a:cubicBezTo>
                <a:cubicBezTo>
                  <a:pt x="1539300" y="122892"/>
                  <a:pt x="1325542" y="91045"/>
                  <a:pt x="1150127" y="111069"/>
                </a:cubicBezTo>
                <a:cubicBezTo>
                  <a:pt x="974713" y="131093"/>
                  <a:pt x="766608" y="117788"/>
                  <a:pt x="551103" y="111069"/>
                </a:cubicBezTo>
                <a:cubicBezTo>
                  <a:pt x="335598" y="104350"/>
                  <a:pt x="255877" y="88713"/>
                  <a:pt x="0" y="111069"/>
                </a:cubicBezTo>
                <a:close/>
              </a:path>
              <a:path w="2504441" h="222138" stroke="0" extrusionOk="0">
                <a:moveTo>
                  <a:pt x="0" y="111069"/>
                </a:moveTo>
                <a:cubicBezTo>
                  <a:pt x="145970" y="93563"/>
                  <a:pt x="352758" y="108390"/>
                  <a:pt x="599025" y="111069"/>
                </a:cubicBezTo>
                <a:cubicBezTo>
                  <a:pt x="845292" y="113748"/>
                  <a:pt x="1004731" y="104681"/>
                  <a:pt x="1222010" y="111069"/>
                </a:cubicBezTo>
                <a:cubicBezTo>
                  <a:pt x="1439290" y="117457"/>
                  <a:pt x="1540310" y="122429"/>
                  <a:pt x="1821034" y="111069"/>
                </a:cubicBezTo>
                <a:cubicBezTo>
                  <a:pt x="2101758" y="99709"/>
                  <a:pt x="2188060" y="109791"/>
                  <a:pt x="2396098" y="111069"/>
                </a:cubicBezTo>
                <a:cubicBezTo>
                  <a:pt x="2399770" y="65699"/>
                  <a:pt x="2390889" y="50770"/>
                  <a:pt x="2396098" y="0"/>
                </a:cubicBezTo>
                <a:cubicBezTo>
                  <a:pt x="2433779" y="46502"/>
                  <a:pt x="2475297" y="90133"/>
                  <a:pt x="2504441" y="111069"/>
                </a:cubicBezTo>
                <a:cubicBezTo>
                  <a:pt x="2450677" y="165638"/>
                  <a:pt x="2446471" y="179526"/>
                  <a:pt x="2396098" y="222138"/>
                </a:cubicBezTo>
                <a:cubicBezTo>
                  <a:pt x="2391320" y="197937"/>
                  <a:pt x="2392881" y="163899"/>
                  <a:pt x="2396098" y="111069"/>
                </a:cubicBezTo>
                <a:cubicBezTo>
                  <a:pt x="2197099" y="97318"/>
                  <a:pt x="2042924" y="86015"/>
                  <a:pt x="1844995" y="111069"/>
                </a:cubicBezTo>
                <a:cubicBezTo>
                  <a:pt x="1647066" y="136123"/>
                  <a:pt x="1443008" y="126592"/>
                  <a:pt x="1222010" y="111069"/>
                </a:cubicBezTo>
                <a:cubicBezTo>
                  <a:pt x="1001013" y="95546"/>
                  <a:pt x="787623" y="122802"/>
                  <a:pt x="575064" y="111069"/>
                </a:cubicBezTo>
                <a:cubicBezTo>
                  <a:pt x="362505" y="99336"/>
                  <a:pt x="273562" y="88731"/>
                  <a:pt x="0" y="11106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TextBox 7">
            <a:extLst>
              <a:ext uri="{FF2B5EF4-FFF2-40B4-BE49-F238E27FC236}">
                <a16:creationId xmlns:a16="http://schemas.microsoft.com/office/drawing/2014/main" id="{E705C02C-623E-FE41-EE68-25A9C4E7C2F8}"/>
              </a:ext>
            </a:extLst>
          </p:cNvPr>
          <p:cNvSpPr txBox="1"/>
          <p:nvPr/>
        </p:nvSpPr>
        <p:spPr>
          <a:xfrm rot="1619271">
            <a:off x="3744569" y="2751281"/>
            <a:ext cx="1682127" cy="369332"/>
          </a:xfrm>
          <a:prstGeom prst="rect">
            <a:avLst/>
          </a:prstGeom>
          <a:noFill/>
        </p:spPr>
        <p:txBody>
          <a:bodyPr wrap="none" rtlCol="0">
            <a:spAutoFit/>
          </a:bodyPr>
          <a:lstStyle/>
          <a:p>
            <a:r>
              <a:rPr lang="en-NO" dirty="0"/>
              <a:t>Integration test</a:t>
            </a:r>
          </a:p>
        </p:txBody>
      </p:sp>
      <p:sp>
        <p:nvSpPr>
          <p:cNvPr id="9" name="Rectangle 8">
            <a:extLst>
              <a:ext uri="{FF2B5EF4-FFF2-40B4-BE49-F238E27FC236}">
                <a16:creationId xmlns:a16="http://schemas.microsoft.com/office/drawing/2014/main" id="{2DCE453C-492B-3F41-F703-462DF4087683}"/>
              </a:ext>
            </a:extLst>
          </p:cNvPr>
          <p:cNvSpPr/>
          <p:nvPr/>
        </p:nvSpPr>
        <p:spPr>
          <a:xfrm>
            <a:off x="1696453" y="1849608"/>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Dev machine</a:t>
            </a:r>
          </a:p>
        </p:txBody>
      </p:sp>
      <p:sp>
        <p:nvSpPr>
          <p:cNvPr id="10" name="Rectangle 9">
            <a:extLst>
              <a:ext uri="{FF2B5EF4-FFF2-40B4-BE49-F238E27FC236}">
                <a16:creationId xmlns:a16="http://schemas.microsoft.com/office/drawing/2014/main" id="{188299E1-29C6-7E35-0DE8-0B4B2A30F77F}"/>
              </a:ext>
            </a:extLst>
          </p:cNvPr>
          <p:cNvSpPr/>
          <p:nvPr/>
        </p:nvSpPr>
        <p:spPr>
          <a:xfrm>
            <a:off x="1900990" y="3508906"/>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11" name="Rectangle 10">
            <a:extLst>
              <a:ext uri="{FF2B5EF4-FFF2-40B4-BE49-F238E27FC236}">
                <a16:creationId xmlns:a16="http://schemas.microsoft.com/office/drawing/2014/main" id="{B8945DC1-40C0-BDC5-C558-C22244E72227}"/>
              </a:ext>
            </a:extLst>
          </p:cNvPr>
          <p:cNvSpPr/>
          <p:nvPr/>
        </p:nvSpPr>
        <p:spPr>
          <a:xfrm>
            <a:off x="1696453" y="3197789"/>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Pipeline</a:t>
            </a:r>
          </a:p>
        </p:txBody>
      </p:sp>
      <p:sp>
        <p:nvSpPr>
          <p:cNvPr id="12" name="Right Arrow 11">
            <a:extLst>
              <a:ext uri="{FF2B5EF4-FFF2-40B4-BE49-F238E27FC236}">
                <a16:creationId xmlns:a16="http://schemas.microsoft.com/office/drawing/2014/main" id="{31D5E4E4-62EC-A2B3-13A7-39E4AD1C49EA}"/>
              </a:ext>
            </a:extLst>
          </p:cNvPr>
          <p:cNvSpPr/>
          <p:nvPr/>
        </p:nvSpPr>
        <p:spPr>
          <a:xfrm>
            <a:off x="3338273" y="3763511"/>
            <a:ext cx="2232348" cy="252541"/>
          </a:xfrm>
          <a:custGeom>
            <a:avLst/>
            <a:gdLst>
              <a:gd name="connsiteX0" fmla="*/ 0 w 2232348"/>
              <a:gd name="connsiteY0" fmla="*/ 126271 h 252541"/>
              <a:gd name="connsiteX1" fmla="*/ 527294 w 2232348"/>
              <a:gd name="connsiteY1" fmla="*/ 126271 h 252541"/>
              <a:gd name="connsiteX2" fmla="*/ 1096772 w 2232348"/>
              <a:gd name="connsiteY2" fmla="*/ 126271 h 252541"/>
              <a:gd name="connsiteX3" fmla="*/ 1645157 w 2232348"/>
              <a:gd name="connsiteY3" fmla="*/ 126271 h 252541"/>
              <a:gd name="connsiteX4" fmla="*/ 2109176 w 2232348"/>
              <a:gd name="connsiteY4" fmla="*/ 126271 h 252541"/>
              <a:gd name="connsiteX5" fmla="*/ 2109176 w 2232348"/>
              <a:gd name="connsiteY5" fmla="*/ 0 h 252541"/>
              <a:gd name="connsiteX6" fmla="*/ 2232348 w 2232348"/>
              <a:gd name="connsiteY6" fmla="*/ 126271 h 252541"/>
              <a:gd name="connsiteX7" fmla="*/ 2109176 w 2232348"/>
              <a:gd name="connsiteY7" fmla="*/ 252541 h 252541"/>
              <a:gd name="connsiteX8" fmla="*/ 2109176 w 2232348"/>
              <a:gd name="connsiteY8" fmla="*/ 126271 h 252541"/>
              <a:gd name="connsiteX9" fmla="*/ 1539698 w 2232348"/>
              <a:gd name="connsiteY9" fmla="*/ 126271 h 252541"/>
              <a:gd name="connsiteX10" fmla="*/ 1012404 w 2232348"/>
              <a:gd name="connsiteY10" fmla="*/ 126271 h 252541"/>
              <a:gd name="connsiteX11" fmla="*/ 485110 w 2232348"/>
              <a:gd name="connsiteY11" fmla="*/ 126271 h 252541"/>
              <a:gd name="connsiteX12" fmla="*/ 0 w 2232348"/>
              <a:gd name="connsiteY12" fmla="*/ 126271 h 25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2348" h="252541" fill="none" extrusionOk="0">
                <a:moveTo>
                  <a:pt x="0" y="126271"/>
                </a:moveTo>
                <a:cubicBezTo>
                  <a:pt x="240357" y="145747"/>
                  <a:pt x="346780" y="115057"/>
                  <a:pt x="527294" y="126271"/>
                </a:cubicBezTo>
                <a:cubicBezTo>
                  <a:pt x="707808" y="137485"/>
                  <a:pt x="924552" y="101397"/>
                  <a:pt x="1096772" y="126271"/>
                </a:cubicBezTo>
                <a:cubicBezTo>
                  <a:pt x="1268992" y="151145"/>
                  <a:pt x="1491836" y="99517"/>
                  <a:pt x="1645157" y="126271"/>
                </a:cubicBezTo>
                <a:cubicBezTo>
                  <a:pt x="1798479" y="153025"/>
                  <a:pt x="1931517" y="126154"/>
                  <a:pt x="2109176" y="126271"/>
                </a:cubicBezTo>
                <a:cubicBezTo>
                  <a:pt x="2112441" y="88618"/>
                  <a:pt x="2114019" y="55243"/>
                  <a:pt x="2109176" y="0"/>
                </a:cubicBezTo>
                <a:cubicBezTo>
                  <a:pt x="2160158" y="45515"/>
                  <a:pt x="2203431" y="96090"/>
                  <a:pt x="2232348" y="126271"/>
                </a:cubicBezTo>
                <a:cubicBezTo>
                  <a:pt x="2195848" y="164468"/>
                  <a:pt x="2160787" y="196403"/>
                  <a:pt x="2109176" y="252541"/>
                </a:cubicBezTo>
                <a:cubicBezTo>
                  <a:pt x="2107366" y="225349"/>
                  <a:pt x="2114751" y="156414"/>
                  <a:pt x="2109176" y="126271"/>
                </a:cubicBezTo>
                <a:cubicBezTo>
                  <a:pt x="1881609" y="123867"/>
                  <a:pt x="1670195" y="129319"/>
                  <a:pt x="1539698" y="126271"/>
                </a:cubicBezTo>
                <a:cubicBezTo>
                  <a:pt x="1409201" y="123223"/>
                  <a:pt x="1193739" y="134159"/>
                  <a:pt x="1012404" y="126271"/>
                </a:cubicBezTo>
                <a:cubicBezTo>
                  <a:pt x="831069" y="118383"/>
                  <a:pt x="609392" y="142712"/>
                  <a:pt x="485110" y="126271"/>
                </a:cubicBezTo>
                <a:cubicBezTo>
                  <a:pt x="360828" y="109830"/>
                  <a:pt x="145496" y="104922"/>
                  <a:pt x="0" y="126271"/>
                </a:cubicBezTo>
                <a:close/>
              </a:path>
              <a:path w="2232348" h="252541" stroke="0" extrusionOk="0">
                <a:moveTo>
                  <a:pt x="0" y="126271"/>
                </a:moveTo>
                <a:cubicBezTo>
                  <a:pt x="225348" y="137729"/>
                  <a:pt x="322908" y="109923"/>
                  <a:pt x="527294" y="126271"/>
                </a:cubicBezTo>
                <a:cubicBezTo>
                  <a:pt x="731680" y="142619"/>
                  <a:pt x="883034" y="104536"/>
                  <a:pt x="1075680" y="126271"/>
                </a:cubicBezTo>
                <a:cubicBezTo>
                  <a:pt x="1268326" y="148006"/>
                  <a:pt x="1489502" y="105364"/>
                  <a:pt x="1602974" y="126271"/>
                </a:cubicBezTo>
                <a:cubicBezTo>
                  <a:pt x="1716446" y="147178"/>
                  <a:pt x="1977259" y="107685"/>
                  <a:pt x="2109176" y="126271"/>
                </a:cubicBezTo>
                <a:cubicBezTo>
                  <a:pt x="2104646" y="67157"/>
                  <a:pt x="2106443" y="60138"/>
                  <a:pt x="2109176" y="0"/>
                </a:cubicBezTo>
                <a:cubicBezTo>
                  <a:pt x="2156273" y="50267"/>
                  <a:pt x="2179454" y="77390"/>
                  <a:pt x="2232348" y="126271"/>
                </a:cubicBezTo>
                <a:cubicBezTo>
                  <a:pt x="2194525" y="162189"/>
                  <a:pt x="2167620" y="187588"/>
                  <a:pt x="2109176" y="252541"/>
                </a:cubicBezTo>
                <a:cubicBezTo>
                  <a:pt x="2112088" y="189655"/>
                  <a:pt x="2108997" y="182130"/>
                  <a:pt x="2109176" y="126271"/>
                </a:cubicBezTo>
                <a:cubicBezTo>
                  <a:pt x="1949161" y="132203"/>
                  <a:pt x="1806987" y="149596"/>
                  <a:pt x="1624066" y="126271"/>
                </a:cubicBezTo>
                <a:cubicBezTo>
                  <a:pt x="1441145" y="102947"/>
                  <a:pt x="1335741" y="114419"/>
                  <a:pt x="1075680" y="126271"/>
                </a:cubicBezTo>
                <a:cubicBezTo>
                  <a:pt x="815619" y="138123"/>
                  <a:pt x="783485" y="101874"/>
                  <a:pt x="506202" y="126271"/>
                </a:cubicBezTo>
                <a:cubicBezTo>
                  <a:pt x="228919" y="150668"/>
                  <a:pt x="198619" y="134657"/>
                  <a:pt x="0" y="126271"/>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FDF0B6A9-3D67-3E84-C384-19BDD7A61E8E}"/>
              </a:ext>
            </a:extLst>
          </p:cNvPr>
          <p:cNvSpPr txBox="1"/>
          <p:nvPr/>
        </p:nvSpPr>
        <p:spPr>
          <a:xfrm>
            <a:off x="3611364" y="3537584"/>
            <a:ext cx="1682127" cy="369332"/>
          </a:xfrm>
          <a:prstGeom prst="rect">
            <a:avLst/>
          </a:prstGeom>
          <a:noFill/>
        </p:spPr>
        <p:txBody>
          <a:bodyPr wrap="none" rtlCol="0">
            <a:spAutoFit/>
          </a:bodyPr>
          <a:lstStyle/>
          <a:p>
            <a:r>
              <a:rPr lang="en-NO" dirty="0"/>
              <a:t>Integration test</a:t>
            </a:r>
          </a:p>
        </p:txBody>
      </p:sp>
      <p:sp>
        <p:nvSpPr>
          <p:cNvPr id="14" name="Rectangle 13">
            <a:extLst>
              <a:ext uri="{FF2B5EF4-FFF2-40B4-BE49-F238E27FC236}">
                <a16:creationId xmlns:a16="http://schemas.microsoft.com/office/drawing/2014/main" id="{C315A8B0-4738-DF7A-A595-7451AF203EB6}"/>
              </a:ext>
            </a:extLst>
          </p:cNvPr>
          <p:cNvSpPr/>
          <p:nvPr/>
        </p:nvSpPr>
        <p:spPr>
          <a:xfrm>
            <a:off x="1856469" y="5351288"/>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15" name="Rectangle 14">
            <a:extLst>
              <a:ext uri="{FF2B5EF4-FFF2-40B4-BE49-F238E27FC236}">
                <a16:creationId xmlns:a16="http://schemas.microsoft.com/office/drawing/2014/main" id="{242D3517-3403-56DB-C245-02E036E605D1}"/>
              </a:ext>
            </a:extLst>
          </p:cNvPr>
          <p:cNvSpPr/>
          <p:nvPr/>
        </p:nvSpPr>
        <p:spPr>
          <a:xfrm>
            <a:off x="1696453" y="4655161"/>
            <a:ext cx="1792705" cy="1529071"/>
          </a:xfrm>
          <a:custGeom>
            <a:avLst/>
            <a:gdLst>
              <a:gd name="connsiteX0" fmla="*/ 0 w 1792705"/>
              <a:gd name="connsiteY0" fmla="*/ 0 h 1529071"/>
              <a:gd name="connsiteX1" fmla="*/ 597568 w 1792705"/>
              <a:gd name="connsiteY1" fmla="*/ 0 h 1529071"/>
              <a:gd name="connsiteX2" fmla="*/ 1141356 w 1792705"/>
              <a:gd name="connsiteY2" fmla="*/ 0 h 1529071"/>
              <a:gd name="connsiteX3" fmla="*/ 1792705 w 1792705"/>
              <a:gd name="connsiteY3" fmla="*/ 0 h 1529071"/>
              <a:gd name="connsiteX4" fmla="*/ 1792705 w 1792705"/>
              <a:gd name="connsiteY4" fmla="*/ 524981 h 1529071"/>
              <a:gd name="connsiteX5" fmla="*/ 1792705 w 1792705"/>
              <a:gd name="connsiteY5" fmla="*/ 1034671 h 1529071"/>
              <a:gd name="connsiteX6" fmla="*/ 1792705 w 1792705"/>
              <a:gd name="connsiteY6" fmla="*/ 1529071 h 1529071"/>
              <a:gd name="connsiteX7" fmla="*/ 1230991 w 1792705"/>
              <a:gd name="connsiteY7" fmla="*/ 1529071 h 1529071"/>
              <a:gd name="connsiteX8" fmla="*/ 687204 w 1792705"/>
              <a:gd name="connsiteY8" fmla="*/ 1529071 h 1529071"/>
              <a:gd name="connsiteX9" fmla="*/ 0 w 1792705"/>
              <a:gd name="connsiteY9" fmla="*/ 1529071 h 1529071"/>
              <a:gd name="connsiteX10" fmla="*/ 0 w 1792705"/>
              <a:gd name="connsiteY10" fmla="*/ 988799 h 1529071"/>
              <a:gd name="connsiteX11" fmla="*/ 0 w 1792705"/>
              <a:gd name="connsiteY11" fmla="*/ 448527 h 1529071"/>
              <a:gd name="connsiteX12" fmla="*/ 0 w 1792705"/>
              <a:gd name="connsiteY12" fmla="*/ 0 h 152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2705" h="1529071"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767766" y="236854"/>
                  <a:pt x="1803154" y="381316"/>
                  <a:pt x="1792705" y="524981"/>
                </a:cubicBezTo>
                <a:cubicBezTo>
                  <a:pt x="1782256" y="668646"/>
                  <a:pt x="1802330" y="927736"/>
                  <a:pt x="1792705" y="1034671"/>
                </a:cubicBezTo>
                <a:cubicBezTo>
                  <a:pt x="1783081" y="1141606"/>
                  <a:pt x="1800551" y="1413859"/>
                  <a:pt x="1792705" y="1529071"/>
                </a:cubicBezTo>
                <a:cubicBezTo>
                  <a:pt x="1577289" y="1534829"/>
                  <a:pt x="1454090" y="1519946"/>
                  <a:pt x="1230991" y="1529071"/>
                </a:cubicBezTo>
                <a:cubicBezTo>
                  <a:pt x="1007892" y="1538196"/>
                  <a:pt x="798010" y="1554034"/>
                  <a:pt x="687204" y="1529071"/>
                </a:cubicBezTo>
                <a:cubicBezTo>
                  <a:pt x="576398" y="1504108"/>
                  <a:pt x="256594" y="1506082"/>
                  <a:pt x="0" y="1529071"/>
                </a:cubicBezTo>
                <a:cubicBezTo>
                  <a:pt x="-6404" y="1408374"/>
                  <a:pt x="11202" y="1186890"/>
                  <a:pt x="0" y="988799"/>
                </a:cubicBezTo>
                <a:cubicBezTo>
                  <a:pt x="-11202" y="790708"/>
                  <a:pt x="7823" y="643848"/>
                  <a:pt x="0" y="448527"/>
                </a:cubicBezTo>
                <a:cubicBezTo>
                  <a:pt x="-7823" y="253206"/>
                  <a:pt x="20164" y="178893"/>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Other devs machines</a:t>
            </a:r>
          </a:p>
        </p:txBody>
      </p:sp>
      <p:sp>
        <p:nvSpPr>
          <p:cNvPr id="16" name="Right Arrow 15">
            <a:extLst>
              <a:ext uri="{FF2B5EF4-FFF2-40B4-BE49-F238E27FC236}">
                <a16:creationId xmlns:a16="http://schemas.microsoft.com/office/drawing/2014/main" id="{1732A33A-0320-164A-3261-7D911DDFC6DC}"/>
              </a:ext>
            </a:extLst>
          </p:cNvPr>
          <p:cNvSpPr/>
          <p:nvPr/>
        </p:nvSpPr>
        <p:spPr>
          <a:xfrm rot="19800180">
            <a:off x="3133642" y="4857893"/>
            <a:ext cx="2671293" cy="224344"/>
          </a:xfrm>
          <a:custGeom>
            <a:avLst/>
            <a:gdLst>
              <a:gd name="connsiteX0" fmla="*/ 0 w 2671293"/>
              <a:gd name="connsiteY0" fmla="*/ 112172 h 224344"/>
              <a:gd name="connsiteX1" fmla="*/ 640469 w 2671293"/>
              <a:gd name="connsiteY1" fmla="*/ 112172 h 224344"/>
              <a:gd name="connsiteX2" fmla="*/ 1332174 w 2671293"/>
              <a:gd name="connsiteY2" fmla="*/ 112172 h 224344"/>
              <a:gd name="connsiteX3" fmla="*/ 1998262 w 2671293"/>
              <a:gd name="connsiteY3" fmla="*/ 112172 h 224344"/>
              <a:gd name="connsiteX4" fmla="*/ 2561874 w 2671293"/>
              <a:gd name="connsiteY4" fmla="*/ 112172 h 224344"/>
              <a:gd name="connsiteX5" fmla="*/ 2561874 w 2671293"/>
              <a:gd name="connsiteY5" fmla="*/ 0 h 224344"/>
              <a:gd name="connsiteX6" fmla="*/ 2671293 w 2671293"/>
              <a:gd name="connsiteY6" fmla="*/ 112172 h 224344"/>
              <a:gd name="connsiteX7" fmla="*/ 2561874 w 2671293"/>
              <a:gd name="connsiteY7" fmla="*/ 224344 h 224344"/>
              <a:gd name="connsiteX8" fmla="*/ 2561874 w 2671293"/>
              <a:gd name="connsiteY8" fmla="*/ 112172 h 224344"/>
              <a:gd name="connsiteX9" fmla="*/ 1870168 w 2671293"/>
              <a:gd name="connsiteY9" fmla="*/ 112172 h 224344"/>
              <a:gd name="connsiteX10" fmla="*/ 1229700 w 2671293"/>
              <a:gd name="connsiteY10" fmla="*/ 112172 h 224344"/>
              <a:gd name="connsiteX11" fmla="*/ 589231 w 2671293"/>
              <a:gd name="connsiteY11" fmla="*/ 112172 h 224344"/>
              <a:gd name="connsiteX12" fmla="*/ 0 w 2671293"/>
              <a:gd name="connsiteY12" fmla="*/ 112172 h 22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1293" h="224344" fill="none" extrusionOk="0">
                <a:moveTo>
                  <a:pt x="0" y="112172"/>
                </a:moveTo>
                <a:cubicBezTo>
                  <a:pt x="294419" y="105059"/>
                  <a:pt x="356605" y="104874"/>
                  <a:pt x="640469" y="112172"/>
                </a:cubicBezTo>
                <a:cubicBezTo>
                  <a:pt x="924333" y="119470"/>
                  <a:pt x="1166730" y="98253"/>
                  <a:pt x="1332174" y="112172"/>
                </a:cubicBezTo>
                <a:cubicBezTo>
                  <a:pt x="1497619" y="126091"/>
                  <a:pt x="1730645" y="104269"/>
                  <a:pt x="1998262" y="112172"/>
                </a:cubicBezTo>
                <a:cubicBezTo>
                  <a:pt x="2265879" y="120075"/>
                  <a:pt x="2378957" y="110008"/>
                  <a:pt x="2561874" y="112172"/>
                </a:cubicBezTo>
                <a:cubicBezTo>
                  <a:pt x="2557774" y="69621"/>
                  <a:pt x="2565814" y="47908"/>
                  <a:pt x="2561874" y="0"/>
                </a:cubicBezTo>
                <a:cubicBezTo>
                  <a:pt x="2585278" y="27585"/>
                  <a:pt x="2621561" y="65728"/>
                  <a:pt x="2671293" y="112172"/>
                </a:cubicBezTo>
                <a:cubicBezTo>
                  <a:pt x="2622200" y="163625"/>
                  <a:pt x="2591254" y="191254"/>
                  <a:pt x="2561874" y="224344"/>
                </a:cubicBezTo>
                <a:cubicBezTo>
                  <a:pt x="2562720" y="190144"/>
                  <a:pt x="2566410" y="156176"/>
                  <a:pt x="2561874" y="112172"/>
                </a:cubicBezTo>
                <a:cubicBezTo>
                  <a:pt x="2332356" y="81340"/>
                  <a:pt x="2160742" y="109320"/>
                  <a:pt x="1870168" y="112172"/>
                </a:cubicBezTo>
                <a:cubicBezTo>
                  <a:pt x="1579594" y="115024"/>
                  <a:pt x="1406046" y="136042"/>
                  <a:pt x="1229700" y="112172"/>
                </a:cubicBezTo>
                <a:cubicBezTo>
                  <a:pt x="1053354" y="88302"/>
                  <a:pt x="902878" y="84343"/>
                  <a:pt x="589231" y="112172"/>
                </a:cubicBezTo>
                <a:cubicBezTo>
                  <a:pt x="275584" y="140001"/>
                  <a:pt x="224433" y="111265"/>
                  <a:pt x="0" y="112172"/>
                </a:cubicBezTo>
                <a:close/>
              </a:path>
              <a:path w="2671293" h="224344" stroke="0" extrusionOk="0">
                <a:moveTo>
                  <a:pt x="0" y="112172"/>
                </a:moveTo>
                <a:cubicBezTo>
                  <a:pt x="278166" y="110332"/>
                  <a:pt x="335754" y="98452"/>
                  <a:pt x="640469" y="112172"/>
                </a:cubicBezTo>
                <a:cubicBezTo>
                  <a:pt x="945184" y="125892"/>
                  <a:pt x="1139282" y="127075"/>
                  <a:pt x="1306556" y="112172"/>
                </a:cubicBezTo>
                <a:cubicBezTo>
                  <a:pt x="1473830" y="97269"/>
                  <a:pt x="1700750" y="114892"/>
                  <a:pt x="1947024" y="112172"/>
                </a:cubicBezTo>
                <a:cubicBezTo>
                  <a:pt x="2193298" y="109452"/>
                  <a:pt x="2436513" y="97778"/>
                  <a:pt x="2561874" y="112172"/>
                </a:cubicBezTo>
                <a:cubicBezTo>
                  <a:pt x="2557293" y="89326"/>
                  <a:pt x="2559440" y="48725"/>
                  <a:pt x="2561874" y="0"/>
                </a:cubicBezTo>
                <a:cubicBezTo>
                  <a:pt x="2589868" y="19575"/>
                  <a:pt x="2641066" y="90051"/>
                  <a:pt x="2671293" y="112172"/>
                </a:cubicBezTo>
                <a:cubicBezTo>
                  <a:pt x="2627205" y="152704"/>
                  <a:pt x="2603814" y="186625"/>
                  <a:pt x="2561874" y="224344"/>
                </a:cubicBezTo>
                <a:cubicBezTo>
                  <a:pt x="2562682" y="173777"/>
                  <a:pt x="2560376" y="145996"/>
                  <a:pt x="2561874" y="112172"/>
                </a:cubicBezTo>
                <a:cubicBezTo>
                  <a:pt x="2442899" y="99665"/>
                  <a:pt x="2131287" y="109621"/>
                  <a:pt x="1972643" y="112172"/>
                </a:cubicBezTo>
                <a:cubicBezTo>
                  <a:pt x="1813999" y="114723"/>
                  <a:pt x="1573308" y="119940"/>
                  <a:pt x="1306556" y="112172"/>
                </a:cubicBezTo>
                <a:cubicBezTo>
                  <a:pt x="1039804" y="104404"/>
                  <a:pt x="810262" y="145179"/>
                  <a:pt x="614850" y="112172"/>
                </a:cubicBezTo>
                <a:cubicBezTo>
                  <a:pt x="419438" y="79165"/>
                  <a:pt x="254624" y="115493"/>
                  <a:pt x="0" y="112172"/>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TextBox 16">
            <a:extLst>
              <a:ext uri="{FF2B5EF4-FFF2-40B4-BE49-F238E27FC236}">
                <a16:creationId xmlns:a16="http://schemas.microsoft.com/office/drawing/2014/main" id="{8AD32973-6F0D-5DE2-25FB-0F447149F5FF}"/>
              </a:ext>
            </a:extLst>
          </p:cNvPr>
          <p:cNvSpPr txBox="1"/>
          <p:nvPr/>
        </p:nvSpPr>
        <p:spPr>
          <a:xfrm rot="19800180">
            <a:off x="3443180" y="4739803"/>
            <a:ext cx="1682127" cy="369332"/>
          </a:xfrm>
          <a:prstGeom prst="rect">
            <a:avLst/>
          </a:prstGeom>
          <a:noFill/>
        </p:spPr>
        <p:txBody>
          <a:bodyPr wrap="none" rtlCol="0">
            <a:spAutoFit/>
          </a:bodyPr>
          <a:lstStyle/>
          <a:p>
            <a:r>
              <a:rPr lang="en-NO" dirty="0"/>
              <a:t>Integration test</a:t>
            </a:r>
          </a:p>
        </p:txBody>
      </p:sp>
      <p:sp>
        <p:nvSpPr>
          <p:cNvPr id="22" name="Title 1">
            <a:extLst>
              <a:ext uri="{FF2B5EF4-FFF2-40B4-BE49-F238E27FC236}">
                <a16:creationId xmlns:a16="http://schemas.microsoft.com/office/drawing/2014/main" id="{6337233B-8145-E41D-363F-C59A755AD9CB}"/>
              </a:ext>
            </a:extLst>
          </p:cNvPr>
          <p:cNvSpPr>
            <a:spLocks noGrp="1"/>
          </p:cNvSpPr>
          <p:nvPr>
            <p:ph type="title"/>
          </p:nvPr>
        </p:nvSpPr>
        <p:spPr>
          <a:xfrm>
            <a:off x="838200" y="365125"/>
            <a:ext cx="10515600" cy="1325563"/>
          </a:xfrm>
        </p:spPr>
        <p:txBody>
          <a:bodyPr/>
          <a:lstStyle/>
          <a:p>
            <a:r>
              <a:rPr lang="en-NO" dirty="0"/>
              <a:t>External environments</a:t>
            </a:r>
          </a:p>
        </p:txBody>
      </p:sp>
      <p:pic>
        <p:nvPicPr>
          <p:cNvPr id="2" name="Picture 2" descr="Vi heter nå bspoke">
            <a:extLst>
              <a:ext uri="{FF2B5EF4-FFF2-40B4-BE49-F238E27FC236}">
                <a16:creationId xmlns:a16="http://schemas.microsoft.com/office/drawing/2014/main" id="{DEBEDBDB-71FB-BE32-BE16-DC71AD14B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66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6E8AA3-363B-94A6-13F0-73F1F86C0E4F}"/>
              </a:ext>
            </a:extLst>
          </p:cNvPr>
          <p:cNvSpPr/>
          <p:nvPr/>
        </p:nvSpPr>
        <p:spPr>
          <a:xfrm>
            <a:off x="1900990" y="2160725"/>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5" name="Rectangle 4">
            <a:extLst>
              <a:ext uri="{FF2B5EF4-FFF2-40B4-BE49-F238E27FC236}">
                <a16:creationId xmlns:a16="http://schemas.microsoft.com/office/drawing/2014/main" id="{7E796074-D4AF-44E7-5251-7547BEECD353}"/>
              </a:ext>
            </a:extLst>
          </p:cNvPr>
          <p:cNvSpPr/>
          <p:nvPr/>
        </p:nvSpPr>
        <p:spPr>
          <a:xfrm>
            <a:off x="5682109" y="3410010"/>
            <a:ext cx="1977997" cy="952380"/>
          </a:xfrm>
          <a:custGeom>
            <a:avLst/>
            <a:gdLst>
              <a:gd name="connsiteX0" fmla="*/ 0 w 1977997"/>
              <a:gd name="connsiteY0" fmla="*/ 0 h 952380"/>
              <a:gd name="connsiteX1" fmla="*/ 659332 w 1977997"/>
              <a:gd name="connsiteY1" fmla="*/ 0 h 952380"/>
              <a:gd name="connsiteX2" fmla="*/ 1259325 w 1977997"/>
              <a:gd name="connsiteY2" fmla="*/ 0 h 952380"/>
              <a:gd name="connsiteX3" fmla="*/ 1977997 w 1977997"/>
              <a:gd name="connsiteY3" fmla="*/ 0 h 952380"/>
              <a:gd name="connsiteX4" fmla="*/ 1977997 w 1977997"/>
              <a:gd name="connsiteY4" fmla="*/ 485714 h 952380"/>
              <a:gd name="connsiteX5" fmla="*/ 1977997 w 1977997"/>
              <a:gd name="connsiteY5" fmla="*/ 952380 h 952380"/>
              <a:gd name="connsiteX6" fmla="*/ 1338445 w 1977997"/>
              <a:gd name="connsiteY6" fmla="*/ 952380 h 952380"/>
              <a:gd name="connsiteX7" fmla="*/ 659332 w 1977997"/>
              <a:gd name="connsiteY7" fmla="*/ 952380 h 952380"/>
              <a:gd name="connsiteX8" fmla="*/ 0 w 1977997"/>
              <a:gd name="connsiteY8" fmla="*/ 952380 h 952380"/>
              <a:gd name="connsiteX9" fmla="*/ 0 w 1977997"/>
              <a:gd name="connsiteY9" fmla="*/ 485714 h 952380"/>
              <a:gd name="connsiteX10" fmla="*/ 0 w 1977997"/>
              <a:gd name="connsiteY10" fmla="*/ 0 h 95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7997" h="952380" extrusionOk="0">
                <a:moveTo>
                  <a:pt x="0" y="0"/>
                </a:moveTo>
                <a:cubicBezTo>
                  <a:pt x="135665" y="-14499"/>
                  <a:pt x="345779" y="2911"/>
                  <a:pt x="659332" y="0"/>
                </a:cubicBezTo>
                <a:cubicBezTo>
                  <a:pt x="972885" y="-2911"/>
                  <a:pt x="978387" y="16146"/>
                  <a:pt x="1259325" y="0"/>
                </a:cubicBezTo>
                <a:cubicBezTo>
                  <a:pt x="1540263" y="-16146"/>
                  <a:pt x="1651696" y="13497"/>
                  <a:pt x="1977997" y="0"/>
                </a:cubicBezTo>
                <a:cubicBezTo>
                  <a:pt x="1971296" y="225986"/>
                  <a:pt x="1962067" y="381854"/>
                  <a:pt x="1977997" y="485714"/>
                </a:cubicBezTo>
                <a:cubicBezTo>
                  <a:pt x="1993927" y="589574"/>
                  <a:pt x="1996693" y="851543"/>
                  <a:pt x="1977997" y="952380"/>
                </a:cubicBezTo>
                <a:cubicBezTo>
                  <a:pt x="1772605" y="937532"/>
                  <a:pt x="1598953" y="936722"/>
                  <a:pt x="1338445" y="952380"/>
                </a:cubicBezTo>
                <a:cubicBezTo>
                  <a:pt x="1077937" y="968038"/>
                  <a:pt x="798062" y="946894"/>
                  <a:pt x="659332" y="952380"/>
                </a:cubicBezTo>
                <a:cubicBezTo>
                  <a:pt x="520602" y="957866"/>
                  <a:pt x="319067" y="979302"/>
                  <a:pt x="0" y="952380"/>
                </a:cubicBezTo>
                <a:cubicBezTo>
                  <a:pt x="-9290" y="848166"/>
                  <a:pt x="6638" y="714550"/>
                  <a:pt x="0" y="485714"/>
                </a:cubicBezTo>
                <a:cubicBezTo>
                  <a:pt x="-6638" y="256878"/>
                  <a:pt x="-9486" y="210249"/>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Other system</a:t>
            </a:r>
          </a:p>
        </p:txBody>
      </p:sp>
      <p:sp>
        <p:nvSpPr>
          <p:cNvPr id="6" name="Rectangle 5">
            <a:extLst>
              <a:ext uri="{FF2B5EF4-FFF2-40B4-BE49-F238E27FC236}">
                <a16:creationId xmlns:a16="http://schemas.microsoft.com/office/drawing/2014/main" id="{0FDE9611-D34C-00E3-20EA-1403434C39CA}"/>
              </a:ext>
            </a:extLst>
          </p:cNvPr>
          <p:cNvSpPr/>
          <p:nvPr/>
        </p:nvSpPr>
        <p:spPr>
          <a:xfrm>
            <a:off x="5349235" y="2869797"/>
            <a:ext cx="2643744" cy="1702203"/>
          </a:xfrm>
          <a:custGeom>
            <a:avLst/>
            <a:gdLst>
              <a:gd name="connsiteX0" fmla="*/ 0 w 2643744"/>
              <a:gd name="connsiteY0" fmla="*/ 0 h 1702203"/>
              <a:gd name="connsiteX1" fmla="*/ 660936 w 2643744"/>
              <a:gd name="connsiteY1" fmla="*/ 0 h 1702203"/>
              <a:gd name="connsiteX2" fmla="*/ 1242560 w 2643744"/>
              <a:gd name="connsiteY2" fmla="*/ 0 h 1702203"/>
              <a:gd name="connsiteX3" fmla="*/ 1850621 w 2643744"/>
              <a:gd name="connsiteY3" fmla="*/ 0 h 1702203"/>
              <a:gd name="connsiteX4" fmla="*/ 2643744 w 2643744"/>
              <a:gd name="connsiteY4" fmla="*/ 0 h 1702203"/>
              <a:gd name="connsiteX5" fmla="*/ 2643744 w 2643744"/>
              <a:gd name="connsiteY5" fmla="*/ 533357 h 1702203"/>
              <a:gd name="connsiteX6" fmla="*/ 2643744 w 2643744"/>
              <a:gd name="connsiteY6" fmla="*/ 1083736 h 1702203"/>
              <a:gd name="connsiteX7" fmla="*/ 2643744 w 2643744"/>
              <a:gd name="connsiteY7" fmla="*/ 1702203 h 1702203"/>
              <a:gd name="connsiteX8" fmla="*/ 2062120 w 2643744"/>
              <a:gd name="connsiteY8" fmla="*/ 1702203 h 1702203"/>
              <a:gd name="connsiteX9" fmla="*/ 1427622 w 2643744"/>
              <a:gd name="connsiteY9" fmla="*/ 1702203 h 1702203"/>
              <a:gd name="connsiteX10" fmla="*/ 713811 w 2643744"/>
              <a:gd name="connsiteY10" fmla="*/ 1702203 h 1702203"/>
              <a:gd name="connsiteX11" fmla="*/ 0 w 2643744"/>
              <a:gd name="connsiteY11" fmla="*/ 1702203 h 1702203"/>
              <a:gd name="connsiteX12" fmla="*/ 0 w 2643744"/>
              <a:gd name="connsiteY12" fmla="*/ 1168846 h 1702203"/>
              <a:gd name="connsiteX13" fmla="*/ 0 w 2643744"/>
              <a:gd name="connsiteY13" fmla="*/ 618467 h 1702203"/>
              <a:gd name="connsiteX14" fmla="*/ 0 w 2643744"/>
              <a:gd name="connsiteY14" fmla="*/ 0 h 17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43744" h="1702203" extrusionOk="0">
                <a:moveTo>
                  <a:pt x="0" y="0"/>
                </a:moveTo>
                <a:cubicBezTo>
                  <a:pt x="286254" y="-4073"/>
                  <a:pt x="377140" y="11570"/>
                  <a:pt x="660936" y="0"/>
                </a:cubicBezTo>
                <a:cubicBezTo>
                  <a:pt x="944732" y="-11570"/>
                  <a:pt x="1047711" y="19275"/>
                  <a:pt x="1242560" y="0"/>
                </a:cubicBezTo>
                <a:cubicBezTo>
                  <a:pt x="1437409" y="-19275"/>
                  <a:pt x="1571707" y="-3863"/>
                  <a:pt x="1850621" y="0"/>
                </a:cubicBezTo>
                <a:cubicBezTo>
                  <a:pt x="2129535" y="3863"/>
                  <a:pt x="2296084" y="3138"/>
                  <a:pt x="2643744" y="0"/>
                </a:cubicBezTo>
                <a:cubicBezTo>
                  <a:pt x="2633929" y="248278"/>
                  <a:pt x="2659909" y="343392"/>
                  <a:pt x="2643744" y="533357"/>
                </a:cubicBezTo>
                <a:cubicBezTo>
                  <a:pt x="2627579" y="723322"/>
                  <a:pt x="2668260" y="952171"/>
                  <a:pt x="2643744" y="1083736"/>
                </a:cubicBezTo>
                <a:cubicBezTo>
                  <a:pt x="2619228" y="1215301"/>
                  <a:pt x="2644681" y="1501320"/>
                  <a:pt x="2643744" y="1702203"/>
                </a:cubicBezTo>
                <a:cubicBezTo>
                  <a:pt x="2440773" y="1692328"/>
                  <a:pt x="2287004" y="1691389"/>
                  <a:pt x="2062120" y="1702203"/>
                </a:cubicBezTo>
                <a:cubicBezTo>
                  <a:pt x="1837236" y="1713017"/>
                  <a:pt x="1615907" y="1678760"/>
                  <a:pt x="1427622" y="1702203"/>
                </a:cubicBezTo>
                <a:cubicBezTo>
                  <a:pt x="1239337" y="1725646"/>
                  <a:pt x="1033375" y="1728086"/>
                  <a:pt x="713811" y="1702203"/>
                </a:cubicBezTo>
                <a:cubicBezTo>
                  <a:pt x="394247" y="1676320"/>
                  <a:pt x="169577" y="1700464"/>
                  <a:pt x="0" y="1702203"/>
                </a:cubicBezTo>
                <a:cubicBezTo>
                  <a:pt x="-9079" y="1534435"/>
                  <a:pt x="10285" y="1314501"/>
                  <a:pt x="0" y="1168846"/>
                </a:cubicBezTo>
                <a:cubicBezTo>
                  <a:pt x="-10285" y="1023191"/>
                  <a:pt x="-9469" y="829338"/>
                  <a:pt x="0" y="618467"/>
                </a:cubicBezTo>
                <a:cubicBezTo>
                  <a:pt x="9469" y="407596"/>
                  <a:pt x="8224" y="197815"/>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Some environment</a:t>
            </a:r>
          </a:p>
        </p:txBody>
      </p:sp>
      <p:sp>
        <p:nvSpPr>
          <p:cNvPr id="7" name="Right Arrow 6">
            <a:extLst>
              <a:ext uri="{FF2B5EF4-FFF2-40B4-BE49-F238E27FC236}">
                <a16:creationId xmlns:a16="http://schemas.microsoft.com/office/drawing/2014/main" id="{9A103E1D-A97F-759E-96D9-C681C8F6C3F2}"/>
              </a:ext>
            </a:extLst>
          </p:cNvPr>
          <p:cNvSpPr/>
          <p:nvPr/>
        </p:nvSpPr>
        <p:spPr>
          <a:xfrm rot="1577188">
            <a:off x="3257970" y="2995542"/>
            <a:ext cx="2504441" cy="222138"/>
          </a:xfrm>
          <a:custGeom>
            <a:avLst/>
            <a:gdLst>
              <a:gd name="connsiteX0" fmla="*/ 0 w 2504441"/>
              <a:gd name="connsiteY0" fmla="*/ 111069 h 222138"/>
              <a:gd name="connsiteX1" fmla="*/ 599025 w 2504441"/>
              <a:gd name="connsiteY1" fmla="*/ 111069 h 222138"/>
              <a:gd name="connsiteX2" fmla="*/ 1245971 w 2504441"/>
              <a:gd name="connsiteY2" fmla="*/ 111069 h 222138"/>
              <a:gd name="connsiteX3" fmla="*/ 1868956 w 2504441"/>
              <a:gd name="connsiteY3" fmla="*/ 111069 h 222138"/>
              <a:gd name="connsiteX4" fmla="*/ 2396098 w 2504441"/>
              <a:gd name="connsiteY4" fmla="*/ 111069 h 222138"/>
              <a:gd name="connsiteX5" fmla="*/ 2396098 w 2504441"/>
              <a:gd name="connsiteY5" fmla="*/ 0 h 222138"/>
              <a:gd name="connsiteX6" fmla="*/ 2504441 w 2504441"/>
              <a:gd name="connsiteY6" fmla="*/ 111069 h 222138"/>
              <a:gd name="connsiteX7" fmla="*/ 2396098 w 2504441"/>
              <a:gd name="connsiteY7" fmla="*/ 222138 h 222138"/>
              <a:gd name="connsiteX8" fmla="*/ 2396098 w 2504441"/>
              <a:gd name="connsiteY8" fmla="*/ 111069 h 222138"/>
              <a:gd name="connsiteX9" fmla="*/ 1749152 w 2504441"/>
              <a:gd name="connsiteY9" fmla="*/ 111069 h 222138"/>
              <a:gd name="connsiteX10" fmla="*/ 1150127 w 2504441"/>
              <a:gd name="connsiteY10" fmla="*/ 111069 h 222138"/>
              <a:gd name="connsiteX11" fmla="*/ 551103 w 2504441"/>
              <a:gd name="connsiteY11" fmla="*/ 111069 h 222138"/>
              <a:gd name="connsiteX12" fmla="*/ 0 w 2504441"/>
              <a:gd name="connsiteY12" fmla="*/ 111069 h 2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4441" h="222138" fill="none" extrusionOk="0">
                <a:moveTo>
                  <a:pt x="0" y="111069"/>
                </a:moveTo>
                <a:cubicBezTo>
                  <a:pt x="159200" y="81225"/>
                  <a:pt x="477070" y="127333"/>
                  <a:pt x="599025" y="111069"/>
                </a:cubicBezTo>
                <a:cubicBezTo>
                  <a:pt x="720981" y="94805"/>
                  <a:pt x="981340" y="112471"/>
                  <a:pt x="1245971" y="111069"/>
                </a:cubicBezTo>
                <a:cubicBezTo>
                  <a:pt x="1510602" y="109667"/>
                  <a:pt x="1593585" y="109125"/>
                  <a:pt x="1868956" y="111069"/>
                </a:cubicBezTo>
                <a:cubicBezTo>
                  <a:pt x="2144328" y="113013"/>
                  <a:pt x="2280127" y="97462"/>
                  <a:pt x="2396098" y="111069"/>
                </a:cubicBezTo>
                <a:cubicBezTo>
                  <a:pt x="2396609" y="79804"/>
                  <a:pt x="2399241" y="38106"/>
                  <a:pt x="2396098" y="0"/>
                </a:cubicBezTo>
                <a:cubicBezTo>
                  <a:pt x="2442206" y="45959"/>
                  <a:pt x="2483497" y="81299"/>
                  <a:pt x="2504441" y="111069"/>
                </a:cubicBezTo>
                <a:cubicBezTo>
                  <a:pt x="2475697" y="148759"/>
                  <a:pt x="2447097" y="168093"/>
                  <a:pt x="2396098" y="222138"/>
                </a:cubicBezTo>
                <a:cubicBezTo>
                  <a:pt x="2390729" y="174381"/>
                  <a:pt x="2397881" y="156635"/>
                  <a:pt x="2396098" y="111069"/>
                </a:cubicBezTo>
                <a:cubicBezTo>
                  <a:pt x="2142088" y="96345"/>
                  <a:pt x="1959004" y="99246"/>
                  <a:pt x="1749152" y="111069"/>
                </a:cubicBezTo>
                <a:cubicBezTo>
                  <a:pt x="1539300" y="122892"/>
                  <a:pt x="1325542" y="91045"/>
                  <a:pt x="1150127" y="111069"/>
                </a:cubicBezTo>
                <a:cubicBezTo>
                  <a:pt x="974713" y="131093"/>
                  <a:pt x="766608" y="117788"/>
                  <a:pt x="551103" y="111069"/>
                </a:cubicBezTo>
                <a:cubicBezTo>
                  <a:pt x="335598" y="104350"/>
                  <a:pt x="255877" y="88713"/>
                  <a:pt x="0" y="111069"/>
                </a:cubicBezTo>
                <a:close/>
              </a:path>
              <a:path w="2504441" h="222138" stroke="0" extrusionOk="0">
                <a:moveTo>
                  <a:pt x="0" y="111069"/>
                </a:moveTo>
                <a:cubicBezTo>
                  <a:pt x="145970" y="93563"/>
                  <a:pt x="352758" y="108390"/>
                  <a:pt x="599025" y="111069"/>
                </a:cubicBezTo>
                <a:cubicBezTo>
                  <a:pt x="845292" y="113748"/>
                  <a:pt x="1004731" y="104681"/>
                  <a:pt x="1222010" y="111069"/>
                </a:cubicBezTo>
                <a:cubicBezTo>
                  <a:pt x="1439290" y="117457"/>
                  <a:pt x="1540310" y="122429"/>
                  <a:pt x="1821034" y="111069"/>
                </a:cubicBezTo>
                <a:cubicBezTo>
                  <a:pt x="2101758" y="99709"/>
                  <a:pt x="2188060" y="109791"/>
                  <a:pt x="2396098" y="111069"/>
                </a:cubicBezTo>
                <a:cubicBezTo>
                  <a:pt x="2399770" y="65699"/>
                  <a:pt x="2390889" y="50770"/>
                  <a:pt x="2396098" y="0"/>
                </a:cubicBezTo>
                <a:cubicBezTo>
                  <a:pt x="2433779" y="46502"/>
                  <a:pt x="2475297" y="90133"/>
                  <a:pt x="2504441" y="111069"/>
                </a:cubicBezTo>
                <a:cubicBezTo>
                  <a:pt x="2450677" y="165638"/>
                  <a:pt x="2446471" y="179526"/>
                  <a:pt x="2396098" y="222138"/>
                </a:cubicBezTo>
                <a:cubicBezTo>
                  <a:pt x="2391320" y="197937"/>
                  <a:pt x="2392881" y="163899"/>
                  <a:pt x="2396098" y="111069"/>
                </a:cubicBezTo>
                <a:cubicBezTo>
                  <a:pt x="2197099" y="97318"/>
                  <a:pt x="2042924" y="86015"/>
                  <a:pt x="1844995" y="111069"/>
                </a:cubicBezTo>
                <a:cubicBezTo>
                  <a:pt x="1647066" y="136123"/>
                  <a:pt x="1443008" y="126592"/>
                  <a:pt x="1222010" y="111069"/>
                </a:cubicBezTo>
                <a:cubicBezTo>
                  <a:pt x="1001013" y="95546"/>
                  <a:pt x="787623" y="122802"/>
                  <a:pt x="575064" y="111069"/>
                </a:cubicBezTo>
                <a:cubicBezTo>
                  <a:pt x="362505" y="99336"/>
                  <a:pt x="273562" y="88731"/>
                  <a:pt x="0" y="11106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TextBox 7">
            <a:extLst>
              <a:ext uri="{FF2B5EF4-FFF2-40B4-BE49-F238E27FC236}">
                <a16:creationId xmlns:a16="http://schemas.microsoft.com/office/drawing/2014/main" id="{E705C02C-623E-FE41-EE68-25A9C4E7C2F8}"/>
              </a:ext>
            </a:extLst>
          </p:cNvPr>
          <p:cNvSpPr txBox="1"/>
          <p:nvPr/>
        </p:nvSpPr>
        <p:spPr>
          <a:xfrm rot="1619271">
            <a:off x="3744569" y="2751281"/>
            <a:ext cx="1682127" cy="369332"/>
          </a:xfrm>
          <a:prstGeom prst="rect">
            <a:avLst/>
          </a:prstGeom>
          <a:noFill/>
        </p:spPr>
        <p:txBody>
          <a:bodyPr wrap="none" rtlCol="0">
            <a:spAutoFit/>
          </a:bodyPr>
          <a:lstStyle/>
          <a:p>
            <a:r>
              <a:rPr lang="en-NO" dirty="0"/>
              <a:t>Integration test</a:t>
            </a:r>
          </a:p>
        </p:txBody>
      </p:sp>
      <p:sp>
        <p:nvSpPr>
          <p:cNvPr id="9" name="Rectangle 8">
            <a:extLst>
              <a:ext uri="{FF2B5EF4-FFF2-40B4-BE49-F238E27FC236}">
                <a16:creationId xmlns:a16="http://schemas.microsoft.com/office/drawing/2014/main" id="{2DCE453C-492B-3F41-F703-462DF4087683}"/>
              </a:ext>
            </a:extLst>
          </p:cNvPr>
          <p:cNvSpPr/>
          <p:nvPr/>
        </p:nvSpPr>
        <p:spPr>
          <a:xfrm>
            <a:off x="1696453" y="1849608"/>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Dev machine</a:t>
            </a:r>
          </a:p>
        </p:txBody>
      </p:sp>
      <p:sp>
        <p:nvSpPr>
          <p:cNvPr id="10" name="Rectangle 9">
            <a:extLst>
              <a:ext uri="{FF2B5EF4-FFF2-40B4-BE49-F238E27FC236}">
                <a16:creationId xmlns:a16="http://schemas.microsoft.com/office/drawing/2014/main" id="{188299E1-29C6-7E35-0DE8-0B4B2A30F77F}"/>
              </a:ext>
            </a:extLst>
          </p:cNvPr>
          <p:cNvSpPr/>
          <p:nvPr/>
        </p:nvSpPr>
        <p:spPr>
          <a:xfrm>
            <a:off x="1900990" y="3508906"/>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11" name="Rectangle 10">
            <a:extLst>
              <a:ext uri="{FF2B5EF4-FFF2-40B4-BE49-F238E27FC236}">
                <a16:creationId xmlns:a16="http://schemas.microsoft.com/office/drawing/2014/main" id="{B8945DC1-40C0-BDC5-C558-C22244E72227}"/>
              </a:ext>
            </a:extLst>
          </p:cNvPr>
          <p:cNvSpPr/>
          <p:nvPr/>
        </p:nvSpPr>
        <p:spPr>
          <a:xfrm>
            <a:off x="1696453" y="3197789"/>
            <a:ext cx="1792705" cy="1146255"/>
          </a:xfrm>
          <a:custGeom>
            <a:avLst/>
            <a:gdLst>
              <a:gd name="connsiteX0" fmla="*/ 0 w 1792705"/>
              <a:gd name="connsiteY0" fmla="*/ 0 h 1146255"/>
              <a:gd name="connsiteX1" fmla="*/ 597568 w 1792705"/>
              <a:gd name="connsiteY1" fmla="*/ 0 h 1146255"/>
              <a:gd name="connsiteX2" fmla="*/ 1141356 w 1792705"/>
              <a:gd name="connsiteY2" fmla="*/ 0 h 1146255"/>
              <a:gd name="connsiteX3" fmla="*/ 1792705 w 1792705"/>
              <a:gd name="connsiteY3" fmla="*/ 0 h 1146255"/>
              <a:gd name="connsiteX4" fmla="*/ 1792705 w 1792705"/>
              <a:gd name="connsiteY4" fmla="*/ 584590 h 1146255"/>
              <a:gd name="connsiteX5" fmla="*/ 1792705 w 1792705"/>
              <a:gd name="connsiteY5" fmla="*/ 1146255 h 1146255"/>
              <a:gd name="connsiteX6" fmla="*/ 1213064 w 1792705"/>
              <a:gd name="connsiteY6" fmla="*/ 1146255 h 1146255"/>
              <a:gd name="connsiteX7" fmla="*/ 597568 w 1792705"/>
              <a:gd name="connsiteY7" fmla="*/ 1146255 h 1146255"/>
              <a:gd name="connsiteX8" fmla="*/ 0 w 1792705"/>
              <a:gd name="connsiteY8" fmla="*/ 1146255 h 1146255"/>
              <a:gd name="connsiteX9" fmla="*/ 0 w 1792705"/>
              <a:gd name="connsiteY9" fmla="*/ 584590 h 1146255"/>
              <a:gd name="connsiteX10" fmla="*/ 0 w 1792705"/>
              <a:gd name="connsiteY10" fmla="*/ 0 h 114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705" h="1146255"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802803" y="168584"/>
                  <a:pt x="1807897" y="331764"/>
                  <a:pt x="1792705" y="584590"/>
                </a:cubicBezTo>
                <a:cubicBezTo>
                  <a:pt x="1777514" y="837416"/>
                  <a:pt x="1793395" y="899331"/>
                  <a:pt x="1792705" y="1146255"/>
                </a:cubicBezTo>
                <a:cubicBezTo>
                  <a:pt x="1573731" y="1163944"/>
                  <a:pt x="1495070" y="1164467"/>
                  <a:pt x="1213064" y="1146255"/>
                </a:cubicBezTo>
                <a:cubicBezTo>
                  <a:pt x="931058" y="1128043"/>
                  <a:pt x="883419" y="1147934"/>
                  <a:pt x="597568" y="1146255"/>
                </a:cubicBezTo>
                <a:cubicBezTo>
                  <a:pt x="311717" y="1144576"/>
                  <a:pt x="230503" y="1148071"/>
                  <a:pt x="0" y="1146255"/>
                </a:cubicBezTo>
                <a:cubicBezTo>
                  <a:pt x="21003" y="978978"/>
                  <a:pt x="-11137" y="767510"/>
                  <a:pt x="0" y="584590"/>
                </a:cubicBezTo>
                <a:cubicBezTo>
                  <a:pt x="11137" y="401671"/>
                  <a:pt x="28303" y="148476"/>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Pipeline</a:t>
            </a:r>
          </a:p>
        </p:txBody>
      </p:sp>
      <p:sp>
        <p:nvSpPr>
          <p:cNvPr id="12" name="Right Arrow 11">
            <a:extLst>
              <a:ext uri="{FF2B5EF4-FFF2-40B4-BE49-F238E27FC236}">
                <a16:creationId xmlns:a16="http://schemas.microsoft.com/office/drawing/2014/main" id="{31D5E4E4-62EC-A2B3-13A7-39E4AD1C49EA}"/>
              </a:ext>
            </a:extLst>
          </p:cNvPr>
          <p:cNvSpPr/>
          <p:nvPr/>
        </p:nvSpPr>
        <p:spPr>
          <a:xfrm>
            <a:off x="3338273" y="3763511"/>
            <a:ext cx="2232348" cy="252541"/>
          </a:xfrm>
          <a:custGeom>
            <a:avLst/>
            <a:gdLst>
              <a:gd name="connsiteX0" fmla="*/ 0 w 2232348"/>
              <a:gd name="connsiteY0" fmla="*/ 126271 h 252541"/>
              <a:gd name="connsiteX1" fmla="*/ 527294 w 2232348"/>
              <a:gd name="connsiteY1" fmla="*/ 126271 h 252541"/>
              <a:gd name="connsiteX2" fmla="*/ 1096772 w 2232348"/>
              <a:gd name="connsiteY2" fmla="*/ 126271 h 252541"/>
              <a:gd name="connsiteX3" fmla="*/ 1645157 w 2232348"/>
              <a:gd name="connsiteY3" fmla="*/ 126271 h 252541"/>
              <a:gd name="connsiteX4" fmla="*/ 2109176 w 2232348"/>
              <a:gd name="connsiteY4" fmla="*/ 126271 h 252541"/>
              <a:gd name="connsiteX5" fmla="*/ 2109176 w 2232348"/>
              <a:gd name="connsiteY5" fmla="*/ 0 h 252541"/>
              <a:gd name="connsiteX6" fmla="*/ 2232348 w 2232348"/>
              <a:gd name="connsiteY6" fmla="*/ 126271 h 252541"/>
              <a:gd name="connsiteX7" fmla="*/ 2109176 w 2232348"/>
              <a:gd name="connsiteY7" fmla="*/ 252541 h 252541"/>
              <a:gd name="connsiteX8" fmla="*/ 2109176 w 2232348"/>
              <a:gd name="connsiteY8" fmla="*/ 126271 h 252541"/>
              <a:gd name="connsiteX9" fmla="*/ 1539698 w 2232348"/>
              <a:gd name="connsiteY9" fmla="*/ 126271 h 252541"/>
              <a:gd name="connsiteX10" fmla="*/ 1012404 w 2232348"/>
              <a:gd name="connsiteY10" fmla="*/ 126271 h 252541"/>
              <a:gd name="connsiteX11" fmla="*/ 485110 w 2232348"/>
              <a:gd name="connsiteY11" fmla="*/ 126271 h 252541"/>
              <a:gd name="connsiteX12" fmla="*/ 0 w 2232348"/>
              <a:gd name="connsiteY12" fmla="*/ 126271 h 25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2348" h="252541" fill="none" extrusionOk="0">
                <a:moveTo>
                  <a:pt x="0" y="126271"/>
                </a:moveTo>
                <a:cubicBezTo>
                  <a:pt x="240357" y="145747"/>
                  <a:pt x="346780" y="115057"/>
                  <a:pt x="527294" y="126271"/>
                </a:cubicBezTo>
                <a:cubicBezTo>
                  <a:pt x="707808" y="137485"/>
                  <a:pt x="924552" y="101397"/>
                  <a:pt x="1096772" y="126271"/>
                </a:cubicBezTo>
                <a:cubicBezTo>
                  <a:pt x="1268992" y="151145"/>
                  <a:pt x="1491836" y="99517"/>
                  <a:pt x="1645157" y="126271"/>
                </a:cubicBezTo>
                <a:cubicBezTo>
                  <a:pt x="1798479" y="153025"/>
                  <a:pt x="1931517" y="126154"/>
                  <a:pt x="2109176" y="126271"/>
                </a:cubicBezTo>
                <a:cubicBezTo>
                  <a:pt x="2112441" y="88618"/>
                  <a:pt x="2114019" y="55243"/>
                  <a:pt x="2109176" y="0"/>
                </a:cubicBezTo>
                <a:cubicBezTo>
                  <a:pt x="2160158" y="45515"/>
                  <a:pt x="2203431" y="96090"/>
                  <a:pt x="2232348" y="126271"/>
                </a:cubicBezTo>
                <a:cubicBezTo>
                  <a:pt x="2195848" y="164468"/>
                  <a:pt x="2160787" y="196403"/>
                  <a:pt x="2109176" y="252541"/>
                </a:cubicBezTo>
                <a:cubicBezTo>
                  <a:pt x="2107366" y="225349"/>
                  <a:pt x="2114751" y="156414"/>
                  <a:pt x="2109176" y="126271"/>
                </a:cubicBezTo>
                <a:cubicBezTo>
                  <a:pt x="1881609" y="123867"/>
                  <a:pt x="1670195" y="129319"/>
                  <a:pt x="1539698" y="126271"/>
                </a:cubicBezTo>
                <a:cubicBezTo>
                  <a:pt x="1409201" y="123223"/>
                  <a:pt x="1193739" y="134159"/>
                  <a:pt x="1012404" y="126271"/>
                </a:cubicBezTo>
                <a:cubicBezTo>
                  <a:pt x="831069" y="118383"/>
                  <a:pt x="609392" y="142712"/>
                  <a:pt x="485110" y="126271"/>
                </a:cubicBezTo>
                <a:cubicBezTo>
                  <a:pt x="360828" y="109830"/>
                  <a:pt x="145496" y="104922"/>
                  <a:pt x="0" y="126271"/>
                </a:cubicBezTo>
                <a:close/>
              </a:path>
              <a:path w="2232348" h="252541" stroke="0" extrusionOk="0">
                <a:moveTo>
                  <a:pt x="0" y="126271"/>
                </a:moveTo>
                <a:cubicBezTo>
                  <a:pt x="225348" y="137729"/>
                  <a:pt x="322908" y="109923"/>
                  <a:pt x="527294" y="126271"/>
                </a:cubicBezTo>
                <a:cubicBezTo>
                  <a:pt x="731680" y="142619"/>
                  <a:pt x="883034" y="104536"/>
                  <a:pt x="1075680" y="126271"/>
                </a:cubicBezTo>
                <a:cubicBezTo>
                  <a:pt x="1268326" y="148006"/>
                  <a:pt x="1489502" y="105364"/>
                  <a:pt x="1602974" y="126271"/>
                </a:cubicBezTo>
                <a:cubicBezTo>
                  <a:pt x="1716446" y="147178"/>
                  <a:pt x="1977259" y="107685"/>
                  <a:pt x="2109176" y="126271"/>
                </a:cubicBezTo>
                <a:cubicBezTo>
                  <a:pt x="2104646" y="67157"/>
                  <a:pt x="2106443" y="60138"/>
                  <a:pt x="2109176" y="0"/>
                </a:cubicBezTo>
                <a:cubicBezTo>
                  <a:pt x="2156273" y="50267"/>
                  <a:pt x="2179454" y="77390"/>
                  <a:pt x="2232348" y="126271"/>
                </a:cubicBezTo>
                <a:cubicBezTo>
                  <a:pt x="2194525" y="162189"/>
                  <a:pt x="2167620" y="187588"/>
                  <a:pt x="2109176" y="252541"/>
                </a:cubicBezTo>
                <a:cubicBezTo>
                  <a:pt x="2112088" y="189655"/>
                  <a:pt x="2108997" y="182130"/>
                  <a:pt x="2109176" y="126271"/>
                </a:cubicBezTo>
                <a:cubicBezTo>
                  <a:pt x="1949161" y="132203"/>
                  <a:pt x="1806987" y="149596"/>
                  <a:pt x="1624066" y="126271"/>
                </a:cubicBezTo>
                <a:cubicBezTo>
                  <a:pt x="1441145" y="102947"/>
                  <a:pt x="1335741" y="114419"/>
                  <a:pt x="1075680" y="126271"/>
                </a:cubicBezTo>
                <a:cubicBezTo>
                  <a:pt x="815619" y="138123"/>
                  <a:pt x="783485" y="101874"/>
                  <a:pt x="506202" y="126271"/>
                </a:cubicBezTo>
                <a:cubicBezTo>
                  <a:pt x="228919" y="150668"/>
                  <a:pt x="198619" y="134657"/>
                  <a:pt x="0" y="126271"/>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FDF0B6A9-3D67-3E84-C384-19BDD7A61E8E}"/>
              </a:ext>
            </a:extLst>
          </p:cNvPr>
          <p:cNvSpPr txBox="1"/>
          <p:nvPr/>
        </p:nvSpPr>
        <p:spPr>
          <a:xfrm>
            <a:off x="3611364" y="3537584"/>
            <a:ext cx="1682127" cy="369332"/>
          </a:xfrm>
          <a:prstGeom prst="rect">
            <a:avLst/>
          </a:prstGeom>
          <a:noFill/>
        </p:spPr>
        <p:txBody>
          <a:bodyPr wrap="none" rtlCol="0">
            <a:spAutoFit/>
          </a:bodyPr>
          <a:lstStyle/>
          <a:p>
            <a:r>
              <a:rPr lang="en-NO" dirty="0"/>
              <a:t>Integration test</a:t>
            </a:r>
          </a:p>
        </p:txBody>
      </p:sp>
      <p:sp>
        <p:nvSpPr>
          <p:cNvPr id="14" name="Rectangle 13">
            <a:extLst>
              <a:ext uri="{FF2B5EF4-FFF2-40B4-BE49-F238E27FC236}">
                <a16:creationId xmlns:a16="http://schemas.microsoft.com/office/drawing/2014/main" id="{C315A8B0-4738-DF7A-A595-7451AF203EB6}"/>
              </a:ext>
            </a:extLst>
          </p:cNvPr>
          <p:cNvSpPr/>
          <p:nvPr/>
        </p:nvSpPr>
        <p:spPr>
          <a:xfrm>
            <a:off x="1856469" y="5351288"/>
            <a:ext cx="1472671" cy="709072"/>
          </a:xfrm>
          <a:custGeom>
            <a:avLst/>
            <a:gdLst>
              <a:gd name="connsiteX0" fmla="*/ 0 w 1472671"/>
              <a:gd name="connsiteY0" fmla="*/ 0 h 709072"/>
              <a:gd name="connsiteX1" fmla="*/ 490890 w 1472671"/>
              <a:gd name="connsiteY1" fmla="*/ 0 h 709072"/>
              <a:gd name="connsiteX2" fmla="*/ 937601 w 1472671"/>
              <a:gd name="connsiteY2" fmla="*/ 0 h 709072"/>
              <a:gd name="connsiteX3" fmla="*/ 1472671 w 1472671"/>
              <a:gd name="connsiteY3" fmla="*/ 0 h 709072"/>
              <a:gd name="connsiteX4" fmla="*/ 1472671 w 1472671"/>
              <a:gd name="connsiteY4" fmla="*/ 361627 h 709072"/>
              <a:gd name="connsiteX5" fmla="*/ 1472671 w 1472671"/>
              <a:gd name="connsiteY5" fmla="*/ 709072 h 709072"/>
              <a:gd name="connsiteX6" fmla="*/ 996507 w 1472671"/>
              <a:gd name="connsiteY6" fmla="*/ 709072 h 709072"/>
              <a:gd name="connsiteX7" fmla="*/ 490890 w 1472671"/>
              <a:gd name="connsiteY7" fmla="*/ 709072 h 709072"/>
              <a:gd name="connsiteX8" fmla="*/ 0 w 1472671"/>
              <a:gd name="connsiteY8" fmla="*/ 709072 h 709072"/>
              <a:gd name="connsiteX9" fmla="*/ 0 w 1472671"/>
              <a:gd name="connsiteY9" fmla="*/ 361627 h 709072"/>
              <a:gd name="connsiteX10" fmla="*/ 0 w 1472671"/>
              <a:gd name="connsiteY10" fmla="*/ 0 h 70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2671" h="709072" extrusionOk="0">
                <a:moveTo>
                  <a:pt x="0" y="0"/>
                </a:moveTo>
                <a:cubicBezTo>
                  <a:pt x="171255" y="-1062"/>
                  <a:pt x="319710" y="4361"/>
                  <a:pt x="490890" y="0"/>
                </a:cubicBezTo>
                <a:cubicBezTo>
                  <a:pt x="662070" y="-4361"/>
                  <a:pt x="779871" y="-21407"/>
                  <a:pt x="937601" y="0"/>
                </a:cubicBezTo>
                <a:cubicBezTo>
                  <a:pt x="1095331" y="21407"/>
                  <a:pt x="1324280" y="1077"/>
                  <a:pt x="1472671" y="0"/>
                </a:cubicBezTo>
                <a:cubicBezTo>
                  <a:pt x="1459726" y="124779"/>
                  <a:pt x="1486231" y="223179"/>
                  <a:pt x="1472671" y="361627"/>
                </a:cubicBezTo>
                <a:cubicBezTo>
                  <a:pt x="1459111" y="500075"/>
                  <a:pt x="1462999" y="592407"/>
                  <a:pt x="1472671" y="709072"/>
                </a:cubicBezTo>
                <a:cubicBezTo>
                  <a:pt x="1371106" y="717888"/>
                  <a:pt x="1113430" y="705118"/>
                  <a:pt x="996507" y="709072"/>
                </a:cubicBezTo>
                <a:cubicBezTo>
                  <a:pt x="879584" y="713026"/>
                  <a:pt x="636574" y="684126"/>
                  <a:pt x="490890" y="709072"/>
                </a:cubicBezTo>
                <a:cubicBezTo>
                  <a:pt x="345206" y="734018"/>
                  <a:pt x="147317" y="732296"/>
                  <a:pt x="0" y="709072"/>
                </a:cubicBezTo>
                <a:cubicBezTo>
                  <a:pt x="15501" y="600161"/>
                  <a:pt x="-2776" y="525566"/>
                  <a:pt x="0" y="361627"/>
                </a:cubicBezTo>
                <a:cubicBezTo>
                  <a:pt x="2776" y="197688"/>
                  <a:pt x="-5381" y="14271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sp>
        <p:nvSpPr>
          <p:cNvPr id="15" name="Rectangle 14">
            <a:extLst>
              <a:ext uri="{FF2B5EF4-FFF2-40B4-BE49-F238E27FC236}">
                <a16:creationId xmlns:a16="http://schemas.microsoft.com/office/drawing/2014/main" id="{242D3517-3403-56DB-C245-02E036E605D1}"/>
              </a:ext>
            </a:extLst>
          </p:cNvPr>
          <p:cNvSpPr/>
          <p:nvPr/>
        </p:nvSpPr>
        <p:spPr>
          <a:xfrm>
            <a:off x="1696453" y="4655161"/>
            <a:ext cx="1792705" cy="1529071"/>
          </a:xfrm>
          <a:custGeom>
            <a:avLst/>
            <a:gdLst>
              <a:gd name="connsiteX0" fmla="*/ 0 w 1792705"/>
              <a:gd name="connsiteY0" fmla="*/ 0 h 1529071"/>
              <a:gd name="connsiteX1" fmla="*/ 597568 w 1792705"/>
              <a:gd name="connsiteY1" fmla="*/ 0 h 1529071"/>
              <a:gd name="connsiteX2" fmla="*/ 1141356 w 1792705"/>
              <a:gd name="connsiteY2" fmla="*/ 0 h 1529071"/>
              <a:gd name="connsiteX3" fmla="*/ 1792705 w 1792705"/>
              <a:gd name="connsiteY3" fmla="*/ 0 h 1529071"/>
              <a:gd name="connsiteX4" fmla="*/ 1792705 w 1792705"/>
              <a:gd name="connsiteY4" fmla="*/ 524981 h 1529071"/>
              <a:gd name="connsiteX5" fmla="*/ 1792705 w 1792705"/>
              <a:gd name="connsiteY5" fmla="*/ 1034671 h 1529071"/>
              <a:gd name="connsiteX6" fmla="*/ 1792705 w 1792705"/>
              <a:gd name="connsiteY6" fmla="*/ 1529071 h 1529071"/>
              <a:gd name="connsiteX7" fmla="*/ 1230991 w 1792705"/>
              <a:gd name="connsiteY7" fmla="*/ 1529071 h 1529071"/>
              <a:gd name="connsiteX8" fmla="*/ 687204 w 1792705"/>
              <a:gd name="connsiteY8" fmla="*/ 1529071 h 1529071"/>
              <a:gd name="connsiteX9" fmla="*/ 0 w 1792705"/>
              <a:gd name="connsiteY9" fmla="*/ 1529071 h 1529071"/>
              <a:gd name="connsiteX10" fmla="*/ 0 w 1792705"/>
              <a:gd name="connsiteY10" fmla="*/ 988799 h 1529071"/>
              <a:gd name="connsiteX11" fmla="*/ 0 w 1792705"/>
              <a:gd name="connsiteY11" fmla="*/ 448527 h 1529071"/>
              <a:gd name="connsiteX12" fmla="*/ 0 w 1792705"/>
              <a:gd name="connsiteY12" fmla="*/ 0 h 152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2705" h="1529071" extrusionOk="0">
                <a:moveTo>
                  <a:pt x="0" y="0"/>
                </a:moveTo>
                <a:cubicBezTo>
                  <a:pt x="177967" y="25099"/>
                  <a:pt x="382249" y="23145"/>
                  <a:pt x="597568" y="0"/>
                </a:cubicBezTo>
                <a:cubicBezTo>
                  <a:pt x="812887" y="-23145"/>
                  <a:pt x="974636" y="-4765"/>
                  <a:pt x="1141356" y="0"/>
                </a:cubicBezTo>
                <a:cubicBezTo>
                  <a:pt x="1308076" y="4765"/>
                  <a:pt x="1594218" y="-15274"/>
                  <a:pt x="1792705" y="0"/>
                </a:cubicBezTo>
                <a:cubicBezTo>
                  <a:pt x="1767766" y="236854"/>
                  <a:pt x="1803154" y="381316"/>
                  <a:pt x="1792705" y="524981"/>
                </a:cubicBezTo>
                <a:cubicBezTo>
                  <a:pt x="1782256" y="668646"/>
                  <a:pt x="1802330" y="927736"/>
                  <a:pt x="1792705" y="1034671"/>
                </a:cubicBezTo>
                <a:cubicBezTo>
                  <a:pt x="1783081" y="1141606"/>
                  <a:pt x="1800551" y="1413859"/>
                  <a:pt x="1792705" y="1529071"/>
                </a:cubicBezTo>
                <a:cubicBezTo>
                  <a:pt x="1577289" y="1534829"/>
                  <a:pt x="1454090" y="1519946"/>
                  <a:pt x="1230991" y="1529071"/>
                </a:cubicBezTo>
                <a:cubicBezTo>
                  <a:pt x="1007892" y="1538196"/>
                  <a:pt x="798010" y="1554034"/>
                  <a:pt x="687204" y="1529071"/>
                </a:cubicBezTo>
                <a:cubicBezTo>
                  <a:pt x="576398" y="1504108"/>
                  <a:pt x="256594" y="1506082"/>
                  <a:pt x="0" y="1529071"/>
                </a:cubicBezTo>
                <a:cubicBezTo>
                  <a:pt x="-6404" y="1408374"/>
                  <a:pt x="11202" y="1186890"/>
                  <a:pt x="0" y="988799"/>
                </a:cubicBezTo>
                <a:cubicBezTo>
                  <a:pt x="-11202" y="790708"/>
                  <a:pt x="7823" y="643848"/>
                  <a:pt x="0" y="448527"/>
                </a:cubicBezTo>
                <a:cubicBezTo>
                  <a:pt x="-7823" y="253206"/>
                  <a:pt x="20164" y="178893"/>
                  <a:pt x="0" y="0"/>
                </a:cubicBezTo>
                <a:close/>
              </a:path>
            </a:pathLst>
          </a:custGeom>
          <a:noFill/>
          <a:ln w="25400" cmpd="sng">
            <a:prstDash val="lgDash"/>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Other devs machines</a:t>
            </a:r>
          </a:p>
        </p:txBody>
      </p:sp>
      <p:sp>
        <p:nvSpPr>
          <p:cNvPr id="16" name="Right Arrow 15">
            <a:extLst>
              <a:ext uri="{FF2B5EF4-FFF2-40B4-BE49-F238E27FC236}">
                <a16:creationId xmlns:a16="http://schemas.microsoft.com/office/drawing/2014/main" id="{1732A33A-0320-164A-3261-7D911DDFC6DC}"/>
              </a:ext>
            </a:extLst>
          </p:cNvPr>
          <p:cNvSpPr/>
          <p:nvPr/>
        </p:nvSpPr>
        <p:spPr>
          <a:xfrm rot="19800180">
            <a:off x="3133642" y="4857893"/>
            <a:ext cx="2671293" cy="224344"/>
          </a:xfrm>
          <a:custGeom>
            <a:avLst/>
            <a:gdLst>
              <a:gd name="connsiteX0" fmla="*/ 0 w 2671293"/>
              <a:gd name="connsiteY0" fmla="*/ 112172 h 224344"/>
              <a:gd name="connsiteX1" fmla="*/ 640469 w 2671293"/>
              <a:gd name="connsiteY1" fmla="*/ 112172 h 224344"/>
              <a:gd name="connsiteX2" fmla="*/ 1332174 w 2671293"/>
              <a:gd name="connsiteY2" fmla="*/ 112172 h 224344"/>
              <a:gd name="connsiteX3" fmla="*/ 1998262 w 2671293"/>
              <a:gd name="connsiteY3" fmla="*/ 112172 h 224344"/>
              <a:gd name="connsiteX4" fmla="*/ 2561874 w 2671293"/>
              <a:gd name="connsiteY4" fmla="*/ 112172 h 224344"/>
              <a:gd name="connsiteX5" fmla="*/ 2561874 w 2671293"/>
              <a:gd name="connsiteY5" fmla="*/ 0 h 224344"/>
              <a:gd name="connsiteX6" fmla="*/ 2671293 w 2671293"/>
              <a:gd name="connsiteY6" fmla="*/ 112172 h 224344"/>
              <a:gd name="connsiteX7" fmla="*/ 2561874 w 2671293"/>
              <a:gd name="connsiteY7" fmla="*/ 224344 h 224344"/>
              <a:gd name="connsiteX8" fmla="*/ 2561874 w 2671293"/>
              <a:gd name="connsiteY8" fmla="*/ 112172 h 224344"/>
              <a:gd name="connsiteX9" fmla="*/ 1870168 w 2671293"/>
              <a:gd name="connsiteY9" fmla="*/ 112172 h 224344"/>
              <a:gd name="connsiteX10" fmla="*/ 1229700 w 2671293"/>
              <a:gd name="connsiteY10" fmla="*/ 112172 h 224344"/>
              <a:gd name="connsiteX11" fmla="*/ 589231 w 2671293"/>
              <a:gd name="connsiteY11" fmla="*/ 112172 h 224344"/>
              <a:gd name="connsiteX12" fmla="*/ 0 w 2671293"/>
              <a:gd name="connsiteY12" fmla="*/ 112172 h 22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1293" h="224344" fill="none" extrusionOk="0">
                <a:moveTo>
                  <a:pt x="0" y="112172"/>
                </a:moveTo>
                <a:cubicBezTo>
                  <a:pt x="294419" y="105059"/>
                  <a:pt x="356605" y="104874"/>
                  <a:pt x="640469" y="112172"/>
                </a:cubicBezTo>
                <a:cubicBezTo>
                  <a:pt x="924333" y="119470"/>
                  <a:pt x="1166730" y="98253"/>
                  <a:pt x="1332174" y="112172"/>
                </a:cubicBezTo>
                <a:cubicBezTo>
                  <a:pt x="1497619" y="126091"/>
                  <a:pt x="1730645" y="104269"/>
                  <a:pt x="1998262" y="112172"/>
                </a:cubicBezTo>
                <a:cubicBezTo>
                  <a:pt x="2265879" y="120075"/>
                  <a:pt x="2378957" y="110008"/>
                  <a:pt x="2561874" y="112172"/>
                </a:cubicBezTo>
                <a:cubicBezTo>
                  <a:pt x="2557774" y="69621"/>
                  <a:pt x="2565814" y="47908"/>
                  <a:pt x="2561874" y="0"/>
                </a:cubicBezTo>
                <a:cubicBezTo>
                  <a:pt x="2585278" y="27585"/>
                  <a:pt x="2621561" y="65728"/>
                  <a:pt x="2671293" y="112172"/>
                </a:cubicBezTo>
                <a:cubicBezTo>
                  <a:pt x="2622200" y="163625"/>
                  <a:pt x="2591254" y="191254"/>
                  <a:pt x="2561874" y="224344"/>
                </a:cubicBezTo>
                <a:cubicBezTo>
                  <a:pt x="2562720" y="190144"/>
                  <a:pt x="2566410" y="156176"/>
                  <a:pt x="2561874" y="112172"/>
                </a:cubicBezTo>
                <a:cubicBezTo>
                  <a:pt x="2332356" y="81340"/>
                  <a:pt x="2160742" y="109320"/>
                  <a:pt x="1870168" y="112172"/>
                </a:cubicBezTo>
                <a:cubicBezTo>
                  <a:pt x="1579594" y="115024"/>
                  <a:pt x="1406046" y="136042"/>
                  <a:pt x="1229700" y="112172"/>
                </a:cubicBezTo>
                <a:cubicBezTo>
                  <a:pt x="1053354" y="88302"/>
                  <a:pt x="902878" y="84343"/>
                  <a:pt x="589231" y="112172"/>
                </a:cubicBezTo>
                <a:cubicBezTo>
                  <a:pt x="275584" y="140001"/>
                  <a:pt x="224433" y="111265"/>
                  <a:pt x="0" y="112172"/>
                </a:cubicBezTo>
                <a:close/>
              </a:path>
              <a:path w="2671293" h="224344" stroke="0" extrusionOk="0">
                <a:moveTo>
                  <a:pt x="0" y="112172"/>
                </a:moveTo>
                <a:cubicBezTo>
                  <a:pt x="278166" y="110332"/>
                  <a:pt x="335754" y="98452"/>
                  <a:pt x="640469" y="112172"/>
                </a:cubicBezTo>
                <a:cubicBezTo>
                  <a:pt x="945184" y="125892"/>
                  <a:pt x="1139282" y="127075"/>
                  <a:pt x="1306556" y="112172"/>
                </a:cubicBezTo>
                <a:cubicBezTo>
                  <a:pt x="1473830" y="97269"/>
                  <a:pt x="1700750" y="114892"/>
                  <a:pt x="1947024" y="112172"/>
                </a:cubicBezTo>
                <a:cubicBezTo>
                  <a:pt x="2193298" y="109452"/>
                  <a:pt x="2436513" y="97778"/>
                  <a:pt x="2561874" y="112172"/>
                </a:cubicBezTo>
                <a:cubicBezTo>
                  <a:pt x="2557293" y="89326"/>
                  <a:pt x="2559440" y="48725"/>
                  <a:pt x="2561874" y="0"/>
                </a:cubicBezTo>
                <a:cubicBezTo>
                  <a:pt x="2589868" y="19575"/>
                  <a:pt x="2641066" y="90051"/>
                  <a:pt x="2671293" y="112172"/>
                </a:cubicBezTo>
                <a:cubicBezTo>
                  <a:pt x="2627205" y="152704"/>
                  <a:pt x="2603814" y="186625"/>
                  <a:pt x="2561874" y="224344"/>
                </a:cubicBezTo>
                <a:cubicBezTo>
                  <a:pt x="2562682" y="173777"/>
                  <a:pt x="2560376" y="145996"/>
                  <a:pt x="2561874" y="112172"/>
                </a:cubicBezTo>
                <a:cubicBezTo>
                  <a:pt x="2442899" y="99665"/>
                  <a:pt x="2131287" y="109621"/>
                  <a:pt x="1972643" y="112172"/>
                </a:cubicBezTo>
                <a:cubicBezTo>
                  <a:pt x="1813999" y="114723"/>
                  <a:pt x="1573308" y="119940"/>
                  <a:pt x="1306556" y="112172"/>
                </a:cubicBezTo>
                <a:cubicBezTo>
                  <a:pt x="1039804" y="104404"/>
                  <a:pt x="810262" y="145179"/>
                  <a:pt x="614850" y="112172"/>
                </a:cubicBezTo>
                <a:cubicBezTo>
                  <a:pt x="419438" y="79165"/>
                  <a:pt x="254624" y="115493"/>
                  <a:pt x="0" y="112172"/>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TextBox 16">
            <a:extLst>
              <a:ext uri="{FF2B5EF4-FFF2-40B4-BE49-F238E27FC236}">
                <a16:creationId xmlns:a16="http://schemas.microsoft.com/office/drawing/2014/main" id="{8AD32973-6F0D-5DE2-25FB-0F447149F5FF}"/>
              </a:ext>
            </a:extLst>
          </p:cNvPr>
          <p:cNvSpPr txBox="1"/>
          <p:nvPr/>
        </p:nvSpPr>
        <p:spPr>
          <a:xfrm rot="19800180">
            <a:off x="3443180" y="4739803"/>
            <a:ext cx="1682127" cy="369332"/>
          </a:xfrm>
          <a:prstGeom prst="rect">
            <a:avLst/>
          </a:prstGeom>
          <a:noFill/>
        </p:spPr>
        <p:txBody>
          <a:bodyPr wrap="none" rtlCol="0">
            <a:spAutoFit/>
          </a:bodyPr>
          <a:lstStyle/>
          <a:p>
            <a:r>
              <a:rPr lang="en-NO" dirty="0"/>
              <a:t>Integration test</a:t>
            </a:r>
          </a:p>
        </p:txBody>
      </p:sp>
      <p:sp>
        <p:nvSpPr>
          <p:cNvPr id="18" name="Right Arrow 17">
            <a:extLst>
              <a:ext uri="{FF2B5EF4-FFF2-40B4-BE49-F238E27FC236}">
                <a16:creationId xmlns:a16="http://schemas.microsoft.com/office/drawing/2014/main" id="{2CB0C555-F5AA-E8FC-313F-27FE5DF21693}"/>
              </a:ext>
            </a:extLst>
          </p:cNvPr>
          <p:cNvSpPr/>
          <p:nvPr/>
        </p:nvSpPr>
        <p:spPr>
          <a:xfrm rot="10800000">
            <a:off x="7660105" y="3657600"/>
            <a:ext cx="2951747" cy="249316"/>
          </a:xfrm>
          <a:custGeom>
            <a:avLst/>
            <a:gdLst>
              <a:gd name="connsiteX0" fmla="*/ 0 w 2951747"/>
              <a:gd name="connsiteY0" fmla="*/ 124658 h 249316"/>
              <a:gd name="connsiteX1" fmla="*/ 594331 w 2951747"/>
              <a:gd name="connsiteY1" fmla="*/ 124658 h 249316"/>
              <a:gd name="connsiteX2" fmla="*/ 1132059 w 2951747"/>
              <a:gd name="connsiteY2" fmla="*/ 124658 h 249316"/>
              <a:gd name="connsiteX3" fmla="*/ 1726390 w 2951747"/>
              <a:gd name="connsiteY3" fmla="*/ 124658 h 249316"/>
              <a:gd name="connsiteX4" fmla="*/ 2235817 w 2951747"/>
              <a:gd name="connsiteY4" fmla="*/ 124658 h 249316"/>
              <a:gd name="connsiteX5" fmla="*/ 2830148 w 2951747"/>
              <a:gd name="connsiteY5" fmla="*/ 124658 h 249316"/>
              <a:gd name="connsiteX6" fmla="*/ 2830148 w 2951747"/>
              <a:gd name="connsiteY6" fmla="*/ 0 h 249316"/>
              <a:gd name="connsiteX7" fmla="*/ 2951747 w 2951747"/>
              <a:gd name="connsiteY7" fmla="*/ 124658 h 249316"/>
              <a:gd name="connsiteX8" fmla="*/ 2830148 w 2951747"/>
              <a:gd name="connsiteY8" fmla="*/ 249316 h 249316"/>
              <a:gd name="connsiteX9" fmla="*/ 2830148 w 2951747"/>
              <a:gd name="connsiteY9" fmla="*/ 124658 h 249316"/>
              <a:gd name="connsiteX10" fmla="*/ 2264118 w 2951747"/>
              <a:gd name="connsiteY10" fmla="*/ 124658 h 249316"/>
              <a:gd name="connsiteX11" fmla="*/ 1698089 w 2951747"/>
              <a:gd name="connsiteY11" fmla="*/ 124658 h 249316"/>
              <a:gd name="connsiteX12" fmla="*/ 1160361 w 2951747"/>
              <a:gd name="connsiteY12" fmla="*/ 124658 h 249316"/>
              <a:gd name="connsiteX13" fmla="*/ 622633 w 2951747"/>
              <a:gd name="connsiteY13" fmla="*/ 124658 h 249316"/>
              <a:gd name="connsiteX14" fmla="*/ 0 w 2951747"/>
              <a:gd name="connsiteY14" fmla="*/ 124658 h 24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51747" h="249316" fill="none" extrusionOk="0">
                <a:moveTo>
                  <a:pt x="0" y="124658"/>
                </a:moveTo>
                <a:cubicBezTo>
                  <a:pt x="173084" y="99272"/>
                  <a:pt x="453069" y="122621"/>
                  <a:pt x="594331" y="124658"/>
                </a:cubicBezTo>
                <a:cubicBezTo>
                  <a:pt x="735593" y="126695"/>
                  <a:pt x="878733" y="105329"/>
                  <a:pt x="1132059" y="124658"/>
                </a:cubicBezTo>
                <a:cubicBezTo>
                  <a:pt x="1385385" y="143987"/>
                  <a:pt x="1606950" y="116912"/>
                  <a:pt x="1726390" y="124658"/>
                </a:cubicBezTo>
                <a:cubicBezTo>
                  <a:pt x="1845830" y="132404"/>
                  <a:pt x="2096630" y="124005"/>
                  <a:pt x="2235817" y="124658"/>
                </a:cubicBezTo>
                <a:cubicBezTo>
                  <a:pt x="2375004" y="125311"/>
                  <a:pt x="2652096" y="146645"/>
                  <a:pt x="2830148" y="124658"/>
                </a:cubicBezTo>
                <a:cubicBezTo>
                  <a:pt x="2826665" y="77145"/>
                  <a:pt x="2825091" y="44775"/>
                  <a:pt x="2830148" y="0"/>
                </a:cubicBezTo>
                <a:cubicBezTo>
                  <a:pt x="2859864" y="28314"/>
                  <a:pt x="2921608" y="95875"/>
                  <a:pt x="2951747" y="124658"/>
                </a:cubicBezTo>
                <a:cubicBezTo>
                  <a:pt x="2897089" y="168261"/>
                  <a:pt x="2864343" y="223130"/>
                  <a:pt x="2830148" y="249316"/>
                </a:cubicBezTo>
                <a:cubicBezTo>
                  <a:pt x="2825591" y="188645"/>
                  <a:pt x="2832520" y="170261"/>
                  <a:pt x="2830148" y="124658"/>
                </a:cubicBezTo>
                <a:cubicBezTo>
                  <a:pt x="2595679" y="126799"/>
                  <a:pt x="2433390" y="138464"/>
                  <a:pt x="2264118" y="124658"/>
                </a:cubicBezTo>
                <a:cubicBezTo>
                  <a:pt x="2094846" y="110853"/>
                  <a:pt x="1842007" y="127702"/>
                  <a:pt x="1698089" y="124658"/>
                </a:cubicBezTo>
                <a:cubicBezTo>
                  <a:pt x="1554171" y="121614"/>
                  <a:pt x="1354468" y="130190"/>
                  <a:pt x="1160361" y="124658"/>
                </a:cubicBezTo>
                <a:cubicBezTo>
                  <a:pt x="966254" y="119126"/>
                  <a:pt x="781358" y="124217"/>
                  <a:pt x="622633" y="124658"/>
                </a:cubicBezTo>
                <a:cubicBezTo>
                  <a:pt x="463908" y="125099"/>
                  <a:pt x="215920" y="155202"/>
                  <a:pt x="0" y="124658"/>
                </a:cubicBezTo>
                <a:close/>
              </a:path>
              <a:path w="2951747" h="249316" stroke="0" extrusionOk="0">
                <a:moveTo>
                  <a:pt x="0" y="124658"/>
                </a:moveTo>
                <a:cubicBezTo>
                  <a:pt x="277896" y="148283"/>
                  <a:pt x="289181" y="142342"/>
                  <a:pt x="566030" y="124658"/>
                </a:cubicBezTo>
                <a:cubicBezTo>
                  <a:pt x="842879" y="106975"/>
                  <a:pt x="886043" y="139935"/>
                  <a:pt x="1160361" y="124658"/>
                </a:cubicBezTo>
                <a:cubicBezTo>
                  <a:pt x="1434679" y="109381"/>
                  <a:pt x="1555341" y="107263"/>
                  <a:pt x="1726390" y="124658"/>
                </a:cubicBezTo>
                <a:cubicBezTo>
                  <a:pt x="1897439" y="142053"/>
                  <a:pt x="2078049" y="121947"/>
                  <a:pt x="2320721" y="124658"/>
                </a:cubicBezTo>
                <a:cubicBezTo>
                  <a:pt x="2563393" y="127369"/>
                  <a:pt x="2662299" y="135058"/>
                  <a:pt x="2830148" y="124658"/>
                </a:cubicBezTo>
                <a:cubicBezTo>
                  <a:pt x="2828366" y="79395"/>
                  <a:pt x="2835985" y="39490"/>
                  <a:pt x="2830148" y="0"/>
                </a:cubicBezTo>
                <a:cubicBezTo>
                  <a:pt x="2868354" y="42407"/>
                  <a:pt x="2930781" y="93360"/>
                  <a:pt x="2951747" y="124658"/>
                </a:cubicBezTo>
                <a:cubicBezTo>
                  <a:pt x="2923586" y="150762"/>
                  <a:pt x="2872861" y="210236"/>
                  <a:pt x="2830148" y="249316"/>
                </a:cubicBezTo>
                <a:cubicBezTo>
                  <a:pt x="2825186" y="207897"/>
                  <a:pt x="2828372" y="177246"/>
                  <a:pt x="2830148" y="124658"/>
                </a:cubicBezTo>
                <a:cubicBezTo>
                  <a:pt x="2599465" y="102696"/>
                  <a:pt x="2572987" y="108346"/>
                  <a:pt x="2349023" y="124658"/>
                </a:cubicBezTo>
                <a:cubicBezTo>
                  <a:pt x="2125060" y="140970"/>
                  <a:pt x="1965182" y="132714"/>
                  <a:pt x="1726390" y="124658"/>
                </a:cubicBezTo>
                <a:cubicBezTo>
                  <a:pt x="1487598" y="116602"/>
                  <a:pt x="1344630" y="118326"/>
                  <a:pt x="1216964" y="124658"/>
                </a:cubicBezTo>
                <a:cubicBezTo>
                  <a:pt x="1089298" y="130990"/>
                  <a:pt x="894882" y="104031"/>
                  <a:pt x="650934" y="124658"/>
                </a:cubicBezTo>
                <a:cubicBezTo>
                  <a:pt x="406986" y="145286"/>
                  <a:pt x="315786" y="157044"/>
                  <a:pt x="0" y="12465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9" name="TextBox 18">
            <a:extLst>
              <a:ext uri="{FF2B5EF4-FFF2-40B4-BE49-F238E27FC236}">
                <a16:creationId xmlns:a16="http://schemas.microsoft.com/office/drawing/2014/main" id="{1E14EEA1-E7D3-18BA-BF5A-099991085ECD}"/>
              </a:ext>
            </a:extLst>
          </p:cNvPr>
          <p:cNvSpPr txBox="1"/>
          <p:nvPr/>
        </p:nvSpPr>
        <p:spPr>
          <a:xfrm>
            <a:off x="8104467" y="3390307"/>
            <a:ext cx="2342244" cy="369332"/>
          </a:xfrm>
          <a:prstGeom prst="rect">
            <a:avLst/>
          </a:prstGeom>
          <a:noFill/>
        </p:spPr>
        <p:txBody>
          <a:bodyPr wrap="none" rtlCol="0">
            <a:spAutoFit/>
          </a:bodyPr>
          <a:lstStyle/>
          <a:p>
            <a:r>
              <a:rPr lang="en-NO" dirty="0"/>
              <a:t>Devs making changes</a:t>
            </a:r>
          </a:p>
        </p:txBody>
      </p:sp>
      <p:sp>
        <p:nvSpPr>
          <p:cNvPr id="20" name="Right Arrow 19">
            <a:extLst>
              <a:ext uri="{FF2B5EF4-FFF2-40B4-BE49-F238E27FC236}">
                <a16:creationId xmlns:a16="http://schemas.microsoft.com/office/drawing/2014/main" id="{B0E111F9-1912-1EE8-9951-C9E50E121584}"/>
              </a:ext>
            </a:extLst>
          </p:cNvPr>
          <p:cNvSpPr/>
          <p:nvPr/>
        </p:nvSpPr>
        <p:spPr>
          <a:xfrm rot="16200000">
            <a:off x="5991591" y="5106530"/>
            <a:ext cx="1282407" cy="314943"/>
          </a:xfrm>
          <a:custGeom>
            <a:avLst/>
            <a:gdLst>
              <a:gd name="connsiteX0" fmla="*/ 0 w 1282407"/>
              <a:gd name="connsiteY0" fmla="*/ 157472 h 314943"/>
              <a:gd name="connsiteX1" fmla="*/ 553112 w 1282407"/>
              <a:gd name="connsiteY1" fmla="*/ 157472 h 314943"/>
              <a:gd name="connsiteX2" fmla="*/ 1128800 w 1282407"/>
              <a:gd name="connsiteY2" fmla="*/ 157472 h 314943"/>
              <a:gd name="connsiteX3" fmla="*/ 1128800 w 1282407"/>
              <a:gd name="connsiteY3" fmla="*/ 0 h 314943"/>
              <a:gd name="connsiteX4" fmla="*/ 1282407 w 1282407"/>
              <a:gd name="connsiteY4" fmla="*/ 157472 h 314943"/>
              <a:gd name="connsiteX5" fmla="*/ 1128800 w 1282407"/>
              <a:gd name="connsiteY5" fmla="*/ 314943 h 314943"/>
              <a:gd name="connsiteX6" fmla="*/ 1128800 w 1282407"/>
              <a:gd name="connsiteY6" fmla="*/ 157472 h 314943"/>
              <a:gd name="connsiteX7" fmla="*/ 575688 w 1282407"/>
              <a:gd name="connsiteY7" fmla="*/ 157472 h 314943"/>
              <a:gd name="connsiteX8" fmla="*/ 0 w 1282407"/>
              <a:gd name="connsiteY8" fmla="*/ 157472 h 31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2407" h="314943" fill="none" extrusionOk="0">
                <a:moveTo>
                  <a:pt x="0" y="157472"/>
                </a:moveTo>
                <a:cubicBezTo>
                  <a:pt x="130487" y="152457"/>
                  <a:pt x="433489" y="155300"/>
                  <a:pt x="553112" y="157472"/>
                </a:cubicBezTo>
                <a:cubicBezTo>
                  <a:pt x="672735" y="159644"/>
                  <a:pt x="915068" y="182295"/>
                  <a:pt x="1128800" y="157472"/>
                </a:cubicBezTo>
                <a:cubicBezTo>
                  <a:pt x="1126406" y="85714"/>
                  <a:pt x="1136019" y="48845"/>
                  <a:pt x="1128800" y="0"/>
                </a:cubicBezTo>
                <a:cubicBezTo>
                  <a:pt x="1202734" y="78183"/>
                  <a:pt x="1205319" y="81118"/>
                  <a:pt x="1282407" y="157472"/>
                </a:cubicBezTo>
                <a:cubicBezTo>
                  <a:pt x="1224830" y="205281"/>
                  <a:pt x="1173766" y="274404"/>
                  <a:pt x="1128800" y="314943"/>
                </a:cubicBezTo>
                <a:cubicBezTo>
                  <a:pt x="1132649" y="280273"/>
                  <a:pt x="1131174" y="211145"/>
                  <a:pt x="1128800" y="157472"/>
                </a:cubicBezTo>
                <a:cubicBezTo>
                  <a:pt x="876827" y="166614"/>
                  <a:pt x="768746" y="156507"/>
                  <a:pt x="575688" y="157472"/>
                </a:cubicBezTo>
                <a:cubicBezTo>
                  <a:pt x="382630" y="158437"/>
                  <a:pt x="252194" y="175060"/>
                  <a:pt x="0" y="157472"/>
                </a:cubicBezTo>
                <a:close/>
              </a:path>
              <a:path w="1282407" h="314943" stroke="0" extrusionOk="0">
                <a:moveTo>
                  <a:pt x="0" y="157472"/>
                </a:moveTo>
                <a:cubicBezTo>
                  <a:pt x="233929" y="151115"/>
                  <a:pt x="391291" y="156272"/>
                  <a:pt x="564400" y="157472"/>
                </a:cubicBezTo>
                <a:cubicBezTo>
                  <a:pt x="737509" y="158672"/>
                  <a:pt x="985852" y="129925"/>
                  <a:pt x="1128800" y="157472"/>
                </a:cubicBezTo>
                <a:cubicBezTo>
                  <a:pt x="1122624" y="99958"/>
                  <a:pt x="1127302" y="56064"/>
                  <a:pt x="1128800" y="0"/>
                </a:cubicBezTo>
                <a:cubicBezTo>
                  <a:pt x="1160917" y="43067"/>
                  <a:pt x="1209790" y="94622"/>
                  <a:pt x="1282407" y="157472"/>
                </a:cubicBezTo>
                <a:cubicBezTo>
                  <a:pt x="1213576" y="227293"/>
                  <a:pt x="1188486" y="250269"/>
                  <a:pt x="1128800" y="314943"/>
                </a:cubicBezTo>
                <a:cubicBezTo>
                  <a:pt x="1125930" y="278122"/>
                  <a:pt x="1131586" y="200940"/>
                  <a:pt x="1128800" y="157472"/>
                </a:cubicBezTo>
                <a:cubicBezTo>
                  <a:pt x="996504" y="172507"/>
                  <a:pt x="775063" y="128816"/>
                  <a:pt x="553112" y="157472"/>
                </a:cubicBezTo>
                <a:cubicBezTo>
                  <a:pt x="331161" y="186128"/>
                  <a:pt x="247180" y="145249"/>
                  <a:pt x="0" y="157472"/>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TextBox 20">
            <a:extLst>
              <a:ext uri="{FF2B5EF4-FFF2-40B4-BE49-F238E27FC236}">
                <a16:creationId xmlns:a16="http://schemas.microsoft.com/office/drawing/2014/main" id="{D387955A-1BAE-F246-8DCD-D51D5EBC33B9}"/>
              </a:ext>
            </a:extLst>
          </p:cNvPr>
          <p:cNvSpPr txBox="1"/>
          <p:nvPr/>
        </p:nvSpPr>
        <p:spPr>
          <a:xfrm>
            <a:off x="5682109" y="5810045"/>
            <a:ext cx="2257285" cy="369332"/>
          </a:xfrm>
          <a:prstGeom prst="rect">
            <a:avLst/>
          </a:prstGeom>
          <a:noFill/>
        </p:spPr>
        <p:txBody>
          <a:bodyPr wrap="none" rtlCol="0">
            <a:spAutoFit/>
          </a:bodyPr>
          <a:lstStyle/>
          <a:p>
            <a:r>
              <a:rPr lang="en-NO" dirty="0"/>
              <a:t>O</a:t>
            </a:r>
            <a:r>
              <a:rPr lang="en-GB" dirty="0"/>
              <a:t>p</a:t>
            </a:r>
            <a:r>
              <a:rPr lang="en-NO" dirty="0"/>
              <a:t>s making changes</a:t>
            </a:r>
          </a:p>
        </p:txBody>
      </p:sp>
      <p:sp>
        <p:nvSpPr>
          <p:cNvPr id="22" name="Title 1">
            <a:extLst>
              <a:ext uri="{FF2B5EF4-FFF2-40B4-BE49-F238E27FC236}">
                <a16:creationId xmlns:a16="http://schemas.microsoft.com/office/drawing/2014/main" id="{6337233B-8145-E41D-363F-C59A755AD9CB}"/>
              </a:ext>
            </a:extLst>
          </p:cNvPr>
          <p:cNvSpPr>
            <a:spLocks noGrp="1"/>
          </p:cNvSpPr>
          <p:nvPr>
            <p:ph type="title"/>
          </p:nvPr>
        </p:nvSpPr>
        <p:spPr>
          <a:xfrm>
            <a:off x="838200" y="365125"/>
            <a:ext cx="10515600" cy="1325563"/>
          </a:xfrm>
        </p:spPr>
        <p:txBody>
          <a:bodyPr/>
          <a:lstStyle/>
          <a:p>
            <a:r>
              <a:rPr lang="en-NO" dirty="0"/>
              <a:t>External environments</a:t>
            </a:r>
          </a:p>
        </p:txBody>
      </p:sp>
      <p:pic>
        <p:nvPicPr>
          <p:cNvPr id="2" name="Picture 2" descr="Vi heter nå bspoke">
            <a:extLst>
              <a:ext uri="{FF2B5EF4-FFF2-40B4-BE49-F238E27FC236}">
                <a16:creationId xmlns:a16="http://schemas.microsoft.com/office/drawing/2014/main" id="{B4627C7F-70F0-1C09-6254-A1196BB13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72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7DEDF-5EC5-FABB-3FB0-DDE9EB1539D5}"/>
              </a:ext>
            </a:extLst>
          </p:cNvPr>
          <p:cNvSpPr>
            <a:spLocks noGrp="1"/>
          </p:cNvSpPr>
          <p:nvPr>
            <p:ph type="title"/>
          </p:nvPr>
        </p:nvSpPr>
        <p:spPr>
          <a:xfrm>
            <a:off x="411480" y="987552"/>
            <a:ext cx="4485861" cy="1088136"/>
          </a:xfrm>
        </p:spPr>
        <p:txBody>
          <a:bodyPr vert="horz" lIns="91440" tIns="45720" rIns="91440" bIns="45720" rtlCol="0" anchor="b">
            <a:normAutofit/>
          </a:bodyPr>
          <a:lstStyle/>
          <a:p>
            <a:r>
              <a:rPr lang="en-US" sz="3400"/>
              <a:t>About me</a:t>
            </a:r>
          </a:p>
        </p:txBody>
      </p:sp>
      <p:sp>
        <p:nvSpPr>
          <p:cNvPr id="3081" name="Rectangle 308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3" name="Rectangle 308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1CF6069D-1A6C-948E-85F1-CC3206B99E3B}"/>
              </a:ext>
            </a:extLst>
          </p:cNvPr>
          <p:cNvSpPr txBox="1"/>
          <p:nvPr/>
        </p:nvSpPr>
        <p:spPr>
          <a:xfrm>
            <a:off x="411479" y="2688336"/>
            <a:ext cx="4498848" cy="35844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t>Consultant @ </a:t>
            </a:r>
            <a:r>
              <a:rPr lang="en-US" dirty="0" err="1"/>
              <a:t>bspoke</a:t>
            </a:r>
            <a:endParaRPr lang="en-US" dirty="0"/>
          </a:p>
          <a:p>
            <a:pPr marL="742950" lvl="1" indent="-228600">
              <a:lnSpc>
                <a:spcPct val="90000"/>
              </a:lnSpc>
              <a:spcAft>
                <a:spcPts val="600"/>
              </a:spcAft>
              <a:buFont typeface="Arial" panose="020B0604020202020204" pitchFamily="34" charset="0"/>
              <a:buChar char="•"/>
            </a:pPr>
            <a:r>
              <a:rPr lang="en-US" dirty="0"/>
              <a:t>Tech Lead</a:t>
            </a:r>
          </a:p>
          <a:p>
            <a:pPr marL="742950" lvl="1" indent="-228600">
              <a:lnSpc>
                <a:spcPct val="90000"/>
              </a:lnSpc>
              <a:spcAft>
                <a:spcPts val="600"/>
              </a:spcAft>
              <a:buFont typeface="Arial" panose="020B0604020202020204" pitchFamily="34" charset="0"/>
              <a:buChar char="•"/>
            </a:pPr>
            <a:r>
              <a:rPr lang="en-US" dirty="0"/>
              <a:t>Architect</a:t>
            </a:r>
          </a:p>
          <a:p>
            <a:pPr marL="742950" lvl="1" indent="-228600">
              <a:lnSpc>
                <a:spcPct val="90000"/>
              </a:lnSpc>
              <a:spcAft>
                <a:spcPts val="600"/>
              </a:spcAft>
              <a:buFont typeface="Arial" panose="020B0604020202020204" pitchFamily="34" charset="0"/>
              <a:buChar char="•"/>
            </a:pPr>
            <a:r>
              <a:rPr lang="en-US" dirty="0"/>
              <a:t>Senior Developer</a:t>
            </a:r>
          </a:p>
          <a:p>
            <a:pPr marL="742950" lvl="1" indent="-228600">
              <a:lnSpc>
                <a:spcPct val="90000"/>
              </a:lnSpc>
              <a:spcAft>
                <a:spcPts val="600"/>
              </a:spcAft>
              <a:buFont typeface="Arial" panose="020B0604020202020204" pitchFamily="34" charset="0"/>
              <a:buChar char="•"/>
            </a:pPr>
            <a:r>
              <a:rPr lang="en-US" dirty="0"/>
              <a:t>Subject Manager</a:t>
            </a:r>
          </a:p>
          <a:p>
            <a:pPr marL="285750" indent="-228600">
              <a:lnSpc>
                <a:spcPct val="90000"/>
              </a:lnSpc>
              <a:spcAft>
                <a:spcPts val="600"/>
              </a:spcAft>
              <a:buFont typeface="Arial" panose="020B0604020202020204" pitchFamily="34" charset="0"/>
              <a:buChar char="•"/>
            </a:pPr>
            <a:r>
              <a:rPr lang="en-US" dirty="0"/>
              <a:t>Focus on developer processes</a:t>
            </a:r>
          </a:p>
        </p:txBody>
      </p:sp>
      <p:pic>
        <p:nvPicPr>
          <p:cNvPr id="3074" name="Picture 2" descr="John Mikael Lindbakk er skeptisk til ukritisk bruk av AI i programmering. 📸: Privat">
            <a:extLst>
              <a:ext uri="{FF2B5EF4-FFF2-40B4-BE49-F238E27FC236}">
                <a16:creationId xmlns:a16="http://schemas.microsoft.com/office/drawing/2014/main" id="{0A068F55-1FBA-19CB-3168-3AC98C7EB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511" r="22262"/>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3" name="Picture 2" descr="Vi heter nå bspoke">
            <a:extLst>
              <a:ext uri="{FF2B5EF4-FFF2-40B4-BE49-F238E27FC236}">
                <a16:creationId xmlns:a16="http://schemas.microsoft.com/office/drawing/2014/main" id="{1F1AFECB-ADF0-F48D-163C-52552A8BAD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444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08D4AC-7E10-9874-8908-25178776F614}"/>
              </a:ext>
            </a:extLst>
          </p:cNvPr>
          <p:cNvSpPr/>
          <p:nvPr/>
        </p:nvSpPr>
        <p:spPr>
          <a:xfrm>
            <a:off x="1945532" y="2529190"/>
            <a:ext cx="2458134" cy="1511029"/>
          </a:xfrm>
          <a:custGeom>
            <a:avLst/>
            <a:gdLst>
              <a:gd name="connsiteX0" fmla="*/ 0 w 2458134"/>
              <a:gd name="connsiteY0" fmla="*/ 0 h 1511029"/>
              <a:gd name="connsiteX1" fmla="*/ 589952 w 2458134"/>
              <a:gd name="connsiteY1" fmla="*/ 0 h 1511029"/>
              <a:gd name="connsiteX2" fmla="*/ 1130742 w 2458134"/>
              <a:gd name="connsiteY2" fmla="*/ 0 h 1511029"/>
              <a:gd name="connsiteX3" fmla="*/ 1794438 w 2458134"/>
              <a:gd name="connsiteY3" fmla="*/ 0 h 1511029"/>
              <a:gd name="connsiteX4" fmla="*/ 2458134 w 2458134"/>
              <a:gd name="connsiteY4" fmla="*/ 0 h 1511029"/>
              <a:gd name="connsiteX5" fmla="*/ 2458134 w 2458134"/>
              <a:gd name="connsiteY5" fmla="*/ 488566 h 1511029"/>
              <a:gd name="connsiteX6" fmla="*/ 2458134 w 2458134"/>
              <a:gd name="connsiteY6" fmla="*/ 962022 h 1511029"/>
              <a:gd name="connsiteX7" fmla="*/ 2458134 w 2458134"/>
              <a:gd name="connsiteY7" fmla="*/ 1511029 h 1511029"/>
              <a:gd name="connsiteX8" fmla="*/ 1843601 w 2458134"/>
              <a:gd name="connsiteY8" fmla="*/ 1511029 h 1511029"/>
              <a:gd name="connsiteX9" fmla="*/ 1302811 w 2458134"/>
              <a:gd name="connsiteY9" fmla="*/ 1511029 h 1511029"/>
              <a:gd name="connsiteX10" fmla="*/ 688278 w 2458134"/>
              <a:gd name="connsiteY10" fmla="*/ 1511029 h 1511029"/>
              <a:gd name="connsiteX11" fmla="*/ 0 w 2458134"/>
              <a:gd name="connsiteY11" fmla="*/ 1511029 h 1511029"/>
              <a:gd name="connsiteX12" fmla="*/ 0 w 2458134"/>
              <a:gd name="connsiteY12" fmla="*/ 1022463 h 1511029"/>
              <a:gd name="connsiteX13" fmla="*/ 0 w 2458134"/>
              <a:gd name="connsiteY13" fmla="*/ 533897 h 1511029"/>
              <a:gd name="connsiteX14" fmla="*/ 0 w 2458134"/>
              <a:gd name="connsiteY14" fmla="*/ 0 h 1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8134" h="1511029" extrusionOk="0">
                <a:moveTo>
                  <a:pt x="0" y="0"/>
                </a:moveTo>
                <a:cubicBezTo>
                  <a:pt x="288092" y="7011"/>
                  <a:pt x="452504" y="24989"/>
                  <a:pt x="589952" y="0"/>
                </a:cubicBezTo>
                <a:cubicBezTo>
                  <a:pt x="727400" y="-24989"/>
                  <a:pt x="930388" y="-5214"/>
                  <a:pt x="1130742" y="0"/>
                </a:cubicBezTo>
                <a:cubicBezTo>
                  <a:pt x="1331096" y="5214"/>
                  <a:pt x="1620957" y="-10543"/>
                  <a:pt x="1794438" y="0"/>
                </a:cubicBezTo>
                <a:cubicBezTo>
                  <a:pt x="1967919" y="10543"/>
                  <a:pt x="2227629" y="-28877"/>
                  <a:pt x="2458134" y="0"/>
                </a:cubicBezTo>
                <a:cubicBezTo>
                  <a:pt x="2442980" y="169899"/>
                  <a:pt x="2458830" y="368595"/>
                  <a:pt x="2458134" y="488566"/>
                </a:cubicBezTo>
                <a:cubicBezTo>
                  <a:pt x="2457438" y="608537"/>
                  <a:pt x="2441855" y="846656"/>
                  <a:pt x="2458134" y="962022"/>
                </a:cubicBezTo>
                <a:cubicBezTo>
                  <a:pt x="2474413" y="1077388"/>
                  <a:pt x="2468454" y="1273809"/>
                  <a:pt x="2458134" y="1511029"/>
                </a:cubicBezTo>
                <a:cubicBezTo>
                  <a:pt x="2307630" y="1527004"/>
                  <a:pt x="2004073" y="1520747"/>
                  <a:pt x="1843601" y="1511029"/>
                </a:cubicBezTo>
                <a:cubicBezTo>
                  <a:pt x="1683129" y="1501311"/>
                  <a:pt x="1563443" y="1522528"/>
                  <a:pt x="1302811" y="1511029"/>
                </a:cubicBezTo>
                <a:cubicBezTo>
                  <a:pt x="1042179" y="1499531"/>
                  <a:pt x="875836" y="1523219"/>
                  <a:pt x="688278" y="1511029"/>
                </a:cubicBezTo>
                <a:cubicBezTo>
                  <a:pt x="500720" y="1498839"/>
                  <a:pt x="159113" y="1499109"/>
                  <a:pt x="0" y="1511029"/>
                </a:cubicBezTo>
                <a:cubicBezTo>
                  <a:pt x="-19679" y="1331615"/>
                  <a:pt x="-2014" y="1254169"/>
                  <a:pt x="0" y="1022463"/>
                </a:cubicBezTo>
                <a:cubicBezTo>
                  <a:pt x="2014" y="790757"/>
                  <a:pt x="2865" y="733951"/>
                  <a:pt x="0" y="533897"/>
                </a:cubicBezTo>
                <a:cubicBezTo>
                  <a:pt x="-2865" y="333843"/>
                  <a:pt x="-18900" y="10965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System A</a:t>
            </a:r>
          </a:p>
        </p:txBody>
      </p:sp>
      <p:sp>
        <p:nvSpPr>
          <p:cNvPr id="6" name="Rectangle 5">
            <a:extLst>
              <a:ext uri="{FF2B5EF4-FFF2-40B4-BE49-F238E27FC236}">
                <a16:creationId xmlns:a16="http://schemas.microsoft.com/office/drawing/2014/main" id="{07CA0365-4929-945C-8EB1-D9A19ED5722A}"/>
              </a:ext>
            </a:extLst>
          </p:cNvPr>
          <p:cNvSpPr/>
          <p:nvPr/>
        </p:nvSpPr>
        <p:spPr>
          <a:xfrm>
            <a:off x="7889131" y="2529189"/>
            <a:ext cx="2458134" cy="1511029"/>
          </a:xfrm>
          <a:custGeom>
            <a:avLst/>
            <a:gdLst>
              <a:gd name="connsiteX0" fmla="*/ 0 w 2458134"/>
              <a:gd name="connsiteY0" fmla="*/ 0 h 1511029"/>
              <a:gd name="connsiteX1" fmla="*/ 589952 w 2458134"/>
              <a:gd name="connsiteY1" fmla="*/ 0 h 1511029"/>
              <a:gd name="connsiteX2" fmla="*/ 1130742 w 2458134"/>
              <a:gd name="connsiteY2" fmla="*/ 0 h 1511029"/>
              <a:gd name="connsiteX3" fmla="*/ 1794438 w 2458134"/>
              <a:gd name="connsiteY3" fmla="*/ 0 h 1511029"/>
              <a:gd name="connsiteX4" fmla="*/ 2458134 w 2458134"/>
              <a:gd name="connsiteY4" fmla="*/ 0 h 1511029"/>
              <a:gd name="connsiteX5" fmla="*/ 2458134 w 2458134"/>
              <a:gd name="connsiteY5" fmla="*/ 488566 h 1511029"/>
              <a:gd name="connsiteX6" fmla="*/ 2458134 w 2458134"/>
              <a:gd name="connsiteY6" fmla="*/ 962022 h 1511029"/>
              <a:gd name="connsiteX7" fmla="*/ 2458134 w 2458134"/>
              <a:gd name="connsiteY7" fmla="*/ 1511029 h 1511029"/>
              <a:gd name="connsiteX8" fmla="*/ 1843601 w 2458134"/>
              <a:gd name="connsiteY8" fmla="*/ 1511029 h 1511029"/>
              <a:gd name="connsiteX9" fmla="*/ 1302811 w 2458134"/>
              <a:gd name="connsiteY9" fmla="*/ 1511029 h 1511029"/>
              <a:gd name="connsiteX10" fmla="*/ 688278 w 2458134"/>
              <a:gd name="connsiteY10" fmla="*/ 1511029 h 1511029"/>
              <a:gd name="connsiteX11" fmla="*/ 0 w 2458134"/>
              <a:gd name="connsiteY11" fmla="*/ 1511029 h 1511029"/>
              <a:gd name="connsiteX12" fmla="*/ 0 w 2458134"/>
              <a:gd name="connsiteY12" fmla="*/ 1022463 h 1511029"/>
              <a:gd name="connsiteX13" fmla="*/ 0 w 2458134"/>
              <a:gd name="connsiteY13" fmla="*/ 533897 h 1511029"/>
              <a:gd name="connsiteX14" fmla="*/ 0 w 2458134"/>
              <a:gd name="connsiteY14" fmla="*/ 0 h 1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8134" h="1511029" extrusionOk="0">
                <a:moveTo>
                  <a:pt x="0" y="0"/>
                </a:moveTo>
                <a:cubicBezTo>
                  <a:pt x="288092" y="7011"/>
                  <a:pt x="452504" y="24989"/>
                  <a:pt x="589952" y="0"/>
                </a:cubicBezTo>
                <a:cubicBezTo>
                  <a:pt x="727400" y="-24989"/>
                  <a:pt x="930388" y="-5214"/>
                  <a:pt x="1130742" y="0"/>
                </a:cubicBezTo>
                <a:cubicBezTo>
                  <a:pt x="1331096" y="5214"/>
                  <a:pt x="1620957" y="-10543"/>
                  <a:pt x="1794438" y="0"/>
                </a:cubicBezTo>
                <a:cubicBezTo>
                  <a:pt x="1967919" y="10543"/>
                  <a:pt x="2227629" y="-28877"/>
                  <a:pt x="2458134" y="0"/>
                </a:cubicBezTo>
                <a:cubicBezTo>
                  <a:pt x="2442980" y="169899"/>
                  <a:pt x="2458830" y="368595"/>
                  <a:pt x="2458134" y="488566"/>
                </a:cubicBezTo>
                <a:cubicBezTo>
                  <a:pt x="2457438" y="608537"/>
                  <a:pt x="2441855" y="846656"/>
                  <a:pt x="2458134" y="962022"/>
                </a:cubicBezTo>
                <a:cubicBezTo>
                  <a:pt x="2474413" y="1077388"/>
                  <a:pt x="2468454" y="1273809"/>
                  <a:pt x="2458134" y="1511029"/>
                </a:cubicBezTo>
                <a:cubicBezTo>
                  <a:pt x="2307630" y="1527004"/>
                  <a:pt x="2004073" y="1520747"/>
                  <a:pt x="1843601" y="1511029"/>
                </a:cubicBezTo>
                <a:cubicBezTo>
                  <a:pt x="1683129" y="1501311"/>
                  <a:pt x="1563443" y="1522528"/>
                  <a:pt x="1302811" y="1511029"/>
                </a:cubicBezTo>
                <a:cubicBezTo>
                  <a:pt x="1042179" y="1499531"/>
                  <a:pt x="875836" y="1523219"/>
                  <a:pt x="688278" y="1511029"/>
                </a:cubicBezTo>
                <a:cubicBezTo>
                  <a:pt x="500720" y="1498839"/>
                  <a:pt x="159113" y="1499109"/>
                  <a:pt x="0" y="1511029"/>
                </a:cubicBezTo>
                <a:cubicBezTo>
                  <a:pt x="-19679" y="1331615"/>
                  <a:pt x="-2014" y="1254169"/>
                  <a:pt x="0" y="1022463"/>
                </a:cubicBezTo>
                <a:cubicBezTo>
                  <a:pt x="2014" y="790757"/>
                  <a:pt x="2865" y="733951"/>
                  <a:pt x="0" y="533897"/>
                </a:cubicBezTo>
                <a:cubicBezTo>
                  <a:pt x="-2865" y="333843"/>
                  <a:pt x="-18900" y="10965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System B</a:t>
            </a:r>
          </a:p>
        </p:txBody>
      </p:sp>
      <p:sp>
        <p:nvSpPr>
          <p:cNvPr id="8" name="Right Arrow 7">
            <a:extLst>
              <a:ext uri="{FF2B5EF4-FFF2-40B4-BE49-F238E27FC236}">
                <a16:creationId xmlns:a16="http://schemas.microsoft.com/office/drawing/2014/main" id="{AFC2A5E1-9B18-612E-B2CC-8F2281F4A0D8}"/>
              </a:ext>
            </a:extLst>
          </p:cNvPr>
          <p:cNvSpPr/>
          <p:nvPr/>
        </p:nvSpPr>
        <p:spPr>
          <a:xfrm>
            <a:off x="4403665" y="2960289"/>
            <a:ext cx="3485466" cy="207840"/>
          </a:xfrm>
          <a:custGeom>
            <a:avLst/>
            <a:gdLst>
              <a:gd name="connsiteX0" fmla="*/ 0 w 3485466"/>
              <a:gd name="connsiteY0" fmla="*/ 103920 h 207840"/>
              <a:gd name="connsiteX1" fmla="*/ 710660 w 3485466"/>
              <a:gd name="connsiteY1" fmla="*/ 103920 h 207840"/>
              <a:gd name="connsiteX2" fmla="*/ 1353638 w 3485466"/>
              <a:gd name="connsiteY2" fmla="*/ 103920 h 207840"/>
              <a:gd name="connsiteX3" fmla="*/ 2064299 w 3485466"/>
              <a:gd name="connsiteY3" fmla="*/ 103920 h 207840"/>
              <a:gd name="connsiteX4" fmla="*/ 2673436 w 3485466"/>
              <a:gd name="connsiteY4" fmla="*/ 103920 h 207840"/>
              <a:gd name="connsiteX5" fmla="*/ 3384096 w 3485466"/>
              <a:gd name="connsiteY5" fmla="*/ 103920 h 207840"/>
              <a:gd name="connsiteX6" fmla="*/ 3384096 w 3485466"/>
              <a:gd name="connsiteY6" fmla="*/ 0 h 207840"/>
              <a:gd name="connsiteX7" fmla="*/ 3485466 w 3485466"/>
              <a:gd name="connsiteY7" fmla="*/ 103920 h 207840"/>
              <a:gd name="connsiteX8" fmla="*/ 3384096 w 3485466"/>
              <a:gd name="connsiteY8" fmla="*/ 207840 h 207840"/>
              <a:gd name="connsiteX9" fmla="*/ 3384096 w 3485466"/>
              <a:gd name="connsiteY9" fmla="*/ 103920 h 207840"/>
              <a:gd name="connsiteX10" fmla="*/ 2707277 w 3485466"/>
              <a:gd name="connsiteY10" fmla="*/ 103920 h 207840"/>
              <a:gd name="connsiteX11" fmla="*/ 2030458 w 3485466"/>
              <a:gd name="connsiteY11" fmla="*/ 103920 h 207840"/>
              <a:gd name="connsiteX12" fmla="*/ 1387479 w 3485466"/>
              <a:gd name="connsiteY12" fmla="*/ 103920 h 207840"/>
              <a:gd name="connsiteX13" fmla="*/ 744501 w 3485466"/>
              <a:gd name="connsiteY13" fmla="*/ 103920 h 207840"/>
              <a:gd name="connsiteX14" fmla="*/ 0 w 3485466"/>
              <a:gd name="connsiteY14" fmla="*/ 103920 h 2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5466" h="207840" fill="none" extrusionOk="0">
                <a:moveTo>
                  <a:pt x="0" y="103920"/>
                </a:moveTo>
                <a:cubicBezTo>
                  <a:pt x="329188" y="86619"/>
                  <a:pt x="478230" y="121723"/>
                  <a:pt x="710660" y="103920"/>
                </a:cubicBezTo>
                <a:cubicBezTo>
                  <a:pt x="943090" y="86117"/>
                  <a:pt x="1044218" y="123770"/>
                  <a:pt x="1353638" y="103920"/>
                </a:cubicBezTo>
                <a:cubicBezTo>
                  <a:pt x="1663058" y="84070"/>
                  <a:pt x="1844746" y="69214"/>
                  <a:pt x="2064299" y="103920"/>
                </a:cubicBezTo>
                <a:cubicBezTo>
                  <a:pt x="2283852" y="138626"/>
                  <a:pt x="2461572" y="132977"/>
                  <a:pt x="2673436" y="103920"/>
                </a:cubicBezTo>
                <a:cubicBezTo>
                  <a:pt x="2885300" y="74863"/>
                  <a:pt x="3164054" y="102529"/>
                  <a:pt x="3384096" y="103920"/>
                </a:cubicBezTo>
                <a:cubicBezTo>
                  <a:pt x="3381158" y="73336"/>
                  <a:pt x="3382028" y="46095"/>
                  <a:pt x="3384096" y="0"/>
                </a:cubicBezTo>
                <a:cubicBezTo>
                  <a:pt x="3407310" y="31469"/>
                  <a:pt x="3453121" y="78679"/>
                  <a:pt x="3485466" y="103920"/>
                </a:cubicBezTo>
                <a:cubicBezTo>
                  <a:pt x="3454890" y="125508"/>
                  <a:pt x="3425811" y="156196"/>
                  <a:pt x="3384096" y="207840"/>
                </a:cubicBezTo>
                <a:cubicBezTo>
                  <a:pt x="3388456" y="179977"/>
                  <a:pt x="3380697" y="136845"/>
                  <a:pt x="3384096" y="103920"/>
                </a:cubicBezTo>
                <a:cubicBezTo>
                  <a:pt x="3142536" y="93866"/>
                  <a:pt x="2866596" y="136416"/>
                  <a:pt x="2707277" y="103920"/>
                </a:cubicBezTo>
                <a:cubicBezTo>
                  <a:pt x="2547958" y="71424"/>
                  <a:pt x="2336498" y="131826"/>
                  <a:pt x="2030458" y="103920"/>
                </a:cubicBezTo>
                <a:cubicBezTo>
                  <a:pt x="1724418" y="76014"/>
                  <a:pt x="1670118" y="125939"/>
                  <a:pt x="1387479" y="103920"/>
                </a:cubicBezTo>
                <a:cubicBezTo>
                  <a:pt x="1104840" y="81901"/>
                  <a:pt x="1055891" y="111473"/>
                  <a:pt x="744501" y="103920"/>
                </a:cubicBezTo>
                <a:cubicBezTo>
                  <a:pt x="433111" y="96367"/>
                  <a:pt x="158074" y="107056"/>
                  <a:pt x="0" y="103920"/>
                </a:cubicBezTo>
                <a:close/>
              </a:path>
              <a:path w="3485466" h="207840" stroke="0" extrusionOk="0">
                <a:moveTo>
                  <a:pt x="0" y="103920"/>
                </a:moveTo>
                <a:cubicBezTo>
                  <a:pt x="293544" y="76750"/>
                  <a:pt x="382747" y="82968"/>
                  <a:pt x="676819" y="103920"/>
                </a:cubicBezTo>
                <a:cubicBezTo>
                  <a:pt x="970891" y="124872"/>
                  <a:pt x="1035817" y="87000"/>
                  <a:pt x="1387479" y="103920"/>
                </a:cubicBezTo>
                <a:cubicBezTo>
                  <a:pt x="1739141" y="120840"/>
                  <a:pt x="1816303" y="73307"/>
                  <a:pt x="2064299" y="103920"/>
                </a:cubicBezTo>
                <a:cubicBezTo>
                  <a:pt x="2312295" y="134533"/>
                  <a:pt x="2614865" y="120903"/>
                  <a:pt x="2774959" y="103920"/>
                </a:cubicBezTo>
                <a:cubicBezTo>
                  <a:pt x="2935053" y="86937"/>
                  <a:pt x="3085468" y="107080"/>
                  <a:pt x="3384096" y="103920"/>
                </a:cubicBezTo>
                <a:cubicBezTo>
                  <a:pt x="3380268" y="82042"/>
                  <a:pt x="3385165" y="26265"/>
                  <a:pt x="3384096" y="0"/>
                </a:cubicBezTo>
                <a:cubicBezTo>
                  <a:pt x="3417119" y="43350"/>
                  <a:pt x="3450921" y="75049"/>
                  <a:pt x="3485466" y="103920"/>
                </a:cubicBezTo>
                <a:cubicBezTo>
                  <a:pt x="3439976" y="141578"/>
                  <a:pt x="3429125" y="159606"/>
                  <a:pt x="3384096" y="207840"/>
                </a:cubicBezTo>
                <a:cubicBezTo>
                  <a:pt x="3379621" y="157951"/>
                  <a:pt x="3385196" y="137884"/>
                  <a:pt x="3384096" y="103920"/>
                </a:cubicBezTo>
                <a:cubicBezTo>
                  <a:pt x="3158670" y="115204"/>
                  <a:pt x="3078682" y="122314"/>
                  <a:pt x="2808800" y="103920"/>
                </a:cubicBezTo>
                <a:cubicBezTo>
                  <a:pt x="2538918" y="85526"/>
                  <a:pt x="2388919" y="112948"/>
                  <a:pt x="2064299" y="103920"/>
                </a:cubicBezTo>
                <a:cubicBezTo>
                  <a:pt x="1739679" y="94892"/>
                  <a:pt x="1725486" y="76777"/>
                  <a:pt x="1455161" y="103920"/>
                </a:cubicBezTo>
                <a:cubicBezTo>
                  <a:pt x="1184836" y="131063"/>
                  <a:pt x="1059256" y="126750"/>
                  <a:pt x="778342" y="103920"/>
                </a:cubicBezTo>
                <a:cubicBezTo>
                  <a:pt x="497428" y="81090"/>
                  <a:pt x="209281" y="124782"/>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TextBox 9">
            <a:extLst>
              <a:ext uri="{FF2B5EF4-FFF2-40B4-BE49-F238E27FC236}">
                <a16:creationId xmlns:a16="http://schemas.microsoft.com/office/drawing/2014/main" id="{2133A1BD-DC46-8759-F75E-37F09BB97A16}"/>
              </a:ext>
            </a:extLst>
          </p:cNvPr>
          <p:cNvSpPr txBox="1"/>
          <p:nvPr/>
        </p:nvSpPr>
        <p:spPr>
          <a:xfrm>
            <a:off x="5615904" y="2694876"/>
            <a:ext cx="1012072" cy="369332"/>
          </a:xfrm>
          <a:prstGeom prst="rect">
            <a:avLst/>
          </a:prstGeom>
          <a:noFill/>
        </p:spPr>
        <p:txBody>
          <a:bodyPr wrap="none" rtlCol="0">
            <a:spAutoFit/>
          </a:bodyPr>
          <a:lstStyle/>
          <a:p>
            <a:r>
              <a:rPr lang="en-NO" dirty="0"/>
              <a:t>Request</a:t>
            </a:r>
          </a:p>
        </p:txBody>
      </p:sp>
      <p:sp>
        <p:nvSpPr>
          <p:cNvPr id="11" name="Right Arrow 10">
            <a:extLst>
              <a:ext uri="{FF2B5EF4-FFF2-40B4-BE49-F238E27FC236}">
                <a16:creationId xmlns:a16="http://schemas.microsoft.com/office/drawing/2014/main" id="{D6C3476B-B89E-4AFF-564C-9FFF9F31E175}"/>
              </a:ext>
            </a:extLst>
          </p:cNvPr>
          <p:cNvSpPr/>
          <p:nvPr/>
        </p:nvSpPr>
        <p:spPr>
          <a:xfrm rot="10800000">
            <a:off x="4403665" y="3612192"/>
            <a:ext cx="3485465" cy="207839"/>
          </a:xfrm>
          <a:custGeom>
            <a:avLst/>
            <a:gdLst>
              <a:gd name="connsiteX0" fmla="*/ 0 w 3485465"/>
              <a:gd name="connsiteY0" fmla="*/ 103920 h 207839"/>
              <a:gd name="connsiteX1" fmla="*/ 710660 w 3485465"/>
              <a:gd name="connsiteY1" fmla="*/ 103920 h 207839"/>
              <a:gd name="connsiteX2" fmla="*/ 1353638 w 3485465"/>
              <a:gd name="connsiteY2" fmla="*/ 103920 h 207839"/>
              <a:gd name="connsiteX3" fmla="*/ 2064299 w 3485465"/>
              <a:gd name="connsiteY3" fmla="*/ 103920 h 207839"/>
              <a:gd name="connsiteX4" fmla="*/ 2673436 w 3485465"/>
              <a:gd name="connsiteY4" fmla="*/ 103920 h 207839"/>
              <a:gd name="connsiteX5" fmla="*/ 3384096 w 3485465"/>
              <a:gd name="connsiteY5" fmla="*/ 103920 h 207839"/>
              <a:gd name="connsiteX6" fmla="*/ 3384096 w 3485465"/>
              <a:gd name="connsiteY6" fmla="*/ 0 h 207839"/>
              <a:gd name="connsiteX7" fmla="*/ 3485465 w 3485465"/>
              <a:gd name="connsiteY7" fmla="*/ 103920 h 207839"/>
              <a:gd name="connsiteX8" fmla="*/ 3384096 w 3485465"/>
              <a:gd name="connsiteY8" fmla="*/ 207839 h 207839"/>
              <a:gd name="connsiteX9" fmla="*/ 3384096 w 3485465"/>
              <a:gd name="connsiteY9" fmla="*/ 103920 h 207839"/>
              <a:gd name="connsiteX10" fmla="*/ 2707277 w 3485465"/>
              <a:gd name="connsiteY10" fmla="*/ 103920 h 207839"/>
              <a:gd name="connsiteX11" fmla="*/ 2030458 w 3485465"/>
              <a:gd name="connsiteY11" fmla="*/ 103920 h 207839"/>
              <a:gd name="connsiteX12" fmla="*/ 1387479 w 3485465"/>
              <a:gd name="connsiteY12" fmla="*/ 103920 h 207839"/>
              <a:gd name="connsiteX13" fmla="*/ 744501 w 3485465"/>
              <a:gd name="connsiteY13" fmla="*/ 103920 h 207839"/>
              <a:gd name="connsiteX14" fmla="*/ 0 w 3485465"/>
              <a:gd name="connsiteY14" fmla="*/ 103920 h 20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5465" h="207839" fill="none" extrusionOk="0">
                <a:moveTo>
                  <a:pt x="0" y="103920"/>
                </a:moveTo>
                <a:cubicBezTo>
                  <a:pt x="329188" y="86619"/>
                  <a:pt x="478230" y="121723"/>
                  <a:pt x="710660" y="103920"/>
                </a:cubicBezTo>
                <a:cubicBezTo>
                  <a:pt x="943090" y="86117"/>
                  <a:pt x="1044218" y="123770"/>
                  <a:pt x="1353638" y="103920"/>
                </a:cubicBezTo>
                <a:cubicBezTo>
                  <a:pt x="1663058" y="84070"/>
                  <a:pt x="1844746" y="69214"/>
                  <a:pt x="2064299" y="103920"/>
                </a:cubicBezTo>
                <a:cubicBezTo>
                  <a:pt x="2283852" y="138626"/>
                  <a:pt x="2461572" y="132977"/>
                  <a:pt x="2673436" y="103920"/>
                </a:cubicBezTo>
                <a:cubicBezTo>
                  <a:pt x="2885300" y="74863"/>
                  <a:pt x="3164054" y="102529"/>
                  <a:pt x="3384096" y="103920"/>
                </a:cubicBezTo>
                <a:cubicBezTo>
                  <a:pt x="3381158" y="73336"/>
                  <a:pt x="3382028" y="46095"/>
                  <a:pt x="3384096" y="0"/>
                </a:cubicBezTo>
                <a:cubicBezTo>
                  <a:pt x="3416214" y="26796"/>
                  <a:pt x="3436206" y="61230"/>
                  <a:pt x="3485465" y="103920"/>
                </a:cubicBezTo>
                <a:cubicBezTo>
                  <a:pt x="3464322" y="125323"/>
                  <a:pt x="3412395" y="182273"/>
                  <a:pt x="3384096" y="207839"/>
                </a:cubicBezTo>
                <a:cubicBezTo>
                  <a:pt x="3386573" y="174751"/>
                  <a:pt x="3386771" y="131537"/>
                  <a:pt x="3384096" y="103920"/>
                </a:cubicBezTo>
                <a:cubicBezTo>
                  <a:pt x="3142536" y="93866"/>
                  <a:pt x="2866596" y="136416"/>
                  <a:pt x="2707277" y="103920"/>
                </a:cubicBezTo>
                <a:cubicBezTo>
                  <a:pt x="2547958" y="71424"/>
                  <a:pt x="2336498" y="131826"/>
                  <a:pt x="2030458" y="103920"/>
                </a:cubicBezTo>
                <a:cubicBezTo>
                  <a:pt x="1724418" y="76014"/>
                  <a:pt x="1670118" y="125939"/>
                  <a:pt x="1387479" y="103920"/>
                </a:cubicBezTo>
                <a:cubicBezTo>
                  <a:pt x="1104840" y="81901"/>
                  <a:pt x="1055891" y="111473"/>
                  <a:pt x="744501" y="103920"/>
                </a:cubicBezTo>
                <a:cubicBezTo>
                  <a:pt x="433111" y="96367"/>
                  <a:pt x="158074" y="107056"/>
                  <a:pt x="0" y="103920"/>
                </a:cubicBezTo>
                <a:close/>
              </a:path>
              <a:path w="3485465" h="207839" stroke="0" extrusionOk="0">
                <a:moveTo>
                  <a:pt x="0" y="103920"/>
                </a:moveTo>
                <a:cubicBezTo>
                  <a:pt x="293544" y="76750"/>
                  <a:pt x="382747" y="82968"/>
                  <a:pt x="676819" y="103920"/>
                </a:cubicBezTo>
                <a:cubicBezTo>
                  <a:pt x="970891" y="124872"/>
                  <a:pt x="1035817" y="87000"/>
                  <a:pt x="1387479" y="103920"/>
                </a:cubicBezTo>
                <a:cubicBezTo>
                  <a:pt x="1739141" y="120840"/>
                  <a:pt x="1816303" y="73307"/>
                  <a:pt x="2064299" y="103920"/>
                </a:cubicBezTo>
                <a:cubicBezTo>
                  <a:pt x="2312295" y="134533"/>
                  <a:pt x="2614865" y="120903"/>
                  <a:pt x="2774959" y="103920"/>
                </a:cubicBezTo>
                <a:cubicBezTo>
                  <a:pt x="2935053" y="86937"/>
                  <a:pt x="3085468" y="107080"/>
                  <a:pt x="3384096" y="103920"/>
                </a:cubicBezTo>
                <a:cubicBezTo>
                  <a:pt x="3380268" y="82042"/>
                  <a:pt x="3385165" y="26265"/>
                  <a:pt x="3384096" y="0"/>
                </a:cubicBezTo>
                <a:cubicBezTo>
                  <a:pt x="3430455" y="41420"/>
                  <a:pt x="3461659" y="78613"/>
                  <a:pt x="3485465" y="103920"/>
                </a:cubicBezTo>
                <a:cubicBezTo>
                  <a:pt x="3454302" y="143918"/>
                  <a:pt x="3431567" y="164718"/>
                  <a:pt x="3384096" y="207839"/>
                </a:cubicBezTo>
                <a:cubicBezTo>
                  <a:pt x="3384365" y="183123"/>
                  <a:pt x="3382279" y="146994"/>
                  <a:pt x="3384096" y="103920"/>
                </a:cubicBezTo>
                <a:cubicBezTo>
                  <a:pt x="3158670" y="115204"/>
                  <a:pt x="3078682" y="122314"/>
                  <a:pt x="2808800" y="103920"/>
                </a:cubicBezTo>
                <a:cubicBezTo>
                  <a:pt x="2538918" y="85526"/>
                  <a:pt x="2388919" y="112948"/>
                  <a:pt x="2064299" y="103920"/>
                </a:cubicBezTo>
                <a:cubicBezTo>
                  <a:pt x="1739679" y="94892"/>
                  <a:pt x="1725486" y="76777"/>
                  <a:pt x="1455161" y="103920"/>
                </a:cubicBezTo>
                <a:cubicBezTo>
                  <a:pt x="1184836" y="131063"/>
                  <a:pt x="1059256" y="126750"/>
                  <a:pt x="778342" y="103920"/>
                </a:cubicBezTo>
                <a:cubicBezTo>
                  <a:pt x="497428" y="81090"/>
                  <a:pt x="209281" y="124782"/>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TextBox 11">
            <a:extLst>
              <a:ext uri="{FF2B5EF4-FFF2-40B4-BE49-F238E27FC236}">
                <a16:creationId xmlns:a16="http://schemas.microsoft.com/office/drawing/2014/main" id="{D1A557B5-CB7D-6D4D-082E-AE5D074C0437}"/>
              </a:ext>
            </a:extLst>
          </p:cNvPr>
          <p:cNvSpPr txBox="1"/>
          <p:nvPr/>
        </p:nvSpPr>
        <p:spPr>
          <a:xfrm>
            <a:off x="5534279" y="3376127"/>
            <a:ext cx="1175322" cy="369332"/>
          </a:xfrm>
          <a:prstGeom prst="rect">
            <a:avLst/>
          </a:prstGeom>
          <a:noFill/>
        </p:spPr>
        <p:txBody>
          <a:bodyPr wrap="none" rtlCol="0">
            <a:spAutoFit/>
          </a:bodyPr>
          <a:lstStyle/>
          <a:p>
            <a:r>
              <a:rPr lang="en-NO" dirty="0"/>
              <a:t>Response</a:t>
            </a:r>
          </a:p>
        </p:txBody>
      </p:sp>
      <p:pic>
        <p:nvPicPr>
          <p:cNvPr id="18" name="Picture 17">
            <a:extLst>
              <a:ext uri="{FF2B5EF4-FFF2-40B4-BE49-F238E27FC236}">
                <a16:creationId xmlns:a16="http://schemas.microsoft.com/office/drawing/2014/main" id="{0108702E-09DB-561F-2915-AD63A0ADF61E}"/>
              </a:ext>
            </a:extLst>
          </p:cNvPr>
          <p:cNvPicPr>
            <a:picLocks noChangeAspect="1"/>
          </p:cNvPicPr>
          <p:nvPr/>
        </p:nvPicPr>
        <p:blipFill>
          <a:blip r:embed="rId2"/>
          <a:stretch>
            <a:fillRect/>
          </a:stretch>
        </p:blipFill>
        <p:spPr>
          <a:xfrm>
            <a:off x="3697118" y="960064"/>
            <a:ext cx="2177779" cy="1494554"/>
          </a:xfrm>
          <a:prstGeom prst="rect">
            <a:avLst/>
          </a:prstGeom>
        </p:spPr>
      </p:pic>
      <p:pic>
        <p:nvPicPr>
          <p:cNvPr id="20" name="Picture 19">
            <a:extLst>
              <a:ext uri="{FF2B5EF4-FFF2-40B4-BE49-F238E27FC236}">
                <a16:creationId xmlns:a16="http://schemas.microsoft.com/office/drawing/2014/main" id="{66583FFD-1145-1DC3-298D-A5FCBE039881}"/>
              </a:ext>
            </a:extLst>
          </p:cNvPr>
          <p:cNvPicPr>
            <a:picLocks noChangeAspect="1"/>
          </p:cNvPicPr>
          <p:nvPr/>
        </p:nvPicPr>
        <p:blipFill>
          <a:blip r:embed="rId3"/>
          <a:stretch>
            <a:fillRect/>
          </a:stretch>
        </p:blipFill>
        <p:spPr>
          <a:xfrm>
            <a:off x="6709601" y="4203874"/>
            <a:ext cx="2172352" cy="1838690"/>
          </a:xfrm>
          <a:prstGeom prst="rect">
            <a:avLst/>
          </a:prstGeom>
        </p:spPr>
      </p:pic>
      <p:pic>
        <p:nvPicPr>
          <p:cNvPr id="2" name="Picture 2" descr="Vi heter nå bspoke">
            <a:extLst>
              <a:ext uri="{FF2B5EF4-FFF2-40B4-BE49-F238E27FC236}">
                <a16:creationId xmlns:a16="http://schemas.microsoft.com/office/drawing/2014/main" id="{7FC78A58-6E80-9313-B3CA-FDE404D82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018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08D4AC-7E10-9874-8908-25178776F614}"/>
              </a:ext>
            </a:extLst>
          </p:cNvPr>
          <p:cNvSpPr/>
          <p:nvPr/>
        </p:nvSpPr>
        <p:spPr>
          <a:xfrm>
            <a:off x="126698" y="2529190"/>
            <a:ext cx="2458134" cy="1511029"/>
          </a:xfrm>
          <a:custGeom>
            <a:avLst/>
            <a:gdLst>
              <a:gd name="connsiteX0" fmla="*/ 0 w 2458134"/>
              <a:gd name="connsiteY0" fmla="*/ 0 h 1511029"/>
              <a:gd name="connsiteX1" fmla="*/ 589952 w 2458134"/>
              <a:gd name="connsiteY1" fmla="*/ 0 h 1511029"/>
              <a:gd name="connsiteX2" fmla="*/ 1130742 w 2458134"/>
              <a:gd name="connsiteY2" fmla="*/ 0 h 1511029"/>
              <a:gd name="connsiteX3" fmla="*/ 1794438 w 2458134"/>
              <a:gd name="connsiteY3" fmla="*/ 0 h 1511029"/>
              <a:gd name="connsiteX4" fmla="*/ 2458134 w 2458134"/>
              <a:gd name="connsiteY4" fmla="*/ 0 h 1511029"/>
              <a:gd name="connsiteX5" fmla="*/ 2458134 w 2458134"/>
              <a:gd name="connsiteY5" fmla="*/ 488566 h 1511029"/>
              <a:gd name="connsiteX6" fmla="*/ 2458134 w 2458134"/>
              <a:gd name="connsiteY6" fmla="*/ 962022 h 1511029"/>
              <a:gd name="connsiteX7" fmla="*/ 2458134 w 2458134"/>
              <a:gd name="connsiteY7" fmla="*/ 1511029 h 1511029"/>
              <a:gd name="connsiteX8" fmla="*/ 1843601 w 2458134"/>
              <a:gd name="connsiteY8" fmla="*/ 1511029 h 1511029"/>
              <a:gd name="connsiteX9" fmla="*/ 1302811 w 2458134"/>
              <a:gd name="connsiteY9" fmla="*/ 1511029 h 1511029"/>
              <a:gd name="connsiteX10" fmla="*/ 688278 w 2458134"/>
              <a:gd name="connsiteY10" fmla="*/ 1511029 h 1511029"/>
              <a:gd name="connsiteX11" fmla="*/ 0 w 2458134"/>
              <a:gd name="connsiteY11" fmla="*/ 1511029 h 1511029"/>
              <a:gd name="connsiteX12" fmla="*/ 0 w 2458134"/>
              <a:gd name="connsiteY12" fmla="*/ 1022463 h 1511029"/>
              <a:gd name="connsiteX13" fmla="*/ 0 w 2458134"/>
              <a:gd name="connsiteY13" fmla="*/ 533897 h 1511029"/>
              <a:gd name="connsiteX14" fmla="*/ 0 w 2458134"/>
              <a:gd name="connsiteY14" fmla="*/ 0 h 1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8134" h="1511029" extrusionOk="0">
                <a:moveTo>
                  <a:pt x="0" y="0"/>
                </a:moveTo>
                <a:cubicBezTo>
                  <a:pt x="288092" y="7011"/>
                  <a:pt x="452504" y="24989"/>
                  <a:pt x="589952" y="0"/>
                </a:cubicBezTo>
                <a:cubicBezTo>
                  <a:pt x="727400" y="-24989"/>
                  <a:pt x="930388" y="-5214"/>
                  <a:pt x="1130742" y="0"/>
                </a:cubicBezTo>
                <a:cubicBezTo>
                  <a:pt x="1331096" y="5214"/>
                  <a:pt x="1620957" y="-10543"/>
                  <a:pt x="1794438" y="0"/>
                </a:cubicBezTo>
                <a:cubicBezTo>
                  <a:pt x="1967919" y="10543"/>
                  <a:pt x="2227629" y="-28877"/>
                  <a:pt x="2458134" y="0"/>
                </a:cubicBezTo>
                <a:cubicBezTo>
                  <a:pt x="2442980" y="169899"/>
                  <a:pt x="2458830" y="368595"/>
                  <a:pt x="2458134" y="488566"/>
                </a:cubicBezTo>
                <a:cubicBezTo>
                  <a:pt x="2457438" y="608537"/>
                  <a:pt x="2441855" y="846656"/>
                  <a:pt x="2458134" y="962022"/>
                </a:cubicBezTo>
                <a:cubicBezTo>
                  <a:pt x="2474413" y="1077388"/>
                  <a:pt x="2468454" y="1273809"/>
                  <a:pt x="2458134" y="1511029"/>
                </a:cubicBezTo>
                <a:cubicBezTo>
                  <a:pt x="2307630" y="1527004"/>
                  <a:pt x="2004073" y="1520747"/>
                  <a:pt x="1843601" y="1511029"/>
                </a:cubicBezTo>
                <a:cubicBezTo>
                  <a:pt x="1683129" y="1501311"/>
                  <a:pt x="1563443" y="1522528"/>
                  <a:pt x="1302811" y="1511029"/>
                </a:cubicBezTo>
                <a:cubicBezTo>
                  <a:pt x="1042179" y="1499531"/>
                  <a:pt x="875836" y="1523219"/>
                  <a:pt x="688278" y="1511029"/>
                </a:cubicBezTo>
                <a:cubicBezTo>
                  <a:pt x="500720" y="1498839"/>
                  <a:pt x="159113" y="1499109"/>
                  <a:pt x="0" y="1511029"/>
                </a:cubicBezTo>
                <a:cubicBezTo>
                  <a:pt x="-19679" y="1331615"/>
                  <a:pt x="-2014" y="1254169"/>
                  <a:pt x="0" y="1022463"/>
                </a:cubicBezTo>
                <a:cubicBezTo>
                  <a:pt x="2014" y="790757"/>
                  <a:pt x="2865" y="733951"/>
                  <a:pt x="0" y="533897"/>
                </a:cubicBezTo>
                <a:cubicBezTo>
                  <a:pt x="-2865" y="333843"/>
                  <a:pt x="-18900" y="10965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System A</a:t>
            </a:r>
          </a:p>
        </p:txBody>
      </p:sp>
      <p:sp>
        <p:nvSpPr>
          <p:cNvPr id="6" name="Rectangle 5">
            <a:extLst>
              <a:ext uri="{FF2B5EF4-FFF2-40B4-BE49-F238E27FC236}">
                <a16:creationId xmlns:a16="http://schemas.microsoft.com/office/drawing/2014/main" id="{07CA0365-4929-945C-8EB1-D9A19ED5722A}"/>
              </a:ext>
            </a:extLst>
          </p:cNvPr>
          <p:cNvSpPr/>
          <p:nvPr/>
        </p:nvSpPr>
        <p:spPr>
          <a:xfrm>
            <a:off x="9609510" y="2529189"/>
            <a:ext cx="2458134" cy="1511029"/>
          </a:xfrm>
          <a:custGeom>
            <a:avLst/>
            <a:gdLst>
              <a:gd name="connsiteX0" fmla="*/ 0 w 2458134"/>
              <a:gd name="connsiteY0" fmla="*/ 0 h 1511029"/>
              <a:gd name="connsiteX1" fmla="*/ 589952 w 2458134"/>
              <a:gd name="connsiteY1" fmla="*/ 0 h 1511029"/>
              <a:gd name="connsiteX2" fmla="*/ 1130742 w 2458134"/>
              <a:gd name="connsiteY2" fmla="*/ 0 h 1511029"/>
              <a:gd name="connsiteX3" fmla="*/ 1794438 w 2458134"/>
              <a:gd name="connsiteY3" fmla="*/ 0 h 1511029"/>
              <a:gd name="connsiteX4" fmla="*/ 2458134 w 2458134"/>
              <a:gd name="connsiteY4" fmla="*/ 0 h 1511029"/>
              <a:gd name="connsiteX5" fmla="*/ 2458134 w 2458134"/>
              <a:gd name="connsiteY5" fmla="*/ 488566 h 1511029"/>
              <a:gd name="connsiteX6" fmla="*/ 2458134 w 2458134"/>
              <a:gd name="connsiteY6" fmla="*/ 962022 h 1511029"/>
              <a:gd name="connsiteX7" fmla="*/ 2458134 w 2458134"/>
              <a:gd name="connsiteY7" fmla="*/ 1511029 h 1511029"/>
              <a:gd name="connsiteX8" fmla="*/ 1843601 w 2458134"/>
              <a:gd name="connsiteY8" fmla="*/ 1511029 h 1511029"/>
              <a:gd name="connsiteX9" fmla="*/ 1302811 w 2458134"/>
              <a:gd name="connsiteY9" fmla="*/ 1511029 h 1511029"/>
              <a:gd name="connsiteX10" fmla="*/ 688278 w 2458134"/>
              <a:gd name="connsiteY10" fmla="*/ 1511029 h 1511029"/>
              <a:gd name="connsiteX11" fmla="*/ 0 w 2458134"/>
              <a:gd name="connsiteY11" fmla="*/ 1511029 h 1511029"/>
              <a:gd name="connsiteX12" fmla="*/ 0 w 2458134"/>
              <a:gd name="connsiteY12" fmla="*/ 1022463 h 1511029"/>
              <a:gd name="connsiteX13" fmla="*/ 0 w 2458134"/>
              <a:gd name="connsiteY13" fmla="*/ 533897 h 1511029"/>
              <a:gd name="connsiteX14" fmla="*/ 0 w 2458134"/>
              <a:gd name="connsiteY14" fmla="*/ 0 h 1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8134" h="1511029" extrusionOk="0">
                <a:moveTo>
                  <a:pt x="0" y="0"/>
                </a:moveTo>
                <a:cubicBezTo>
                  <a:pt x="288092" y="7011"/>
                  <a:pt x="452504" y="24989"/>
                  <a:pt x="589952" y="0"/>
                </a:cubicBezTo>
                <a:cubicBezTo>
                  <a:pt x="727400" y="-24989"/>
                  <a:pt x="930388" y="-5214"/>
                  <a:pt x="1130742" y="0"/>
                </a:cubicBezTo>
                <a:cubicBezTo>
                  <a:pt x="1331096" y="5214"/>
                  <a:pt x="1620957" y="-10543"/>
                  <a:pt x="1794438" y="0"/>
                </a:cubicBezTo>
                <a:cubicBezTo>
                  <a:pt x="1967919" y="10543"/>
                  <a:pt x="2227629" y="-28877"/>
                  <a:pt x="2458134" y="0"/>
                </a:cubicBezTo>
                <a:cubicBezTo>
                  <a:pt x="2442980" y="169899"/>
                  <a:pt x="2458830" y="368595"/>
                  <a:pt x="2458134" y="488566"/>
                </a:cubicBezTo>
                <a:cubicBezTo>
                  <a:pt x="2457438" y="608537"/>
                  <a:pt x="2441855" y="846656"/>
                  <a:pt x="2458134" y="962022"/>
                </a:cubicBezTo>
                <a:cubicBezTo>
                  <a:pt x="2474413" y="1077388"/>
                  <a:pt x="2468454" y="1273809"/>
                  <a:pt x="2458134" y="1511029"/>
                </a:cubicBezTo>
                <a:cubicBezTo>
                  <a:pt x="2307630" y="1527004"/>
                  <a:pt x="2004073" y="1520747"/>
                  <a:pt x="1843601" y="1511029"/>
                </a:cubicBezTo>
                <a:cubicBezTo>
                  <a:pt x="1683129" y="1501311"/>
                  <a:pt x="1563443" y="1522528"/>
                  <a:pt x="1302811" y="1511029"/>
                </a:cubicBezTo>
                <a:cubicBezTo>
                  <a:pt x="1042179" y="1499531"/>
                  <a:pt x="875836" y="1523219"/>
                  <a:pt x="688278" y="1511029"/>
                </a:cubicBezTo>
                <a:cubicBezTo>
                  <a:pt x="500720" y="1498839"/>
                  <a:pt x="159113" y="1499109"/>
                  <a:pt x="0" y="1511029"/>
                </a:cubicBezTo>
                <a:cubicBezTo>
                  <a:pt x="-19679" y="1331615"/>
                  <a:pt x="-2014" y="1254169"/>
                  <a:pt x="0" y="1022463"/>
                </a:cubicBezTo>
                <a:cubicBezTo>
                  <a:pt x="2014" y="790757"/>
                  <a:pt x="2865" y="733951"/>
                  <a:pt x="0" y="533897"/>
                </a:cubicBezTo>
                <a:cubicBezTo>
                  <a:pt x="-2865" y="333843"/>
                  <a:pt x="-18900" y="10965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System B</a:t>
            </a:r>
          </a:p>
        </p:txBody>
      </p:sp>
      <p:sp>
        <p:nvSpPr>
          <p:cNvPr id="8" name="Right Arrow 7">
            <a:extLst>
              <a:ext uri="{FF2B5EF4-FFF2-40B4-BE49-F238E27FC236}">
                <a16:creationId xmlns:a16="http://schemas.microsoft.com/office/drawing/2014/main" id="{AFC2A5E1-9B18-612E-B2CC-8F2281F4A0D8}"/>
              </a:ext>
            </a:extLst>
          </p:cNvPr>
          <p:cNvSpPr/>
          <p:nvPr/>
        </p:nvSpPr>
        <p:spPr>
          <a:xfrm>
            <a:off x="2562479" y="2960289"/>
            <a:ext cx="2050695" cy="207840"/>
          </a:xfrm>
          <a:custGeom>
            <a:avLst/>
            <a:gdLst>
              <a:gd name="connsiteX0" fmla="*/ 0 w 2050695"/>
              <a:gd name="connsiteY0" fmla="*/ 103920 h 207840"/>
              <a:gd name="connsiteX1" fmla="*/ 688762 w 2050695"/>
              <a:gd name="connsiteY1" fmla="*/ 103920 h 207840"/>
              <a:gd name="connsiteX2" fmla="*/ 1319043 w 2050695"/>
              <a:gd name="connsiteY2" fmla="*/ 103920 h 207840"/>
              <a:gd name="connsiteX3" fmla="*/ 1949325 w 2050695"/>
              <a:gd name="connsiteY3" fmla="*/ 103920 h 207840"/>
              <a:gd name="connsiteX4" fmla="*/ 1949325 w 2050695"/>
              <a:gd name="connsiteY4" fmla="*/ 0 h 207840"/>
              <a:gd name="connsiteX5" fmla="*/ 2050695 w 2050695"/>
              <a:gd name="connsiteY5" fmla="*/ 103920 h 207840"/>
              <a:gd name="connsiteX6" fmla="*/ 1949325 w 2050695"/>
              <a:gd name="connsiteY6" fmla="*/ 207840 h 207840"/>
              <a:gd name="connsiteX7" fmla="*/ 1949325 w 2050695"/>
              <a:gd name="connsiteY7" fmla="*/ 103920 h 207840"/>
              <a:gd name="connsiteX8" fmla="*/ 1319043 w 2050695"/>
              <a:gd name="connsiteY8" fmla="*/ 103920 h 207840"/>
              <a:gd name="connsiteX9" fmla="*/ 649775 w 2050695"/>
              <a:gd name="connsiteY9" fmla="*/ 103920 h 207840"/>
              <a:gd name="connsiteX10" fmla="*/ 0 w 2050695"/>
              <a:gd name="connsiteY10" fmla="*/ 103920 h 2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0695" h="207840" fill="none" extrusionOk="0">
                <a:moveTo>
                  <a:pt x="0" y="103920"/>
                </a:moveTo>
                <a:cubicBezTo>
                  <a:pt x="258691" y="118287"/>
                  <a:pt x="434744" y="131718"/>
                  <a:pt x="688762" y="103920"/>
                </a:cubicBezTo>
                <a:cubicBezTo>
                  <a:pt x="942780" y="76122"/>
                  <a:pt x="1084165" y="122178"/>
                  <a:pt x="1319043" y="103920"/>
                </a:cubicBezTo>
                <a:cubicBezTo>
                  <a:pt x="1553921" y="85662"/>
                  <a:pt x="1792568" y="121572"/>
                  <a:pt x="1949325" y="103920"/>
                </a:cubicBezTo>
                <a:cubicBezTo>
                  <a:pt x="1946751" y="75529"/>
                  <a:pt x="1945883" y="24115"/>
                  <a:pt x="1949325" y="0"/>
                </a:cubicBezTo>
                <a:cubicBezTo>
                  <a:pt x="1976213" y="34365"/>
                  <a:pt x="2003466" y="55805"/>
                  <a:pt x="2050695" y="103920"/>
                </a:cubicBezTo>
                <a:cubicBezTo>
                  <a:pt x="1999058" y="153176"/>
                  <a:pt x="1988543" y="170621"/>
                  <a:pt x="1949325" y="207840"/>
                </a:cubicBezTo>
                <a:cubicBezTo>
                  <a:pt x="1950941" y="177254"/>
                  <a:pt x="1954406" y="142299"/>
                  <a:pt x="1949325" y="103920"/>
                </a:cubicBezTo>
                <a:cubicBezTo>
                  <a:pt x="1763257" y="84878"/>
                  <a:pt x="1551285" y="119948"/>
                  <a:pt x="1319043" y="103920"/>
                </a:cubicBezTo>
                <a:cubicBezTo>
                  <a:pt x="1086801" y="87892"/>
                  <a:pt x="900382" y="111567"/>
                  <a:pt x="649775" y="103920"/>
                </a:cubicBezTo>
                <a:cubicBezTo>
                  <a:pt x="399168" y="96273"/>
                  <a:pt x="239824" y="107128"/>
                  <a:pt x="0" y="103920"/>
                </a:cubicBezTo>
                <a:close/>
              </a:path>
              <a:path w="2050695" h="207840" stroke="0" extrusionOk="0">
                <a:moveTo>
                  <a:pt x="0" y="103920"/>
                </a:moveTo>
                <a:cubicBezTo>
                  <a:pt x="204194" y="78312"/>
                  <a:pt x="451753" y="97076"/>
                  <a:pt x="649775" y="103920"/>
                </a:cubicBezTo>
                <a:cubicBezTo>
                  <a:pt x="847798" y="110764"/>
                  <a:pt x="1168489" y="120432"/>
                  <a:pt x="1319043" y="103920"/>
                </a:cubicBezTo>
                <a:cubicBezTo>
                  <a:pt x="1469597" y="87408"/>
                  <a:pt x="1704496" y="81757"/>
                  <a:pt x="1949325" y="103920"/>
                </a:cubicBezTo>
                <a:cubicBezTo>
                  <a:pt x="1944871" y="72717"/>
                  <a:pt x="1951963" y="37686"/>
                  <a:pt x="1949325" y="0"/>
                </a:cubicBezTo>
                <a:cubicBezTo>
                  <a:pt x="1982674" y="37168"/>
                  <a:pt x="1999129" y="55613"/>
                  <a:pt x="2050695" y="103920"/>
                </a:cubicBezTo>
                <a:cubicBezTo>
                  <a:pt x="2027371" y="131287"/>
                  <a:pt x="1982734" y="179424"/>
                  <a:pt x="1949325" y="207840"/>
                </a:cubicBezTo>
                <a:cubicBezTo>
                  <a:pt x="1945879" y="174544"/>
                  <a:pt x="1952411" y="143966"/>
                  <a:pt x="1949325" y="103920"/>
                </a:cubicBezTo>
                <a:cubicBezTo>
                  <a:pt x="1756588" y="106647"/>
                  <a:pt x="1619400" y="80108"/>
                  <a:pt x="1299550" y="103920"/>
                </a:cubicBezTo>
                <a:cubicBezTo>
                  <a:pt x="979700" y="127732"/>
                  <a:pt x="808125" y="81370"/>
                  <a:pt x="669268" y="103920"/>
                </a:cubicBezTo>
                <a:cubicBezTo>
                  <a:pt x="530411" y="126470"/>
                  <a:pt x="157317" y="105428"/>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TextBox 9">
            <a:extLst>
              <a:ext uri="{FF2B5EF4-FFF2-40B4-BE49-F238E27FC236}">
                <a16:creationId xmlns:a16="http://schemas.microsoft.com/office/drawing/2014/main" id="{2133A1BD-DC46-8759-F75E-37F09BB97A16}"/>
              </a:ext>
            </a:extLst>
          </p:cNvPr>
          <p:cNvSpPr txBox="1"/>
          <p:nvPr/>
        </p:nvSpPr>
        <p:spPr>
          <a:xfrm>
            <a:off x="3081790" y="2590957"/>
            <a:ext cx="1012072" cy="369332"/>
          </a:xfrm>
          <a:prstGeom prst="rect">
            <a:avLst/>
          </a:prstGeom>
          <a:noFill/>
        </p:spPr>
        <p:txBody>
          <a:bodyPr wrap="none" rtlCol="0">
            <a:spAutoFit/>
          </a:bodyPr>
          <a:lstStyle/>
          <a:p>
            <a:r>
              <a:rPr lang="en-NO" dirty="0"/>
              <a:t>Request</a:t>
            </a:r>
          </a:p>
        </p:txBody>
      </p:sp>
      <p:sp>
        <p:nvSpPr>
          <p:cNvPr id="11" name="Right Arrow 10">
            <a:extLst>
              <a:ext uri="{FF2B5EF4-FFF2-40B4-BE49-F238E27FC236}">
                <a16:creationId xmlns:a16="http://schemas.microsoft.com/office/drawing/2014/main" id="{D6C3476B-B89E-4AFF-564C-9FFF9F31E175}"/>
              </a:ext>
            </a:extLst>
          </p:cNvPr>
          <p:cNvSpPr/>
          <p:nvPr/>
        </p:nvSpPr>
        <p:spPr>
          <a:xfrm rot="10800000">
            <a:off x="7319422" y="3612190"/>
            <a:ext cx="2290087" cy="207839"/>
          </a:xfrm>
          <a:custGeom>
            <a:avLst/>
            <a:gdLst>
              <a:gd name="connsiteX0" fmla="*/ 0 w 2290087"/>
              <a:gd name="connsiteY0" fmla="*/ 103920 h 207839"/>
              <a:gd name="connsiteX1" fmla="*/ 547180 w 2290087"/>
              <a:gd name="connsiteY1" fmla="*/ 103920 h 207839"/>
              <a:gd name="connsiteX2" fmla="*/ 1138133 w 2290087"/>
              <a:gd name="connsiteY2" fmla="*/ 103920 h 207839"/>
              <a:gd name="connsiteX3" fmla="*/ 1707200 w 2290087"/>
              <a:gd name="connsiteY3" fmla="*/ 103920 h 207839"/>
              <a:gd name="connsiteX4" fmla="*/ 2188718 w 2290087"/>
              <a:gd name="connsiteY4" fmla="*/ 103920 h 207839"/>
              <a:gd name="connsiteX5" fmla="*/ 2188718 w 2290087"/>
              <a:gd name="connsiteY5" fmla="*/ 0 h 207839"/>
              <a:gd name="connsiteX6" fmla="*/ 2290087 w 2290087"/>
              <a:gd name="connsiteY6" fmla="*/ 103920 h 207839"/>
              <a:gd name="connsiteX7" fmla="*/ 2188718 w 2290087"/>
              <a:gd name="connsiteY7" fmla="*/ 207839 h 207839"/>
              <a:gd name="connsiteX8" fmla="*/ 2188718 w 2290087"/>
              <a:gd name="connsiteY8" fmla="*/ 103920 h 207839"/>
              <a:gd name="connsiteX9" fmla="*/ 1597764 w 2290087"/>
              <a:gd name="connsiteY9" fmla="*/ 103920 h 207839"/>
              <a:gd name="connsiteX10" fmla="*/ 1050585 w 2290087"/>
              <a:gd name="connsiteY10" fmla="*/ 103920 h 207839"/>
              <a:gd name="connsiteX11" fmla="*/ 503405 w 2290087"/>
              <a:gd name="connsiteY11" fmla="*/ 103920 h 207839"/>
              <a:gd name="connsiteX12" fmla="*/ 0 w 2290087"/>
              <a:gd name="connsiteY12" fmla="*/ 103920 h 20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0087" h="207839" fill="none" extrusionOk="0">
                <a:moveTo>
                  <a:pt x="0" y="103920"/>
                </a:moveTo>
                <a:cubicBezTo>
                  <a:pt x="118863" y="118170"/>
                  <a:pt x="307628" y="106352"/>
                  <a:pt x="547180" y="103920"/>
                </a:cubicBezTo>
                <a:cubicBezTo>
                  <a:pt x="786732" y="101488"/>
                  <a:pt x="855203" y="93971"/>
                  <a:pt x="1138133" y="103920"/>
                </a:cubicBezTo>
                <a:cubicBezTo>
                  <a:pt x="1421063" y="113869"/>
                  <a:pt x="1566273" y="93670"/>
                  <a:pt x="1707200" y="103920"/>
                </a:cubicBezTo>
                <a:cubicBezTo>
                  <a:pt x="1848127" y="114170"/>
                  <a:pt x="2047377" y="101349"/>
                  <a:pt x="2188718" y="103920"/>
                </a:cubicBezTo>
                <a:cubicBezTo>
                  <a:pt x="2189362" y="71912"/>
                  <a:pt x="2183912" y="26366"/>
                  <a:pt x="2188718" y="0"/>
                </a:cubicBezTo>
                <a:cubicBezTo>
                  <a:pt x="2239333" y="47352"/>
                  <a:pt x="2248772" y="70943"/>
                  <a:pt x="2290087" y="103920"/>
                </a:cubicBezTo>
                <a:cubicBezTo>
                  <a:pt x="2261950" y="132890"/>
                  <a:pt x="2233757" y="165381"/>
                  <a:pt x="2188718" y="207839"/>
                </a:cubicBezTo>
                <a:cubicBezTo>
                  <a:pt x="2193300" y="161449"/>
                  <a:pt x="2187276" y="145775"/>
                  <a:pt x="2188718" y="103920"/>
                </a:cubicBezTo>
                <a:cubicBezTo>
                  <a:pt x="2021657" y="81897"/>
                  <a:pt x="1747333" y="108715"/>
                  <a:pt x="1597764" y="103920"/>
                </a:cubicBezTo>
                <a:cubicBezTo>
                  <a:pt x="1448195" y="99125"/>
                  <a:pt x="1307947" y="120011"/>
                  <a:pt x="1050585" y="103920"/>
                </a:cubicBezTo>
                <a:cubicBezTo>
                  <a:pt x="793223" y="87829"/>
                  <a:pt x="763888" y="122984"/>
                  <a:pt x="503405" y="103920"/>
                </a:cubicBezTo>
                <a:cubicBezTo>
                  <a:pt x="242922" y="84856"/>
                  <a:pt x="150762" y="127333"/>
                  <a:pt x="0" y="103920"/>
                </a:cubicBezTo>
                <a:close/>
              </a:path>
              <a:path w="2290087" h="207839" stroke="0" extrusionOk="0">
                <a:moveTo>
                  <a:pt x="0" y="103920"/>
                </a:moveTo>
                <a:cubicBezTo>
                  <a:pt x="154546" y="123320"/>
                  <a:pt x="297416" y="88743"/>
                  <a:pt x="547180" y="103920"/>
                </a:cubicBezTo>
                <a:cubicBezTo>
                  <a:pt x="796944" y="119097"/>
                  <a:pt x="969769" y="117314"/>
                  <a:pt x="1116246" y="103920"/>
                </a:cubicBezTo>
                <a:cubicBezTo>
                  <a:pt x="1262723" y="90526"/>
                  <a:pt x="1494836" y="113093"/>
                  <a:pt x="1663426" y="103920"/>
                </a:cubicBezTo>
                <a:cubicBezTo>
                  <a:pt x="1832016" y="94747"/>
                  <a:pt x="2061483" y="124012"/>
                  <a:pt x="2188718" y="103920"/>
                </a:cubicBezTo>
                <a:cubicBezTo>
                  <a:pt x="2188982" y="65758"/>
                  <a:pt x="2190989" y="30355"/>
                  <a:pt x="2188718" y="0"/>
                </a:cubicBezTo>
                <a:cubicBezTo>
                  <a:pt x="2234729" y="48936"/>
                  <a:pt x="2247179" y="67834"/>
                  <a:pt x="2290087" y="103920"/>
                </a:cubicBezTo>
                <a:cubicBezTo>
                  <a:pt x="2270607" y="131901"/>
                  <a:pt x="2214363" y="187980"/>
                  <a:pt x="2188718" y="207839"/>
                </a:cubicBezTo>
                <a:cubicBezTo>
                  <a:pt x="2187382" y="172887"/>
                  <a:pt x="2186690" y="136966"/>
                  <a:pt x="2188718" y="103920"/>
                </a:cubicBezTo>
                <a:cubicBezTo>
                  <a:pt x="1971446" y="111484"/>
                  <a:pt x="1857936" y="108602"/>
                  <a:pt x="1685313" y="103920"/>
                </a:cubicBezTo>
                <a:cubicBezTo>
                  <a:pt x="1512690" y="99238"/>
                  <a:pt x="1238847" y="119233"/>
                  <a:pt x="1116246" y="103920"/>
                </a:cubicBezTo>
                <a:cubicBezTo>
                  <a:pt x="993645" y="88607"/>
                  <a:pt x="643872" y="78558"/>
                  <a:pt x="525292" y="103920"/>
                </a:cubicBezTo>
                <a:cubicBezTo>
                  <a:pt x="406712" y="129282"/>
                  <a:pt x="237866" y="100988"/>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TextBox 11">
            <a:extLst>
              <a:ext uri="{FF2B5EF4-FFF2-40B4-BE49-F238E27FC236}">
                <a16:creationId xmlns:a16="http://schemas.microsoft.com/office/drawing/2014/main" id="{D1A557B5-CB7D-6D4D-082E-AE5D074C0437}"/>
              </a:ext>
            </a:extLst>
          </p:cNvPr>
          <p:cNvSpPr txBox="1"/>
          <p:nvPr/>
        </p:nvSpPr>
        <p:spPr>
          <a:xfrm>
            <a:off x="7896176" y="3301511"/>
            <a:ext cx="1175322" cy="369332"/>
          </a:xfrm>
          <a:prstGeom prst="rect">
            <a:avLst/>
          </a:prstGeom>
          <a:noFill/>
        </p:spPr>
        <p:txBody>
          <a:bodyPr wrap="none" rtlCol="0">
            <a:spAutoFit/>
          </a:bodyPr>
          <a:lstStyle/>
          <a:p>
            <a:r>
              <a:rPr lang="en-NO" dirty="0"/>
              <a:t>Response</a:t>
            </a:r>
          </a:p>
        </p:txBody>
      </p:sp>
      <p:pic>
        <p:nvPicPr>
          <p:cNvPr id="18" name="Picture 17">
            <a:extLst>
              <a:ext uri="{FF2B5EF4-FFF2-40B4-BE49-F238E27FC236}">
                <a16:creationId xmlns:a16="http://schemas.microsoft.com/office/drawing/2014/main" id="{0108702E-09DB-561F-2915-AD63A0ADF61E}"/>
              </a:ext>
            </a:extLst>
          </p:cNvPr>
          <p:cNvPicPr>
            <a:picLocks noChangeAspect="1"/>
          </p:cNvPicPr>
          <p:nvPr/>
        </p:nvPicPr>
        <p:blipFill>
          <a:blip r:embed="rId2"/>
          <a:stretch>
            <a:fillRect/>
          </a:stretch>
        </p:blipFill>
        <p:spPr>
          <a:xfrm>
            <a:off x="4918054" y="1843680"/>
            <a:ext cx="2177779" cy="1494554"/>
          </a:xfrm>
          <a:prstGeom prst="rect">
            <a:avLst/>
          </a:prstGeom>
        </p:spPr>
      </p:pic>
      <p:pic>
        <p:nvPicPr>
          <p:cNvPr id="19" name="Picture 18">
            <a:extLst>
              <a:ext uri="{FF2B5EF4-FFF2-40B4-BE49-F238E27FC236}">
                <a16:creationId xmlns:a16="http://schemas.microsoft.com/office/drawing/2014/main" id="{CD2156F0-F752-B98E-400C-E49EEB076F10}"/>
              </a:ext>
            </a:extLst>
          </p:cNvPr>
          <p:cNvPicPr>
            <a:picLocks noChangeAspect="1"/>
          </p:cNvPicPr>
          <p:nvPr/>
        </p:nvPicPr>
        <p:blipFill>
          <a:blip r:embed="rId3"/>
          <a:stretch>
            <a:fillRect/>
          </a:stretch>
        </p:blipFill>
        <p:spPr>
          <a:xfrm>
            <a:off x="4862352" y="3820031"/>
            <a:ext cx="2172352" cy="1838690"/>
          </a:xfrm>
          <a:prstGeom prst="rect">
            <a:avLst/>
          </a:prstGeom>
        </p:spPr>
      </p:pic>
      <p:sp>
        <p:nvSpPr>
          <p:cNvPr id="2" name="Rectangle 1">
            <a:extLst>
              <a:ext uri="{FF2B5EF4-FFF2-40B4-BE49-F238E27FC236}">
                <a16:creationId xmlns:a16="http://schemas.microsoft.com/office/drawing/2014/main" id="{2C4FFC08-796F-348F-5FEB-EB908AF31692}"/>
              </a:ext>
            </a:extLst>
          </p:cNvPr>
          <p:cNvSpPr/>
          <p:nvPr/>
        </p:nvSpPr>
        <p:spPr>
          <a:xfrm>
            <a:off x="4656308" y="1183530"/>
            <a:ext cx="2619980" cy="4542819"/>
          </a:xfrm>
          <a:custGeom>
            <a:avLst/>
            <a:gdLst>
              <a:gd name="connsiteX0" fmla="*/ 0 w 2619980"/>
              <a:gd name="connsiteY0" fmla="*/ 0 h 4542819"/>
              <a:gd name="connsiteX1" fmla="*/ 628795 w 2619980"/>
              <a:gd name="connsiteY1" fmla="*/ 0 h 4542819"/>
              <a:gd name="connsiteX2" fmla="*/ 1205191 w 2619980"/>
              <a:gd name="connsiteY2" fmla="*/ 0 h 4542819"/>
              <a:gd name="connsiteX3" fmla="*/ 1912585 w 2619980"/>
              <a:gd name="connsiteY3" fmla="*/ 0 h 4542819"/>
              <a:gd name="connsiteX4" fmla="*/ 2619980 w 2619980"/>
              <a:gd name="connsiteY4" fmla="*/ 0 h 4542819"/>
              <a:gd name="connsiteX5" fmla="*/ 2619980 w 2619980"/>
              <a:gd name="connsiteY5" fmla="*/ 603546 h 4542819"/>
              <a:gd name="connsiteX6" fmla="*/ 2619980 w 2619980"/>
              <a:gd name="connsiteY6" fmla="*/ 1161664 h 4542819"/>
              <a:gd name="connsiteX7" fmla="*/ 2619980 w 2619980"/>
              <a:gd name="connsiteY7" fmla="*/ 1810638 h 4542819"/>
              <a:gd name="connsiteX8" fmla="*/ 2619980 w 2619980"/>
              <a:gd name="connsiteY8" fmla="*/ 2459612 h 4542819"/>
              <a:gd name="connsiteX9" fmla="*/ 2619980 w 2619980"/>
              <a:gd name="connsiteY9" fmla="*/ 3017730 h 4542819"/>
              <a:gd name="connsiteX10" fmla="*/ 2619980 w 2619980"/>
              <a:gd name="connsiteY10" fmla="*/ 3575848 h 4542819"/>
              <a:gd name="connsiteX11" fmla="*/ 2619980 w 2619980"/>
              <a:gd name="connsiteY11" fmla="*/ 4542819 h 4542819"/>
              <a:gd name="connsiteX12" fmla="*/ 1938785 w 2619980"/>
              <a:gd name="connsiteY12" fmla="*/ 4542819 h 4542819"/>
              <a:gd name="connsiteX13" fmla="*/ 1231391 w 2619980"/>
              <a:gd name="connsiteY13" fmla="*/ 4542819 h 4542819"/>
              <a:gd name="connsiteX14" fmla="*/ 0 w 2619980"/>
              <a:gd name="connsiteY14" fmla="*/ 4542819 h 4542819"/>
              <a:gd name="connsiteX15" fmla="*/ 0 w 2619980"/>
              <a:gd name="connsiteY15" fmla="*/ 3984701 h 4542819"/>
              <a:gd name="connsiteX16" fmla="*/ 0 w 2619980"/>
              <a:gd name="connsiteY16" fmla="*/ 3335727 h 4542819"/>
              <a:gd name="connsiteX17" fmla="*/ 0 w 2619980"/>
              <a:gd name="connsiteY17" fmla="*/ 2732181 h 4542819"/>
              <a:gd name="connsiteX18" fmla="*/ 0 w 2619980"/>
              <a:gd name="connsiteY18" fmla="*/ 2219492 h 4542819"/>
              <a:gd name="connsiteX19" fmla="*/ 0 w 2619980"/>
              <a:gd name="connsiteY19" fmla="*/ 1661374 h 4542819"/>
              <a:gd name="connsiteX20" fmla="*/ 0 w 2619980"/>
              <a:gd name="connsiteY20" fmla="*/ 1103256 h 4542819"/>
              <a:gd name="connsiteX21" fmla="*/ 0 w 2619980"/>
              <a:gd name="connsiteY21" fmla="*/ 0 h 454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9980" h="4542819" extrusionOk="0">
                <a:moveTo>
                  <a:pt x="0" y="0"/>
                </a:moveTo>
                <a:cubicBezTo>
                  <a:pt x="212751" y="-25213"/>
                  <a:pt x="322139" y="-3287"/>
                  <a:pt x="628795" y="0"/>
                </a:cubicBezTo>
                <a:cubicBezTo>
                  <a:pt x="935451" y="3287"/>
                  <a:pt x="1035038" y="20516"/>
                  <a:pt x="1205191" y="0"/>
                </a:cubicBezTo>
                <a:cubicBezTo>
                  <a:pt x="1375344" y="-20516"/>
                  <a:pt x="1749418" y="-234"/>
                  <a:pt x="1912585" y="0"/>
                </a:cubicBezTo>
                <a:cubicBezTo>
                  <a:pt x="2075752" y="234"/>
                  <a:pt x="2284366" y="-27221"/>
                  <a:pt x="2619980" y="0"/>
                </a:cubicBezTo>
                <a:cubicBezTo>
                  <a:pt x="2603650" y="292757"/>
                  <a:pt x="2622007" y="393811"/>
                  <a:pt x="2619980" y="603546"/>
                </a:cubicBezTo>
                <a:cubicBezTo>
                  <a:pt x="2617953" y="813281"/>
                  <a:pt x="2646530" y="948163"/>
                  <a:pt x="2619980" y="1161664"/>
                </a:cubicBezTo>
                <a:cubicBezTo>
                  <a:pt x="2593430" y="1375165"/>
                  <a:pt x="2605907" y="1618293"/>
                  <a:pt x="2619980" y="1810638"/>
                </a:cubicBezTo>
                <a:cubicBezTo>
                  <a:pt x="2634053" y="2002983"/>
                  <a:pt x="2642079" y="2135446"/>
                  <a:pt x="2619980" y="2459612"/>
                </a:cubicBezTo>
                <a:cubicBezTo>
                  <a:pt x="2597881" y="2783778"/>
                  <a:pt x="2599148" y="2769498"/>
                  <a:pt x="2619980" y="3017730"/>
                </a:cubicBezTo>
                <a:cubicBezTo>
                  <a:pt x="2640812" y="3265962"/>
                  <a:pt x="2627495" y="3382883"/>
                  <a:pt x="2619980" y="3575848"/>
                </a:cubicBezTo>
                <a:cubicBezTo>
                  <a:pt x="2612465" y="3768813"/>
                  <a:pt x="2627764" y="4235712"/>
                  <a:pt x="2619980" y="4542819"/>
                </a:cubicBezTo>
                <a:cubicBezTo>
                  <a:pt x="2285190" y="4562510"/>
                  <a:pt x="2107038" y="4512043"/>
                  <a:pt x="1938785" y="4542819"/>
                </a:cubicBezTo>
                <a:cubicBezTo>
                  <a:pt x="1770532" y="4573595"/>
                  <a:pt x="1440437" y="4545850"/>
                  <a:pt x="1231391" y="4542819"/>
                </a:cubicBezTo>
                <a:cubicBezTo>
                  <a:pt x="1022345" y="4539788"/>
                  <a:pt x="512664" y="4559150"/>
                  <a:pt x="0" y="4542819"/>
                </a:cubicBezTo>
                <a:cubicBezTo>
                  <a:pt x="15742" y="4264039"/>
                  <a:pt x="17535" y="4173457"/>
                  <a:pt x="0" y="3984701"/>
                </a:cubicBezTo>
                <a:cubicBezTo>
                  <a:pt x="-17535" y="3795945"/>
                  <a:pt x="-23484" y="3604454"/>
                  <a:pt x="0" y="3335727"/>
                </a:cubicBezTo>
                <a:cubicBezTo>
                  <a:pt x="23484" y="3067000"/>
                  <a:pt x="1112" y="2985766"/>
                  <a:pt x="0" y="2732181"/>
                </a:cubicBezTo>
                <a:cubicBezTo>
                  <a:pt x="-1112" y="2478596"/>
                  <a:pt x="11434" y="2453473"/>
                  <a:pt x="0" y="2219492"/>
                </a:cubicBezTo>
                <a:cubicBezTo>
                  <a:pt x="-11434" y="1985511"/>
                  <a:pt x="22479" y="1911803"/>
                  <a:pt x="0" y="1661374"/>
                </a:cubicBezTo>
                <a:cubicBezTo>
                  <a:pt x="-22479" y="1410945"/>
                  <a:pt x="3640" y="1225024"/>
                  <a:pt x="0" y="1103256"/>
                </a:cubicBezTo>
                <a:cubicBezTo>
                  <a:pt x="-3640" y="981488"/>
                  <a:pt x="-21447" y="420261"/>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ysClr val="windowText" lastClr="000000"/>
                </a:solidFill>
              </a:rPr>
              <a:t>Contract</a:t>
            </a:r>
          </a:p>
        </p:txBody>
      </p:sp>
      <p:sp>
        <p:nvSpPr>
          <p:cNvPr id="3" name="TextBox 2">
            <a:extLst>
              <a:ext uri="{FF2B5EF4-FFF2-40B4-BE49-F238E27FC236}">
                <a16:creationId xmlns:a16="http://schemas.microsoft.com/office/drawing/2014/main" id="{00D56D52-18BE-83D7-138D-B179019E3BD5}"/>
              </a:ext>
            </a:extLst>
          </p:cNvPr>
          <p:cNvSpPr txBox="1"/>
          <p:nvPr/>
        </p:nvSpPr>
        <p:spPr>
          <a:xfrm>
            <a:off x="5270363" y="1598005"/>
            <a:ext cx="1344663" cy="276999"/>
          </a:xfrm>
          <a:prstGeom prst="rect">
            <a:avLst/>
          </a:prstGeom>
          <a:noFill/>
        </p:spPr>
        <p:txBody>
          <a:bodyPr wrap="none" rtlCol="0">
            <a:spAutoFit/>
          </a:bodyPr>
          <a:lstStyle/>
          <a:p>
            <a:r>
              <a:rPr lang="en-NO" sz="1200" dirty="0"/>
              <a:t>Expected request</a:t>
            </a:r>
          </a:p>
        </p:txBody>
      </p:sp>
      <p:sp>
        <p:nvSpPr>
          <p:cNvPr id="7" name="TextBox 6">
            <a:extLst>
              <a:ext uri="{FF2B5EF4-FFF2-40B4-BE49-F238E27FC236}">
                <a16:creationId xmlns:a16="http://schemas.microsoft.com/office/drawing/2014/main" id="{647D66F9-F6D1-9C49-7F2D-D915F19B6BE1}"/>
              </a:ext>
            </a:extLst>
          </p:cNvPr>
          <p:cNvSpPr txBox="1"/>
          <p:nvPr/>
        </p:nvSpPr>
        <p:spPr>
          <a:xfrm>
            <a:off x="5276196" y="3543032"/>
            <a:ext cx="1454565" cy="276999"/>
          </a:xfrm>
          <a:prstGeom prst="rect">
            <a:avLst/>
          </a:prstGeom>
          <a:noFill/>
        </p:spPr>
        <p:txBody>
          <a:bodyPr wrap="none" rtlCol="0">
            <a:spAutoFit/>
          </a:bodyPr>
          <a:lstStyle/>
          <a:p>
            <a:r>
              <a:rPr lang="en-NO" sz="1200" dirty="0"/>
              <a:t>Expected response</a:t>
            </a:r>
          </a:p>
        </p:txBody>
      </p:sp>
      <p:sp>
        <p:nvSpPr>
          <p:cNvPr id="9" name="Right Arrow 8">
            <a:extLst>
              <a:ext uri="{FF2B5EF4-FFF2-40B4-BE49-F238E27FC236}">
                <a16:creationId xmlns:a16="http://schemas.microsoft.com/office/drawing/2014/main" id="{14033213-F6CA-E864-125D-BF79ADB5A96A}"/>
              </a:ext>
            </a:extLst>
          </p:cNvPr>
          <p:cNvSpPr/>
          <p:nvPr/>
        </p:nvSpPr>
        <p:spPr>
          <a:xfrm rot="10800000">
            <a:off x="2595222" y="3642764"/>
            <a:ext cx="2050695" cy="207840"/>
          </a:xfrm>
          <a:custGeom>
            <a:avLst/>
            <a:gdLst>
              <a:gd name="connsiteX0" fmla="*/ 0 w 2050695"/>
              <a:gd name="connsiteY0" fmla="*/ 103920 h 207840"/>
              <a:gd name="connsiteX1" fmla="*/ 688762 w 2050695"/>
              <a:gd name="connsiteY1" fmla="*/ 103920 h 207840"/>
              <a:gd name="connsiteX2" fmla="*/ 1319043 w 2050695"/>
              <a:gd name="connsiteY2" fmla="*/ 103920 h 207840"/>
              <a:gd name="connsiteX3" fmla="*/ 1949325 w 2050695"/>
              <a:gd name="connsiteY3" fmla="*/ 103920 h 207840"/>
              <a:gd name="connsiteX4" fmla="*/ 1949325 w 2050695"/>
              <a:gd name="connsiteY4" fmla="*/ 0 h 207840"/>
              <a:gd name="connsiteX5" fmla="*/ 2050695 w 2050695"/>
              <a:gd name="connsiteY5" fmla="*/ 103920 h 207840"/>
              <a:gd name="connsiteX6" fmla="*/ 1949325 w 2050695"/>
              <a:gd name="connsiteY6" fmla="*/ 207840 h 207840"/>
              <a:gd name="connsiteX7" fmla="*/ 1949325 w 2050695"/>
              <a:gd name="connsiteY7" fmla="*/ 103920 h 207840"/>
              <a:gd name="connsiteX8" fmla="*/ 1319043 w 2050695"/>
              <a:gd name="connsiteY8" fmla="*/ 103920 h 207840"/>
              <a:gd name="connsiteX9" fmla="*/ 649775 w 2050695"/>
              <a:gd name="connsiteY9" fmla="*/ 103920 h 207840"/>
              <a:gd name="connsiteX10" fmla="*/ 0 w 2050695"/>
              <a:gd name="connsiteY10" fmla="*/ 103920 h 2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0695" h="207840" fill="none" extrusionOk="0">
                <a:moveTo>
                  <a:pt x="0" y="103920"/>
                </a:moveTo>
                <a:cubicBezTo>
                  <a:pt x="258691" y="118287"/>
                  <a:pt x="434744" y="131718"/>
                  <a:pt x="688762" y="103920"/>
                </a:cubicBezTo>
                <a:cubicBezTo>
                  <a:pt x="942780" y="76122"/>
                  <a:pt x="1084165" y="122178"/>
                  <a:pt x="1319043" y="103920"/>
                </a:cubicBezTo>
                <a:cubicBezTo>
                  <a:pt x="1553921" y="85662"/>
                  <a:pt x="1792568" y="121572"/>
                  <a:pt x="1949325" y="103920"/>
                </a:cubicBezTo>
                <a:cubicBezTo>
                  <a:pt x="1946751" y="75529"/>
                  <a:pt x="1945883" y="24115"/>
                  <a:pt x="1949325" y="0"/>
                </a:cubicBezTo>
                <a:cubicBezTo>
                  <a:pt x="1976213" y="34365"/>
                  <a:pt x="2003466" y="55805"/>
                  <a:pt x="2050695" y="103920"/>
                </a:cubicBezTo>
                <a:cubicBezTo>
                  <a:pt x="1999058" y="153176"/>
                  <a:pt x="1988543" y="170621"/>
                  <a:pt x="1949325" y="207840"/>
                </a:cubicBezTo>
                <a:cubicBezTo>
                  <a:pt x="1950941" y="177254"/>
                  <a:pt x="1954406" y="142299"/>
                  <a:pt x="1949325" y="103920"/>
                </a:cubicBezTo>
                <a:cubicBezTo>
                  <a:pt x="1763257" y="84878"/>
                  <a:pt x="1551285" y="119948"/>
                  <a:pt x="1319043" y="103920"/>
                </a:cubicBezTo>
                <a:cubicBezTo>
                  <a:pt x="1086801" y="87892"/>
                  <a:pt x="900382" y="111567"/>
                  <a:pt x="649775" y="103920"/>
                </a:cubicBezTo>
                <a:cubicBezTo>
                  <a:pt x="399168" y="96273"/>
                  <a:pt x="239824" y="107128"/>
                  <a:pt x="0" y="103920"/>
                </a:cubicBezTo>
                <a:close/>
              </a:path>
              <a:path w="2050695" h="207840" stroke="0" extrusionOk="0">
                <a:moveTo>
                  <a:pt x="0" y="103920"/>
                </a:moveTo>
                <a:cubicBezTo>
                  <a:pt x="204194" y="78312"/>
                  <a:pt x="451753" y="97076"/>
                  <a:pt x="649775" y="103920"/>
                </a:cubicBezTo>
                <a:cubicBezTo>
                  <a:pt x="847798" y="110764"/>
                  <a:pt x="1168489" y="120432"/>
                  <a:pt x="1319043" y="103920"/>
                </a:cubicBezTo>
                <a:cubicBezTo>
                  <a:pt x="1469597" y="87408"/>
                  <a:pt x="1704496" y="81757"/>
                  <a:pt x="1949325" y="103920"/>
                </a:cubicBezTo>
                <a:cubicBezTo>
                  <a:pt x="1944871" y="72717"/>
                  <a:pt x="1951963" y="37686"/>
                  <a:pt x="1949325" y="0"/>
                </a:cubicBezTo>
                <a:cubicBezTo>
                  <a:pt x="1982674" y="37168"/>
                  <a:pt x="1999129" y="55613"/>
                  <a:pt x="2050695" y="103920"/>
                </a:cubicBezTo>
                <a:cubicBezTo>
                  <a:pt x="2027371" y="131287"/>
                  <a:pt x="1982734" y="179424"/>
                  <a:pt x="1949325" y="207840"/>
                </a:cubicBezTo>
                <a:cubicBezTo>
                  <a:pt x="1945879" y="174544"/>
                  <a:pt x="1952411" y="143966"/>
                  <a:pt x="1949325" y="103920"/>
                </a:cubicBezTo>
                <a:cubicBezTo>
                  <a:pt x="1756588" y="106647"/>
                  <a:pt x="1619400" y="80108"/>
                  <a:pt x="1299550" y="103920"/>
                </a:cubicBezTo>
                <a:cubicBezTo>
                  <a:pt x="979700" y="127732"/>
                  <a:pt x="808125" y="81370"/>
                  <a:pt x="669268" y="103920"/>
                </a:cubicBezTo>
                <a:cubicBezTo>
                  <a:pt x="530411" y="126470"/>
                  <a:pt x="157317" y="105428"/>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9C796D7F-7D26-83D5-1358-1F556AE7CF52}"/>
              </a:ext>
            </a:extLst>
          </p:cNvPr>
          <p:cNvSpPr txBox="1"/>
          <p:nvPr/>
        </p:nvSpPr>
        <p:spPr>
          <a:xfrm>
            <a:off x="2871777" y="3820030"/>
            <a:ext cx="1561489" cy="646331"/>
          </a:xfrm>
          <a:prstGeom prst="rect">
            <a:avLst/>
          </a:prstGeom>
          <a:noFill/>
        </p:spPr>
        <p:txBody>
          <a:bodyPr wrap="square" rtlCol="0">
            <a:spAutoFit/>
          </a:bodyPr>
          <a:lstStyle/>
          <a:p>
            <a:r>
              <a:rPr lang="en-GB" dirty="0"/>
              <a:t>R</a:t>
            </a:r>
            <a:r>
              <a:rPr lang="en-NO" dirty="0"/>
              <a:t>esponse from contract</a:t>
            </a:r>
          </a:p>
        </p:txBody>
      </p:sp>
      <p:sp>
        <p:nvSpPr>
          <p:cNvPr id="15" name="TextBox 14">
            <a:extLst>
              <a:ext uri="{FF2B5EF4-FFF2-40B4-BE49-F238E27FC236}">
                <a16:creationId xmlns:a16="http://schemas.microsoft.com/office/drawing/2014/main" id="{1AB7C19B-18B0-F981-A5E0-A318B3D33281}"/>
              </a:ext>
            </a:extLst>
          </p:cNvPr>
          <p:cNvSpPr txBox="1"/>
          <p:nvPr/>
        </p:nvSpPr>
        <p:spPr>
          <a:xfrm>
            <a:off x="7896176" y="2340962"/>
            <a:ext cx="1582366" cy="646331"/>
          </a:xfrm>
          <a:prstGeom prst="rect">
            <a:avLst/>
          </a:prstGeom>
          <a:noFill/>
        </p:spPr>
        <p:txBody>
          <a:bodyPr wrap="square" rtlCol="0">
            <a:spAutoFit/>
          </a:bodyPr>
          <a:lstStyle/>
          <a:p>
            <a:r>
              <a:rPr lang="en-NO" dirty="0"/>
              <a:t>Request from contract</a:t>
            </a:r>
          </a:p>
        </p:txBody>
      </p:sp>
      <p:sp>
        <p:nvSpPr>
          <p:cNvPr id="16" name="Right Arrow 15">
            <a:extLst>
              <a:ext uri="{FF2B5EF4-FFF2-40B4-BE49-F238E27FC236}">
                <a16:creationId xmlns:a16="http://schemas.microsoft.com/office/drawing/2014/main" id="{3755A2B9-F425-BD3F-3D72-286F99F886C7}"/>
              </a:ext>
            </a:extLst>
          </p:cNvPr>
          <p:cNvSpPr/>
          <p:nvPr/>
        </p:nvSpPr>
        <p:spPr>
          <a:xfrm>
            <a:off x="7319422" y="2960289"/>
            <a:ext cx="2290087" cy="192035"/>
          </a:xfrm>
          <a:custGeom>
            <a:avLst/>
            <a:gdLst>
              <a:gd name="connsiteX0" fmla="*/ 0 w 2290087"/>
              <a:gd name="connsiteY0" fmla="*/ 96018 h 192035"/>
              <a:gd name="connsiteX1" fmla="*/ 549107 w 2290087"/>
              <a:gd name="connsiteY1" fmla="*/ 96018 h 192035"/>
              <a:gd name="connsiteX2" fmla="*/ 1142142 w 2290087"/>
              <a:gd name="connsiteY2" fmla="*/ 96018 h 192035"/>
              <a:gd name="connsiteX3" fmla="*/ 1713212 w 2290087"/>
              <a:gd name="connsiteY3" fmla="*/ 96018 h 192035"/>
              <a:gd name="connsiteX4" fmla="*/ 2196426 w 2290087"/>
              <a:gd name="connsiteY4" fmla="*/ 96018 h 192035"/>
              <a:gd name="connsiteX5" fmla="*/ 2196426 w 2290087"/>
              <a:gd name="connsiteY5" fmla="*/ 0 h 192035"/>
              <a:gd name="connsiteX6" fmla="*/ 2290087 w 2290087"/>
              <a:gd name="connsiteY6" fmla="*/ 96018 h 192035"/>
              <a:gd name="connsiteX7" fmla="*/ 2196426 w 2290087"/>
              <a:gd name="connsiteY7" fmla="*/ 192035 h 192035"/>
              <a:gd name="connsiteX8" fmla="*/ 2196426 w 2290087"/>
              <a:gd name="connsiteY8" fmla="*/ 96018 h 192035"/>
              <a:gd name="connsiteX9" fmla="*/ 1603391 w 2290087"/>
              <a:gd name="connsiteY9" fmla="*/ 96018 h 192035"/>
              <a:gd name="connsiteX10" fmla="*/ 1054284 w 2290087"/>
              <a:gd name="connsiteY10" fmla="*/ 96018 h 192035"/>
              <a:gd name="connsiteX11" fmla="*/ 505178 w 2290087"/>
              <a:gd name="connsiteY11" fmla="*/ 96018 h 192035"/>
              <a:gd name="connsiteX12" fmla="*/ 0 w 2290087"/>
              <a:gd name="connsiteY12" fmla="*/ 96018 h 19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0087" h="192035" fill="none" extrusionOk="0">
                <a:moveTo>
                  <a:pt x="0" y="96018"/>
                </a:moveTo>
                <a:cubicBezTo>
                  <a:pt x="234755" y="96635"/>
                  <a:pt x="280621" y="99632"/>
                  <a:pt x="549107" y="96018"/>
                </a:cubicBezTo>
                <a:cubicBezTo>
                  <a:pt x="817593" y="92404"/>
                  <a:pt x="851267" y="114908"/>
                  <a:pt x="1142142" y="96018"/>
                </a:cubicBezTo>
                <a:cubicBezTo>
                  <a:pt x="1433017" y="77128"/>
                  <a:pt x="1505409" y="115833"/>
                  <a:pt x="1713212" y="96018"/>
                </a:cubicBezTo>
                <a:cubicBezTo>
                  <a:pt x="1921015" y="76204"/>
                  <a:pt x="1977284" y="84611"/>
                  <a:pt x="2196426" y="96018"/>
                </a:cubicBezTo>
                <a:cubicBezTo>
                  <a:pt x="2191630" y="56720"/>
                  <a:pt x="2196652" y="43932"/>
                  <a:pt x="2196426" y="0"/>
                </a:cubicBezTo>
                <a:cubicBezTo>
                  <a:pt x="2220988" y="18580"/>
                  <a:pt x="2246188" y="48734"/>
                  <a:pt x="2290087" y="96018"/>
                </a:cubicBezTo>
                <a:cubicBezTo>
                  <a:pt x="2267442" y="116831"/>
                  <a:pt x="2235339" y="148362"/>
                  <a:pt x="2196426" y="192035"/>
                </a:cubicBezTo>
                <a:cubicBezTo>
                  <a:pt x="2193037" y="167590"/>
                  <a:pt x="2195797" y="135855"/>
                  <a:pt x="2196426" y="96018"/>
                </a:cubicBezTo>
                <a:cubicBezTo>
                  <a:pt x="2036041" y="68086"/>
                  <a:pt x="1755418" y="98798"/>
                  <a:pt x="1603391" y="96018"/>
                </a:cubicBezTo>
                <a:cubicBezTo>
                  <a:pt x="1451365" y="93238"/>
                  <a:pt x="1182507" y="73685"/>
                  <a:pt x="1054284" y="96018"/>
                </a:cubicBezTo>
                <a:cubicBezTo>
                  <a:pt x="926061" y="118351"/>
                  <a:pt x="669911" y="115293"/>
                  <a:pt x="505178" y="96018"/>
                </a:cubicBezTo>
                <a:cubicBezTo>
                  <a:pt x="340445" y="76743"/>
                  <a:pt x="208388" y="104569"/>
                  <a:pt x="0" y="96018"/>
                </a:cubicBezTo>
                <a:close/>
              </a:path>
              <a:path w="2290087" h="192035" stroke="0" extrusionOk="0">
                <a:moveTo>
                  <a:pt x="0" y="96018"/>
                </a:moveTo>
                <a:cubicBezTo>
                  <a:pt x="190304" y="77756"/>
                  <a:pt x="417367" y="91133"/>
                  <a:pt x="549107" y="96018"/>
                </a:cubicBezTo>
                <a:cubicBezTo>
                  <a:pt x="680847" y="100903"/>
                  <a:pt x="863442" y="123284"/>
                  <a:pt x="1120177" y="96018"/>
                </a:cubicBezTo>
                <a:cubicBezTo>
                  <a:pt x="1376912" y="68753"/>
                  <a:pt x="1466265" y="122593"/>
                  <a:pt x="1669284" y="96018"/>
                </a:cubicBezTo>
                <a:cubicBezTo>
                  <a:pt x="1872303" y="69443"/>
                  <a:pt x="2011039" y="92344"/>
                  <a:pt x="2196426" y="96018"/>
                </a:cubicBezTo>
                <a:cubicBezTo>
                  <a:pt x="2194744" y="76593"/>
                  <a:pt x="2197822" y="43324"/>
                  <a:pt x="2196426" y="0"/>
                </a:cubicBezTo>
                <a:cubicBezTo>
                  <a:pt x="2242557" y="37863"/>
                  <a:pt x="2259221" y="60930"/>
                  <a:pt x="2290087" y="96018"/>
                </a:cubicBezTo>
                <a:cubicBezTo>
                  <a:pt x="2263546" y="116057"/>
                  <a:pt x="2240596" y="147094"/>
                  <a:pt x="2196426" y="192035"/>
                </a:cubicBezTo>
                <a:cubicBezTo>
                  <a:pt x="2201065" y="166344"/>
                  <a:pt x="2199678" y="127040"/>
                  <a:pt x="2196426" y="96018"/>
                </a:cubicBezTo>
                <a:cubicBezTo>
                  <a:pt x="2022786" y="104922"/>
                  <a:pt x="1813831" y="87582"/>
                  <a:pt x="1691248" y="96018"/>
                </a:cubicBezTo>
                <a:cubicBezTo>
                  <a:pt x="1568665" y="104454"/>
                  <a:pt x="1324380" y="72172"/>
                  <a:pt x="1120177" y="96018"/>
                </a:cubicBezTo>
                <a:cubicBezTo>
                  <a:pt x="915974" y="119864"/>
                  <a:pt x="770828" y="71127"/>
                  <a:pt x="527142" y="96018"/>
                </a:cubicBezTo>
                <a:cubicBezTo>
                  <a:pt x="283456" y="120909"/>
                  <a:pt x="122418" y="85661"/>
                  <a:pt x="0" y="9601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14" name="Picture 2" descr="Vi heter nå bspoke">
            <a:extLst>
              <a:ext uri="{FF2B5EF4-FFF2-40B4-BE49-F238E27FC236}">
                <a16:creationId xmlns:a16="http://schemas.microsoft.com/office/drawing/2014/main" id="{2B46AA16-488A-5984-F4CC-06AF1FA40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98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08D4AC-7E10-9874-8908-25178776F614}"/>
              </a:ext>
            </a:extLst>
          </p:cNvPr>
          <p:cNvSpPr/>
          <p:nvPr/>
        </p:nvSpPr>
        <p:spPr>
          <a:xfrm>
            <a:off x="126698" y="1579124"/>
            <a:ext cx="2458134" cy="1511029"/>
          </a:xfrm>
          <a:custGeom>
            <a:avLst/>
            <a:gdLst>
              <a:gd name="connsiteX0" fmla="*/ 0 w 2458134"/>
              <a:gd name="connsiteY0" fmla="*/ 0 h 1511029"/>
              <a:gd name="connsiteX1" fmla="*/ 589952 w 2458134"/>
              <a:gd name="connsiteY1" fmla="*/ 0 h 1511029"/>
              <a:gd name="connsiteX2" fmla="*/ 1130742 w 2458134"/>
              <a:gd name="connsiteY2" fmla="*/ 0 h 1511029"/>
              <a:gd name="connsiteX3" fmla="*/ 1794438 w 2458134"/>
              <a:gd name="connsiteY3" fmla="*/ 0 h 1511029"/>
              <a:gd name="connsiteX4" fmla="*/ 2458134 w 2458134"/>
              <a:gd name="connsiteY4" fmla="*/ 0 h 1511029"/>
              <a:gd name="connsiteX5" fmla="*/ 2458134 w 2458134"/>
              <a:gd name="connsiteY5" fmla="*/ 488566 h 1511029"/>
              <a:gd name="connsiteX6" fmla="*/ 2458134 w 2458134"/>
              <a:gd name="connsiteY6" fmla="*/ 962022 h 1511029"/>
              <a:gd name="connsiteX7" fmla="*/ 2458134 w 2458134"/>
              <a:gd name="connsiteY7" fmla="*/ 1511029 h 1511029"/>
              <a:gd name="connsiteX8" fmla="*/ 1843601 w 2458134"/>
              <a:gd name="connsiteY8" fmla="*/ 1511029 h 1511029"/>
              <a:gd name="connsiteX9" fmla="*/ 1302811 w 2458134"/>
              <a:gd name="connsiteY9" fmla="*/ 1511029 h 1511029"/>
              <a:gd name="connsiteX10" fmla="*/ 688278 w 2458134"/>
              <a:gd name="connsiteY10" fmla="*/ 1511029 h 1511029"/>
              <a:gd name="connsiteX11" fmla="*/ 0 w 2458134"/>
              <a:gd name="connsiteY11" fmla="*/ 1511029 h 1511029"/>
              <a:gd name="connsiteX12" fmla="*/ 0 w 2458134"/>
              <a:gd name="connsiteY12" fmla="*/ 1022463 h 1511029"/>
              <a:gd name="connsiteX13" fmla="*/ 0 w 2458134"/>
              <a:gd name="connsiteY13" fmla="*/ 533897 h 1511029"/>
              <a:gd name="connsiteX14" fmla="*/ 0 w 2458134"/>
              <a:gd name="connsiteY14" fmla="*/ 0 h 1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8134" h="1511029" extrusionOk="0">
                <a:moveTo>
                  <a:pt x="0" y="0"/>
                </a:moveTo>
                <a:cubicBezTo>
                  <a:pt x="288092" y="7011"/>
                  <a:pt x="452504" y="24989"/>
                  <a:pt x="589952" y="0"/>
                </a:cubicBezTo>
                <a:cubicBezTo>
                  <a:pt x="727400" y="-24989"/>
                  <a:pt x="930388" y="-5214"/>
                  <a:pt x="1130742" y="0"/>
                </a:cubicBezTo>
                <a:cubicBezTo>
                  <a:pt x="1331096" y="5214"/>
                  <a:pt x="1620957" y="-10543"/>
                  <a:pt x="1794438" y="0"/>
                </a:cubicBezTo>
                <a:cubicBezTo>
                  <a:pt x="1967919" y="10543"/>
                  <a:pt x="2227629" y="-28877"/>
                  <a:pt x="2458134" y="0"/>
                </a:cubicBezTo>
                <a:cubicBezTo>
                  <a:pt x="2442980" y="169899"/>
                  <a:pt x="2458830" y="368595"/>
                  <a:pt x="2458134" y="488566"/>
                </a:cubicBezTo>
                <a:cubicBezTo>
                  <a:pt x="2457438" y="608537"/>
                  <a:pt x="2441855" y="846656"/>
                  <a:pt x="2458134" y="962022"/>
                </a:cubicBezTo>
                <a:cubicBezTo>
                  <a:pt x="2474413" y="1077388"/>
                  <a:pt x="2468454" y="1273809"/>
                  <a:pt x="2458134" y="1511029"/>
                </a:cubicBezTo>
                <a:cubicBezTo>
                  <a:pt x="2307630" y="1527004"/>
                  <a:pt x="2004073" y="1520747"/>
                  <a:pt x="1843601" y="1511029"/>
                </a:cubicBezTo>
                <a:cubicBezTo>
                  <a:pt x="1683129" y="1501311"/>
                  <a:pt x="1563443" y="1522528"/>
                  <a:pt x="1302811" y="1511029"/>
                </a:cubicBezTo>
                <a:cubicBezTo>
                  <a:pt x="1042179" y="1499531"/>
                  <a:pt x="875836" y="1523219"/>
                  <a:pt x="688278" y="1511029"/>
                </a:cubicBezTo>
                <a:cubicBezTo>
                  <a:pt x="500720" y="1498839"/>
                  <a:pt x="159113" y="1499109"/>
                  <a:pt x="0" y="1511029"/>
                </a:cubicBezTo>
                <a:cubicBezTo>
                  <a:pt x="-19679" y="1331615"/>
                  <a:pt x="-2014" y="1254169"/>
                  <a:pt x="0" y="1022463"/>
                </a:cubicBezTo>
                <a:cubicBezTo>
                  <a:pt x="2014" y="790757"/>
                  <a:pt x="2865" y="733951"/>
                  <a:pt x="0" y="533897"/>
                </a:cubicBezTo>
                <a:cubicBezTo>
                  <a:pt x="-2865" y="333843"/>
                  <a:pt x="-18900" y="10965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System A</a:t>
            </a:r>
          </a:p>
        </p:txBody>
      </p:sp>
      <p:sp>
        <p:nvSpPr>
          <p:cNvPr id="6" name="Rectangle 5">
            <a:extLst>
              <a:ext uri="{FF2B5EF4-FFF2-40B4-BE49-F238E27FC236}">
                <a16:creationId xmlns:a16="http://schemas.microsoft.com/office/drawing/2014/main" id="{07CA0365-4929-945C-8EB1-D9A19ED5722A}"/>
              </a:ext>
            </a:extLst>
          </p:cNvPr>
          <p:cNvSpPr/>
          <p:nvPr/>
        </p:nvSpPr>
        <p:spPr>
          <a:xfrm>
            <a:off x="9609510" y="1579123"/>
            <a:ext cx="2458134" cy="1511029"/>
          </a:xfrm>
          <a:custGeom>
            <a:avLst/>
            <a:gdLst>
              <a:gd name="connsiteX0" fmla="*/ 0 w 2458134"/>
              <a:gd name="connsiteY0" fmla="*/ 0 h 1511029"/>
              <a:gd name="connsiteX1" fmla="*/ 589952 w 2458134"/>
              <a:gd name="connsiteY1" fmla="*/ 0 h 1511029"/>
              <a:gd name="connsiteX2" fmla="*/ 1130742 w 2458134"/>
              <a:gd name="connsiteY2" fmla="*/ 0 h 1511029"/>
              <a:gd name="connsiteX3" fmla="*/ 1794438 w 2458134"/>
              <a:gd name="connsiteY3" fmla="*/ 0 h 1511029"/>
              <a:gd name="connsiteX4" fmla="*/ 2458134 w 2458134"/>
              <a:gd name="connsiteY4" fmla="*/ 0 h 1511029"/>
              <a:gd name="connsiteX5" fmla="*/ 2458134 w 2458134"/>
              <a:gd name="connsiteY5" fmla="*/ 488566 h 1511029"/>
              <a:gd name="connsiteX6" fmla="*/ 2458134 w 2458134"/>
              <a:gd name="connsiteY6" fmla="*/ 962022 h 1511029"/>
              <a:gd name="connsiteX7" fmla="*/ 2458134 w 2458134"/>
              <a:gd name="connsiteY7" fmla="*/ 1511029 h 1511029"/>
              <a:gd name="connsiteX8" fmla="*/ 1843601 w 2458134"/>
              <a:gd name="connsiteY8" fmla="*/ 1511029 h 1511029"/>
              <a:gd name="connsiteX9" fmla="*/ 1302811 w 2458134"/>
              <a:gd name="connsiteY9" fmla="*/ 1511029 h 1511029"/>
              <a:gd name="connsiteX10" fmla="*/ 688278 w 2458134"/>
              <a:gd name="connsiteY10" fmla="*/ 1511029 h 1511029"/>
              <a:gd name="connsiteX11" fmla="*/ 0 w 2458134"/>
              <a:gd name="connsiteY11" fmla="*/ 1511029 h 1511029"/>
              <a:gd name="connsiteX12" fmla="*/ 0 w 2458134"/>
              <a:gd name="connsiteY12" fmla="*/ 1022463 h 1511029"/>
              <a:gd name="connsiteX13" fmla="*/ 0 w 2458134"/>
              <a:gd name="connsiteY13" fmla="*/ 533897 h 1511029"/>
              <a:gd name="connsiteX14" fmla="*/ 0 w 2458134"/>
              <a:gd name="connsiteY14" fmla="*/ 0 h 1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8134" h="1511029" extrusionOk="0">
                <a:moveTo>
                  <a:pt x="0" y="0"/>
                </a:moveTo>
                <a:cubicBezTo>
                  <a:pt x="288092" y="7011"/>
                  <a:pt x="452504" y="24989"/>
                  <a:pt x="589952" y="0"/>
                </a:cubicBezTo>
                <a:cubicBezTo>
                  <a:pt x="727400" y="-24989"/>
                  <a:pt x="930388" y="-5214"/>
                  <a:pt x="1130742" y="0"/>
                </a:cubicBezTo>
                <a:cubicBezTo>
                  <a:pt x="1331096" y="5214"/>
                  <a:pt x="1620957" y="-10543"/>
                  <a:pt x="1794438" y="0"/>
                </a:cubicBezTo>
                <a:cubicBezTo>
                  <a:pt x="1967919" y="10543"/>
                  <a:pt x="2227629" y="-28877"/>
                  <a:pt x="2458134" y="0"/>
                </a:cubicBezTo>
                <a:cubicBezTo>
                  <a:pt x="2442980" y="169899"/>
                  <a:pt x="2458830" y="368595"/>
                  <a:pt x="2458134" y="488566"/>
                </a:cubicBezTo>
                <a:cubicBezTo>
                  <a:pt x="2457438" y="608537"/>
                  <a:pt x="2441855" y="846656"/>
                  <a:pt x="2458134" y="962022"/>
                </a:cubicBezTo>
                <a:cubicBezTo>
                  <a:pt x="2474413" y="1077388"/>
                  <a:pt x="2468454" y="1273809"/>
                  <a:pt x="2458134" y="1511029"/>
                </a:cubicBezTo>
                <a:cubicBezTo>
                  <a:pt x="2307630" y="1527004"/>
                  <a:pt x="2004073" y="1520747"/>
                  <a:pt x="1843601" y="1511029"/>
                </a:cubicBezTo>
                <a:cubicBezTo>
                  <a:pt x="1683129" y="1501311"/>
                  <a:pt x="1563443" y="1522528"/>
                  <a:pt x="1302811" y="1511029"/>
                </a:cubicBezTo>
                <a:cubicBezTo>
                  <a:pt x="1042179" y="1499531"/>
                  <a:pt x="875836" y="1523219"/>
                  <a:pt x="688278" y="1511029"/>
                </a:cubicBezTo>
                <a:cubicBezTo>
                  <a:pt x="500720" y="1498839"/>
                  <a:pt x="159113" y="1499109"/>
                  <a:pt x="0" y="1511029"/>
                </a:cubicBezTo>
                <a:cubicBezTo>
                  <a:pt x="-19679" y="1331615"/>
                  <a:pt x="-2014" y="1254169"/>
                  <a:pt x="0" y="1022463"/>
                </a:cubicBezTo>
                <a:cubicBezTo>
                  <a:pt x="2014" y="790757"/>
                  <a:pt x="2865" y="733951"/>
                  <a:pt x="0" y="533897"/>
                </a:cubicBezTo>
                <a:cubicBezTo>
                  <a:pt x="-2865" y="333843"/>
                  <a:pt x="-18900" y="10965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System B</a:t>
            </a:r>
          </a:p>
        </p:txBody>
      </p:sp>
      <p:sp>
        <p:nvSpPr>
          <p:cNvPr id="8" name="Right Arrow 7">
            <a:extLst>
              <a:ext uri="{FF2B5EF4-FFF2-40B4-BE49-F238E27FC236}">
                <a16:creationId xmlns:a16="http://schemas.microsoft.com/office/drawing/2014/main" id="{AFC2A5E1-9B18-612E-B2CC-8F2281F4A0D8}"/>
              </a:ext>
            </a:extLst>
          </p:cNvPr>
          <p:cNvSpPr/>
          <p:nvPr/>
        </p:nvSpPr>
        <p:spPr>
          <a:xfrm>
            <a:off x="2562479" y="2010223"/>
            <a:ext cx="2050695" cy="207840"/>
          </a:xfrm>
          <a:custGeom>
            <a:avLst/>
            <a:gdLst>
              <a:gd name="connsiteX0" fmla="*/ 0 w 2050695"/>
              <a:gd name="connsiteY0" fmla="*/ 103920 h 207840"/>
              <a:gd name="connsiteX1" fmla="*/ 688762 w 2050695"/>
              <a:gd name="connsiteY1" fmla="*/ 103920 h 207840"/>
              <a:gd name="connsiteX2" fmla="*/ 1319043 w 2050695"/>
              <a:gd name="connsiteY2" fmla="*/ 103920 h 207840"/>
              <a:gd name="connsiteX3" fmla="*/ 1949325 w 2050695"/>
              <a:gd name="connsiteY3" fmla="*/ 103920 h 207840"/>
              <a:gd name="connsiteX4" fmla="*/ 1949325 w 2050695"/>
              <a:gd name="connsiteY4" fmla="*/ 0 h 207840"/>
              <a:gd name="connsiteX5" fmla="*/ 2050695 w 2050695"/>
              <a:gd name="connsiteY5" fmla="*/ 103920 h 207840"/>
              <a:gd name="connsiteX6" fmla="*/ 1949325 w 2050695"/>
              <a:gd name="connsiteY6" fmla="*/ 207840 h 207840"/>
              <a:gd name="connsiteX7" fmla="*/ 1949325 w 2050695"/>
              <a:gd name="connsiteY7" fmla="*/ 103920 h 207840"/>
              <a:gd name="connsiteX8" fmla="*/ 1319043 w 2050695"/>
              <a:gd name="connsiteY8" fmla="*/ 103920 h 207840"/>
              <a:gd name="connsiteX9" fmla="*/ 649775 w 2050695"/>
              <a:gd name="connsiteY9" fmla="*/ 103920 h 207840"/>
              <a:gd name="connsiteX10" fmla="*/ 0 w 2050695"/>
              <a:gd name="connsiteY10" fmla="*/ 103920 h 2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0695" h="207840" fill="none" extrusionOk="0">
                <a:moveTo>
                  <a:pt x="0" y="103920"/>
                </a:moveTo>
                <a:cubicBezTo>
                  <a:pt x="258691" y="118287"/>
                  <a:pt x="434744" y="131718"/>
                  <a:pt x="688762" y="103920"/>
                </a:cubicBezTo>
                <a:cubicBezTo>
                  <a:pt x="942780" y="76122"/>
                  <a:pt x="1084165" y="122178"/>
                  <a:pt x="1319043" y="103920"/>
                </a:cubicBezTo>
                <a:cubicBezTo>
                  <a:pt x="1553921" y="85662"/>
                  <a:pt x="1792568" y="121572"/>
                  <a:pt x="1949325" y="103920"/>
                </a:cubicBezTo>
                <a:cubicBezTo>
                  <a:pt x="1946751" y="75529"/>
                  <a:pt x="1945883" y="24115"/>
                  <a:pt x="1949325" y="0"/>
                </a:cubicBezTo>
                <a:cubicBezTo>
                  <a:pt x="1976213" y="34365"/>
                  <a:pt x="2003466" y="55805"/>
                  <a:pt x="2050695" y="103920"/>
                </a:cubicBezTo>
                <a:cubicBezTo>
                  <a:pt x="1999058" y="153176"/>
                  <a:pt x="1988543" y="170621"/>
                  <a:pt x="1949325" y="207840"/>
                </a:cubicBezTo>
                <a:cubicBezTo>
                  <a:pt x="1950941" y="177254"/>
                  <a:pt x="1954406" y="142299"/>
                  <a:pt x="1949325" y="103920"/>
                </a:cubicBezTo>
                <a:cubicBezTo>
                  <a:pt x="1763257" y="84878"/>
                  <a:pt x="1551285" y="119948"/>
                  <a:pt x="1319043" y="103920"/>
                </a:cubicBezTo>
                <a:cubicBezTo>
                  <a:pt x="1086801" y="87892"/>
                  <a:pt x="900382" y="111567"/>
                  <a:pt x="649775" y="103920"/>
                </a:cubicBezTo>
                <a:cubicBezTo>
                  <a:pt x="399168" y="96273"/>
                  <a:pt x="239824" y="107128"/>
                  <a:pt x="0" y="103920"/>
                </a:cubicBezTo>
                <a:close/>
              </a:path>
              <a:path w="2050695" h="207840" stroke="0" extrusionOk="0">
                <a:moveTo>
                  <a:pt x="0" y="103920"/>
                </a:moveTo>
                <a:cubicBezTo>
                  <a:pt x="204194" y="78312"/>
                  <a:pt x="451753" y="97076"/>
                  <a:pt x="649775" y="103920"/>
                </a:cubicBezTo>
                <a:cubicBezTo>
                  <a:pt x="847798" y="110764"/>
                  <a:pt x="1168489" y="120432"/>
                  <a:pt x="1319043" y="103920"/>
                </a:cubicBezTo>
                <a:cubicBezTo>
                  <a:pt x="1469597" y="87408"/>
                  <a:pt x="1704496" y="81757"/>
                  <a:pt x="1949325" y="103920"/>
                </a:cubicBezTo>
                <a:cubicBezTo>
                  <a:pt x="1944871" y="72717"/>
                  <a:pt x="1951963" y="37686"/>
                  <a:pt x="1949325" y="0"/>
                </a:cubicBezTo>
                <a:cubicBezTo>
                  <a:pt x="1982674" y="37168"/>
                  <a:pt x="1999129" y="55613"/>
                  <a:pt x="2050695" y="103920"/>
                </a:cubicBezTo>
                <a:cubicBezTo>
                  <a:pt x="2027371" y="131287"/>
                  <a:pt x="1982734" y="179424"/>
                  <a:pt x="1949325" y="207840"/>
                </a:cubicBezTo>
                <a:cubicBezTo>
                  <a:pt x="1945879" y="174544"/>
                  <a:pt x="1952411" y="143966"/>
                  <a:pt x="1949325" y="103920"/>
                </a:cubicBezTo>
                <a:cubicBezTo>
                  <a:pt x="1756588" y="106647"/>
                  <a:pt x="1619400" y="80108"/>
                  <a:pt x="1299550" y="103920"/>
                </a:cubicBezTo>
                <a:cubicBezTo>
                  <a:pt x="979700" y="127732"/>
                  <a:pt x="808125" y="81370"/>
                  <a:pt x="669268" y="103920"/>
                </a:cubicBezTo>
                <a:cubicBezTo>
                  <a:pt x="530411" y="126470"/>
                  <a:pt x="157317" y="105428"/>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TextBox 9">
            <a:extLst>
              <a:ext uri="{FF2B5EF4-FFF2-40B4-BE49-F238E27FC236}">
                <a16:creationId xmlns:a16="http://schemas.microsoft.com/office/drawing/2014/main" id="{2133A1BD-DC46-8759-F75E-37F09BB97A16}"/>
              </a:ext>
            </a:extLst>
          </p:cNvPr>
          <p:cNvSpPr txBox="1"/>
          <p:nvPr/>
        </p:nvSpPr>
        <p:spPr>
          <a:xfrm>
            <a:off x="3081790" y="1640891"/>
            <a:ext cx="1012072" cy="369332"/>
          </a:xfrm>
          <a:prstGeom prst="rect">
            <a:avLst/>
          </a:prstGeom>
          <a:noFill/>
        </p:spPr>
        <p:txBody>
          <a:bodyPr wrap="none" rtlCol="0">
            <a:spAutoFit/>
          </a:bodyPr>
          <a:lstStyle/>
          <a:p>
            <a:r>
              <a:rPr lang="en-NO" dirty="0"/>
              <a:t>Request</a:t>
            </a:r>
          </a:p>
        </p:txBody>
      </p:sp>
      <p:sp>
        <p:nvSpPr>
          <p:cNvPr id="11" name="Right Arrow 10">
            <a:extLst>
              <a:ext uri="{FF2B5EF4-FFF2-40B4-BE49-F238E27FC236}">
                <a16:creationId xmlns:a16="http://schemas.microsoft.com/office/drawing/2014/main" id="{D6C3476B-B89E-4AFF-564C-9FFF9F31E175}"/>
              </a:ext>
            </a:extLst>
          </p:cNvPr>
          <p:cNvSpPr/>
          <p:nvPr/>
        </p:nvSpPr>
        <p:spPr>
          <a:xfrm rot="10800000">
            <a:off x="7319422" y="2662124"/>
            <a:ext cx="2290087" cy="207839"/>
          </a:xfrm>
          <a:custGeom>
            <a:avLst/>
            <a:gdLst>
              <a:gd name="connsiteX0" fmla="*/ 0 w 2290087"/>
              <a:gd name="connsiteY0" fmla="*/ 103920 h 207839"/>
              <a:gd name="connsiteX1" fmla="*/ 547180 w 2290087"/>
              <a:gd name="connsiteY1" fmla="*/ 103920 h 207839"/>
              <a:gd name="connsiteX2" fmla="*/ 1138133 w 2290087"/>
              <a:gd name="connsiteY2" fmla="*/ 103920 h 207839"/>
              <a:gd name="connsiteX3" fmla="*/ 1707200 w 2290087"/>
              <a:gd name="connsiteY3" fmla="*/ 103920 h 207839"/>
              <a:gd name="connsiteX4" fmla="*/ 2188718 w 2290087"/>
              <a:gd name="connsiteY4" fmla="*/ 103920 h 207839"/>
              <a:gd name="connsiteX5" fmla="*/ 2188718 w 2290087"/>
              <a:gd name="connsiteY5" fmla="*/ 0 h 207839"/>
              <a:gd name="connsiteX6" fmla="*/ 2290087 w 2290087"/>
              <a:gd name="connsiteY6" fmla="*/ 103920 h 207839"/>
              <a:gd name="connsiteX7" fmla="*/ 2188718 w 2290087"/>
              <a:gd name="connsiteY7" fmla="*/ 207839 h 207839"/>
              <a:gd name="connsiteX8" fmla="*/ 2188718 w 2290087"/>
              <a:gd name="connsiteY8" fmla="*/ 103920 h 207839"/>
              <a:gd name="connsiteX9" fmla="*/ 1597764 w 2290087"/>
              <a:gd name="connsiteY9" fmla="*/ 103920 h 207839"/>
              <a:gd name="connsiteX10" fmla="*/ 1050585 w 2290087"/>
              <a:gd name="connsiteY10" fmla="*/ 103920 h 207839"/>
              <a:gd name="connsiteX11" fmla="*/ 503405 w 2290087"/>
              <a:gd name="connsiteY11" fmla="*/ 103920 h 207839"/>
              <a:gd name="connsiteX12" fmla="*/ 0 w 2290087"/>
              <a:gd name="connsiteY12" fmla="*/ 103920 h 20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0087" h="207839" fill="none" extrusionOk="0">
                <a:moveTo>
                  <a:pt x="0" y="103920"/>
                </a:moveTo>
                <a:cubicBezTo>
                  <a:pt x="118863" y="118170"/>
                  <a:pt x="307628" y="106352"/>
                  <a:pt x="547180" y="103920"/>
                </a:cubicBezTo>
                <a:cubicBezTo>
                  <a:pt x="786732" y="101488"/>
                  <a:pt x="855203" y="93971"/>
                  <a:pt x="1138133" y="103920"/>
                </a:cubicBezTo>
                <a:cubicBezTo>
                  <a:pt x="1421063" y="113869"/>
                  <a:pt x="1566273" y="93670"/>
                  <a:pt x="1707200" y="103920"/>
                </a:cubicBezTo>
                <a:cubicBezTo>
                  <a:pt x="1848127" y="114170"/>
                  <a:pt x="2047377" y="101349"/>
                  <a:pt x="2188718" y="103920"/>
                </a:cubicBezTo>
                <a:cubicBezTo>
                  <a:pt x="2189362" y="71912"/>
                  <a:pt x="2183912" y="26366"/>
                  <a:pt x="2188718" y="0"/>
                </a:cubicBezTo>
                <a:cubicBezTo>
                  <a:pt x="2239333" y="47352"/>
                  <a:pt x="2248772" y="70943"/>
                  <a:pt x="2290087" y="103920"/>
                </a:cubicBezTo>
                <a:cubicBezTo>
                  <a:pt x="2261950" y="132890"/>
                  <a:pt x="2233757" y="165381"/>
                  <a:pt x="2188718" y="207839"/>
                </a:cubicBezTo>
                <a:cubicBezTo>
                  <a:pt x="2193300" y="161449"/>
                  <a:pt x="2187276" y="145775"/>
                  <a:pt x="2188718" y="103920"/>
                </a:cubicBezTo>
                <a:cubicBezTo>
                  <a:pt x="2021657" y="81897"/>
                  <a:pt x="1747333" y="108715"/>
                  <a:pt x="1597764" y="103920"/>
                </a:cubicBezTo>
                <a:cubicBezTo>
                  <a:pt x="1448195" y="99125"/>
                  <a:pt x="1307947" y="120011"/>
                  <a:pt x="1050585" y="103920"/>
                </a:cubicBezTo>
                <a:cubicBezTo>
                  <a:pt x="793223" y="87829"/>
                  <a:pt x="763888" y="122984"/>
                  <a:pt x="503405" y="103920"/>
                </a:cubicBezTo>
                <a:cubicBezTo>
                  <a:pt x="242922" y="84856"/>
                  <a:pt x="150762" y="127333"/>
                  <a:pt x="0" y="103920"/>
                </a:cubicBezTo>
                <a:close/>
              </a:path>
              <a:path w="2290087" h="207839" stroke="0" extrusionOk="0">
                <a:moveTo>
                  <a:pt x="0" y="103920"/>
                </a:moveTo>
                <a:cubicBezTo>
                  <a:pt x="154546" y="123320"/>
                  <a:pt x="297416" y="88743"/>
                  <a:pt x="547180" y="103920"/>
                </a:cubicBezTo>
                <a:cubicBezTo>
                  <a:pt x="796944" y="119097"/>
                  <a:pt x="969769" y="117314"/>
                  <a:pt x="1116246" y="103920"/>
                </a:cubicBezTo>
                <a:cubicBezTo>
                  <a:pt x="1262723" y="90526"/>
                  <a:pt x="1494836" y="113093"/>
                  <a:pt x="1663426" y="103920"/>
                </a:cubicBezTo>
                <a:cubicBezTo>
                  <a:pt x="1832016" y="94747"/>
                  <a:pt x="2061483" y="124012"/>
                  <a:pt x="2188718" y="103920"/>
                </a:cubicBezTo>
                <a:cubicBezTo>
                  <a:pt x="2188982" y="65758"/>
                  <a:pt x="2190989" y="30355"/>
                  <a:pt x="2188718" y="0"/>
                </a:cubicBezTo>
                <a:cubicBezTo>
                  <a:pt x="2234729" y="48936"/>
                  <a:pt x="2247179" y="67834"/>
                  <a:pt x="2290087" y="103920"/>
                </a:cubicBezTo>
                <a:cubicBezTo>
                  <a:pt x="2270607" y="131901"/>
                  <a:pt x="2214363" y="187980"/>
                  <a:pt x="2188718" y="207839"/>
                </a:cubicBezTo>
                <a:cubicBezTo>
                  <a:pt x="2187382" y="172887"/>
                  <a:pt x="2186690" y="136966"/>
                  <a:pt x="2188718" y="103920"/>
                </a:cubicBezTo>
                <a:cubicBezTo>
                  <a:pt x="1971446" y="111484"/>
                  <a:pt x="1857936" y="108602"/>
                  <a:pt x="1685313" y="103920"/>
                </a:cubicBezTo>
                <a:cubicBezTo>
                  <a:pt x="1512690" y="99238"/>
                  <a:pt x="1238847" y="119233"/>
                  <a:pt x="1116246" y="103920"/>
                </a:cubicBezTo>
                <a:cubicBezTo>
                  <a:pt x="993645" y="88607"/>
                  <a:pt x="643872" y="78558"/>
                  <a:pt x="525292" y="103920"/>
                </a:cubicBezTo>
                <a:cubicBezTo>
                  <a:pt x="406712" y="129282"/>
                  <a:pt x="237866" y="100988"/>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TextBox 11">
            <a:extLst>
              <a:ext uri="{FF2B5EF4-FFF2-40B4-BE49-F238E27FC236}">
                <a16:creationId xmlns:a16="http://schemas.microsoft.com/office/drawing/2014/main" id="{D1A557B5-CB7D-6D4D-082E-AE5D074C0437}"/>
              </a:ext>
            </a:extLst>
          </p:cNvPr>
          <p:cNvSpPr txBox="1"/>
          <p:nvPr/>
        </p:nvSpPr>
        <p:spPr>
          <a:xfrm>
            <a:off x="7896176" y="2351445"/>
            <a:ext cx="1175322" cy="369332"/>
          </a:xfrm>
          <a:prstGeom prst="rect">
            <a:avLst/>
          </a:prstGeom>
          <a:noFill/>
        </p:spPr>
        <p:txBody>
          <a:bodyPr wrap="none" rtlCol="0">
            <a:spAutoFit/>
          </a:bodyPr>
          <a:lstStyle/>
          <a:p>
            <a:r>
              <a:rPr lang="en-NO" dirty="0"/>
              <a:t>Response</a:t>
            </a:r>
          </a:p>
        </p:txBody>
      </p:sp>
      <p:pic>
        <p:nvPicPr>
          <p:cNvPr id="18" name="Picture 17">
            <a:extLst>
              <a:ext uri="{FF2B5EF4-FFF2-40B4-BE49-F238E27FC236}">
                <a16:creationId xmlns:a16="http://schemas.microsoft.com/office/drawing/2014/main" id="{0108702E-09DB-561F-2915-AD63A0ADF61E}"/>
              </a:ext>
            </a:extLst>
          </p:cNvPr>
          <p:cNvPicPr>
            <a:picLocks noChangeAspect="1"/>
          </p:cNvPicPr>
          <p:nvPr/>
        </p:nvPicPr>
        <p:blipFill>
          <a:blip r:embed="rId3"/>
          <a:stretch>
            <a:fillRect/>
          </a:stretch>
        </p:blipFill>
        <p:spPr>
          <a:xfrm>
            <a:off x="4918054" y="893614"/>
            <a:ext cx="2177779" cy="1494554"/>
          </a:xfrm>
          <a:prstGeom prst="rect">
            <a:avLst/>
          </a:prstGeom>
        </p:spPr>
      </p:pic>
      <p:pic>
        <p:nvPicPr>
          <p:cNvPr id="19" name="Picture 18">
            <a:extLst>
              <a:ext uri="{FF2B5EF4-FFF2-40B4-BE49-F238E27FC236}">
                <a16:creationId xmlns:a16="http://schemas.microsoft.com/office/drawing/2014/main" id="{CD2156F0-F752-B98E-400C-E49EEB076F10}"/>
              </a:ext>
            </a:extLst>
          </p:cNvPr>
          <p:cNvPicPr>
            <a:picLocks noChangeAspect="1"/>
          </p:cNvPicPr>
          <p:nvPr/>
        </p:nvPicPr>
        <p:blipFill>
          <a:blip r:embed="rId4"/>
          <a:stretch>
            <a:fillRect/>
          </a:stretch>
        </p:blipFill>
        <p:spPr>
          <a:xfrm>
            <a:off x="4862352" y="2878278"/>
            <a:ext cx="2172352" cy="1838690"/>
          </a:xfrm>
          <a:prstGeom prst="rect">
            <a:avLst/>
          </a:prstGeom>
        </p:spPr>
      </p:pic>
      <p:sp>
        <p:nvSpPr>
          <p:cNvPr id="2" name="Rectangle 1">
            <a:extLst>
              <a:ext uri="{FF2B5EF4-FFF2-40B4-BE49-F238E27FC236}">
                <a16:creationId xmlns:a16="http://schemas.microsoft.com/office/drawing/2014/main" id="{2C4FFC08-796F-348F-5FEB-EB908AF31692}"/>
              </a:ext>
            </a:extLst>
          </p:cNvPr>
          <p:cNvSpPr/>
          <p:nvPr/>
        </p:nvSpPr>
        <p:spPr>
          <a:xfrm>
            <a:off x="4656308" y="233464"/>
            <a:ext cx="2619980" cy="4542819"/>
          </a:xfrm>
          <a:custGeom>
            <a:avLst/>
            <a:gdLst>
              <a:gd name="connsiteX0" fmla="*/ 0 w 2619980"/>
              <a:gd name="connsiteY0" fmla="*/ 0 h 4542819"/>
              <a:gd name="connsiteX1" fmla="*/ 628795 w 2619980"/>
              <a:gd name="connsiteY1" fmla="*/ 0 h 4542819"/>
              <a:gd name="connsiteX2" fmla="*/ 1205191 w 2619980"/>
              <a:gd name="connsiteY2" fmla="*/ 0 h 4542819"/>
              <a:gd name="connsiteX3" fmla="*/ 1912585 w 2619980"/>
              <a:gd name="connsiteY3" fmla="*/ 0 h 4542819"/>
              <a:gd name="connsiteX4" fmla="*/ 2619980 w 2619980"/>
              <a:gd name="connsiteY4" fmla="*/ 0 h 4542819"/>
              <a:gd name="connsiteX5" fmla="*/ 2619980 w 2619980"/>
              <a:gd name="connsiteY5" fmla="*/ 603546 h 4542819"/>
              <a:gd name="connsiteX6" fmla="*/ 2619980 w 2619980"/>
              <a:gd name="connsiteY6" fmla="*/ 1161664 h 4542819"/>
              <a:gd name="connsiteX7" fmla="*/ 2619980 w 2619980"/>
              <a:gd name="connsiteY7" fmla="*/ 1810638 h 4542819"/>
              <a:gd name="connsiteX8" fmla="*/ 2619980 w 2619980"/>
              <a:gd name="connsiteY8" fmla="*/ 2459612 h 4542819"/>
              <a:gd name="connsiteX9" fmla="*/ 2619980 w 2619980"/>
              <a:gd name="connsiteY9" fmla="*/ 3017730 h 4542819"/>
              <a:gd name="connsiteX10" fmla="*/ 2619980 w 2619980"/>
              <a:gd name="connsiteY10" fmla="*/ 3575848 h 4542819"/>
              <a:gd name="connsiteX11" fmla="*/ 2619980 w 2619980"/>
              <a:gd name="connsiteY11" fmla="*/ 4542819 h 4542819"/>
              <a:gd name="connsiteX12" fmla="*/ 1938785 w 2619980"/>
              <a:gd name="connsiteY12" fmla="*/ 4542819 h 4542819"/>
              <a:gd name="connsiteX13" fmla="*/ 1231391 w 2619980"/>
              <a:gd name="connsiteY13" fmla="*/ 4542819 h 4542819"/>
              <a:gd name="connsiteX14" fmla="*/ 0 w 2619980"/>
              <a:gd name="connsiteY14" fmla="*/ 4542819 h 4542819"/>
              <a:gd name="connsiteX15" fmla="*/ 0 w 2619980"/>
              <a:gd name="connsiteY15" fmla="*/ 3984701 h 4542819"/>
              <a:gd name="connsiteX16" fmla="*/ 0 w 2619980"/>
              <a:gd name="connsiteY16" fmla="*/ 3335727 h 4542819"/>
              <a:gd name="connsiteX17" fmla="*/ 0 w 2619980"/>
              <a:gd name="connsiteY17" fmla="*/ 2732181 h 4542819"/>
              <a:gd name="connsiteX18" fmla="*/ 0 w 2619980"/>
              <a:gd name="connsiteY18" fmla="*/ 2219492 h 4542819"/>
              <a:gd name="connsiteX19" fmla="*/ 0 w 2619980"/>
              <a:gd name="connsiteY19" fmla="*/ 1661374 h 4542819"/>
              <a:gd name="connsiteX20" fmla="*/ 0 w 2619980"/>
              <a:gd name="connsiteY20" fmla="*/ 1103256 h 4542819"/>
              <a:gd name="connsiteX21" fmla="*/ 0 w 2619980"/>
              <a:gd name="connsiteY21" fmla="*/ 0 h 454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9980" h="4542819" extrusionOk="0">
                <a:moveTo>
                  <a:pt x="0" y="0"/>
                </a:moveTo>
                <a:cubicBezTo>
                  <a:pt x="212751" y="-25213"/>
                  <a:pt x="322139" y="-3287"/>
                  <a:pt x="628795" y="0"/>
                </a:cubicBezTo>
                <a:cubicBezTo>
                  <a:pt x="935451" y="3287"/>
                  <a:pt x="1035038" y="20516"/>
                  <a:pt x="1205191" y="0"/>
                </a:cubicBezTo>
                <a:cubicBezTo>
                  <a:pt x="1375344" y="-20516"/>
                  <a:pt x="1749418" y="-234"/>
                  <a:pt x="1912585" y="0"/>
                </a:cubicBezTo>
                <a:cubicBezTo>
                  <a:pt x="2075752" y="234"/>
                  <a:pt x="2284366" y="-27221"/>
                  <a:pt x="2619980" y="0"/>
                </a:cubicBezTo>
                <a:cubicBezTo>
                  <a:pt x="2603650" y="292757"/>
                  <a:pt x="2622007" y="393811"/>
                  <a:pt x="2619980" y="603546"/>
                </a:cubicBezTo>
                <a:cubicBezTo>
                  <a:pt x="2617953" y="813281"/>
                  <a:pt x="2646530" y="948163"/>
                  <a:pt x="2619980" y="1161664"/>
                </a:cubicBezTo>
                <a:cubicBezTo>
                  <a:pt x="2593430" y="1375165"/>
                  <a:pt x="2605907" y="1618293"/>
                  <a:pt x="2619980" y="1810638"/>
                </a:cubicBezTo>
                <a:cubicBezTo>
                  <a:pt x="2634053" y="2002983"/>
                  <a:pt x="2642079" y="2135446"/>
                  <a:pt x="2619980" y="2459612"/>
                </a:cubicBezTo>
                <a:cubicBezTo>
                  <a:pt x="2597881" y="2783778"/>
                  <a:pt x="2599148" y="2769498"/>
                  <a:pt x="2619980" y="3017730"/>
                </a:cubicBezTo>
                <a:cubicBezTo>
                  <a:pt x="2640812" y="3265962"/>
                  <a:pt x="2627495" y="3382883"/>
                  <a:pt x="2619980" y="3575848"/>
                </a:cubicBezTo>
                <a:cubicBezTo>
                  <a:pt x="2612465" y="3768813"/>
                  <a:pt x="2627764" y="4235712"/>
                  <a:pt x="2619980" y="4542819"/>
                </a:cubicBezTo>
                <a:cubicBezTo>
                  <a:pt x="2285190" y="4562510"/>
                  <a:pt x="2107038" y="4512043"/>
                  <a:pt x="1938785" y="4542819"/>
                </a:cubicBezTo>
                <a:cubicBezTo>
                  <a:pt x="1770532" y="4573595"/>
                  <a:pt x="1440437" y="4545850"/>
                  <a:pt x="1231391" y="4542819"/>
                </a:cubicBezTo>
                <a:cubicBezTo>
                  <a:pt x="1022345" y="4539788"/>
                  <a:pt x="512664" y="4559150"/>
                  <a:pt x="0" y="4542819"/>
                </a:cubicBezTo>
                <a:cubicBezTo>
                  <a:pt x="15742" y="4264039"/>
                  <a:pt x="17535" y="4173457"/>
                  <a:pt x="0" y="3984701"/>
                </a:cubicBezTo>
                <a:cubicBezTo>
                  <a:pt x="-17535" y="3795945"/>
                  <a:pt x="-23484" y="3604454"/>
                  <a:pt x="0" y="3335727"/>
                </a:cubicBezTo>
                <a:cubicBezTo>
                  <a:pt x="23484" y="3067000"/>
                  <a:pt x="1112" y="2985766"/>
                  <a:pt x="0" y="2732181"/>
                </a:cubicBezTo>
                <a:cubicBezTo>
                  <a:pt x="-1112" y="2478596"/>
                  <a:pt x="11434" y="2453473"/>
                  <a:pt x="0" y="2219492"/>
                </a:cubicBezTo>
                <a:cubicBezTo>
                  <a:pt x="-11434" y="1985511"/>
                  <a:pt x="22479" y="1911803"/>
                  <a:pt x="0" y="1661374"/>
                </a:cubicBezTo>
                <a:cubicBezTo>
                  <a:pt x="-22479" y="1410945"/>
                  <a:pt x="3640" y="1225024"/>
                  <a:pt x="0" y="1103256"/>
                </a:cubicBezTo>
                <a:cubicBezTo>
                  <a:pt x="-3640" y="981488"/>
                  <a:pt x="-21447" y="420261"/>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ysClr val="windowText" lastClr="000000"/>
                </a:solidFill>
              </a:rPr>
              <a:t>Contract</a:t>
            </a:r>
          </a:p>
        </p:txBody>
      </p:sp>
      <p:sp>
        <p:nvSpPr>
          <p:cNvPr id="3" name="TextBox 2">
            <a:extLst>
              <a:ext uri="{FF2B5EF4-FFF2-40B4-BE49-F238E27FC236}">
                <a16:creationId xmlns:a16="http://schemas.microsoft.com/office/drawing/2014/main" id="{00D56D52-18BE-83D7-138D-B179019E3BD5}"/>
              </a:ext>
            </a:extLst>
          </p:cNvPr>
          <p:cNvSpPr txBox="1"/>
          <p:nvPr/>
        </p:nvSpPr>
        <p:spPr>
          <a:xfrm>
            <a:off x="5270363" y="647939"/>
            <a:ext cx="1344663" cy="276999"/>
          </a:xfrm>
          <a:prstGeom prst="rect">
            <a:avLst/>
          </a:prstGeom>
          <a:noFill/>
        </p:spPr>
        <p:txBody>
          <a:bodyPr wrap="none" rtlCol="0">
            <a:spAutoFit/>
          </a:bodyPr>
          <a:lstStyle/>
          <a:p>
            <a:r>
              <a:rPr lang="en-NO" sz="1200" dirty="0"/>
              <a:t>Expected request</a:t>
            </a:r>
          </a:p>
        </p:txBody>
      </p:sp>
      <p:sp>
        <p:nvSpPr>
          <p:cNvPr id="7" name="TextBox 6">
            <a:extLst>
              <a:ext uri="{FF2B5EF4-FFF2-40B4-BE49-F238E27FC236}">
                <a16:creationId xmlns:a16="http://schemas.microsoft.com/office/drawing/2014/main" id="{647D66F9-F6D1-9C49-7F2D-D915F19B6BE1}"/>
              </a:ext>
            </a:extLst>
          </p:cNvPr>
          <p:cNvSpPr txBox="1"/>
          <p:nvPr/>
        </p:nvSpPr>
        <p:spPr>
          <a:xfrm>
            <a:off x="5276196" y="2592966"/>
            <a:ext cx="1454565" cy="276999"/>
          </a:xfrm>
          <a:prstGeom prst="rect">
            <a:avLst/>
          </a:prstGeom>
          <a:noFill/>
        </p:spPr>
        <p:txBody>
          <a:bodyPr wrap="none" rtlCol="0">
            <a:spAutoFit/>
          </a:bodyPr>
          <a:lstStyle/>
          <a:p>
            <a:r>
              <a:rPr lang="en-NO" sz="1200" dirty="0"/>
              <a:t>Expected response</a:t>
            </a:r>
          </a:p>
        </p:txBody>
      </p:sp>
      <p:sp>
        <p:nvSpPr>
          <p:cNvPr id="9" name="Right Arrow 8">
            <a:extLst>
              <a:ext uri="{FF2B5EF4-FFF2-40B4-BE49-F238E27FC236}">
                <a16:creationId xmlns:a16="http://schemas.microsoft.com/office/drawing/2014/main" id="{14033213-F6CA-E864-125D-BF79ADB5A96A}"/>
              </a:ext>
            </a:extLst>
          </p:cNvPr>
          <p:cNvSpPr/>
          <p:nvPr/>
        </p:nvSpPr>
        <p:spPr>
          <a:xfrm rot="10800000">
            <a:off x="2595222" y="2692698"/>
            <a:ext cx="2050695" cy="207840"/>
          </a:xfrm>
          <a:custGeom>
            <a:avLst/>
            <a:gdLst>
              <a:gd name="connsiteX0" fmla="*/ 0 w 2050695"/>
              <a:gd name="connsiteY0" fmla="*/ 103920 h 207840"/>
              <a:gd name="connsiteX1" fmla="*/ 688762 w 2050695"/>
              <a:gd name="connsiteY1" fmla="*/ 103920 h 207840"/>
              <a:gd name="connsiteX2" fmla="*/ 1319043 w 2050695"/>
              <a:gd name="connsiteY2" fmla="*/ 103920 h 207840"/>
              <a:gd name="connsiteX3" fmla="*/ 1949325 w 2050695"/>
              <a:gd name="connsiteY3" fmla="*/ 103920 h 207840"/>
              <a:gd name="connsiteX4" fmla="*/ 1949325 w 2050695"/>
              <a:gd name="connsiteY4" fmla="*/ 0 h 207840"/>
              <a:gd name="connsiteX5" fmla="*/ 2050695 w 2050695"/>
              <a:gd name="connsiteY5" fmla="*/ 103920 h 207840"/>
              <a:gd name="connsiteX6" fmla="*/ 1949325 w 2050695"/>
              <a:gd name="connsiteY6" fmla="*/ 207840 h 207840"/>
              <a:gd name="connsiteX7" fmla="*/ 1949325 w 2050695"/>
              <a:gd name="connsiteY7" fmla="*/ 103920 h 207840"/>
              <a:gd name="connsiteX8" fmla="*/ 1319043 w 2050695"/>
              <a:gd name="connsiteY8" fmla="*/ 103920 h 207840"/>
              <a:gd name="connsiteX9" fmla="*/ 649775 w 2050695"/>
              <a:gd name="connsiteY9" fmla="*/ 103920 h 207840"/>
              <a:gd name="connsiteX10" fmla="*/ 0 w 2050695"/>
              <a:gd name="connsiteY10" fmla="*/ 103920 h 2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0695" h="207840" fill="none" extrusionOk="0">
                <a:moveTo>
                  <a:pt x="0" y="103920"/>
                </a:moveTo>
                <a:cubicBezTo>
                  <a:pt x="258691" y="118287"/>
                  <a:pt x="434744" y="131718"/>
                  <a:pt x="688762" y="103920"/>
                </a:cubicBezTo>
                <a:cubicBezTo>
                  <a:pt x="942780" y="76122"/>
                  <a:pt x="1084165" y="122178"/>
                  <a:pt x="1319043" y="103920"/>
                </a:cubicBezTo>
                <a:cubicBezTo>
                  <a:pt x="1553921" y="85662"/>
                  <a:pt x="1792568" y="121572"/>
                  <a:pt x="1949325" y="103920"/>
                </a:cubicBezTo>
                <a:cubicBezTo>
                  <a:pt x="1946751" y="75529"/>
                  <a:pt x="1945883" y="24115"/>
                  <a:pt x="1949325" y="0"/>
                </a:cubicBezTo>
                <a:cubicBezTo>
                  <a:pt x="1976213" y="34365"/>
                  <a:pt x="2003466" y="55805"/>
                  <a:pt x="2050695" y="103920"/>
                </a:cubicBezTo>
                <a:cubicBezTo>
                  <a:pt x="1999058" y="153176"/>
                  <a:pt x="1988543" y="170621"/>
                  <a:pt x="1949325" y="207840"/>
                </a:cubicBezTo>
                <a:cubicBezTo>
                  <a:pt x="1950941" y="177254"/>
                  <a:pt x="1954406" y="142299"/>
                  <a:pt x="1949325" y="103920"/>
                </a:cubicBezTo>
                <a:cubicBezTo>
                  <a:pt x="1763257" y="84878"/>
                  <a:pt x="1551285" y="119948"/>
                  <a:pt x="1319043" y="103920"/>
                </a:cubicBezTo>
                <a:cubicBezTo>
                  <a:pt x="1086801" y="87892"/>
                  <a:pt x="900382" y="111567"/>
                  <a:pt x="649775" y="103920"/>
                </a:cubicBezTo>
                <a:cubicBezTo>
                  <a:pt x="399168" y="96273"/>
                  <a:pt x="239824" y="107128"/>
                  <a:pt x="0" y="103920"/>
                </a:cubicBezTo>
                <a:close/>
              </a:path>
              <a:path w="2050695" h="207840" stroke="0" extrusionOk="0">
                <a:moveTo>
                  <a:pt x="0" y="103920"/>
                </a:moveTo>
                <a:cubicBezTo>
                  <a:pt x="204194" y="78312"/>
                  <a:pt x="451753" y="97076"/>
                  <a:pt x="649775" y="103920"/>
                </a:cubicBezTo>
                <a:cubicBezTo>
                  <a:pt x="847798" y="110764"/>
                  <a:pt x="1168489" y="120432"/>
                  <a:pt x="1319043" y="103920"/>
                </a:cubicBezTo>
                <a:cubicBezTo>
                  <a:pt x="1469597" y="87408"/>
                  <a:pt x="1704496" y="81757"/>
                  <a:pt x="1949325" y="103920"/>
                </a:cubicBezTo>
                <a:cubicBezTo>
                  <a:pt x="1944871" y="72717"/>
                  <a:pt x="1951963" y="37686"/>
                  <a:pt x="1949325" y="0"/>
                </a:cubicBezTo>
                <a:cubicBezTo>
                  <a:pt x="1982674" y="37168"/>
                  <a:pt x="1999129" y="55613"/>
                  <a:pt x="2050695" y="103920"/>
                </a:cubicBezTo>
                <a:cubicBezTo>
                  <a:pt x="2027371" y="131287"/>
                  <a:pt x="1982734" y="179424"/>
                  <a:pt x="1949325" y="207840"/>
                </a:cubicBezTo>
                <a:cubicBezTo>
                  <a:pt x="1945879" y="174544"/>
                  <a:pt x="1952411" y="143966"/>
                  <a:pt x="1949325" y="103920"/>
                </a:cubicBezTo>
                <a:cubicBezTo>
                  <a:pt x="1756588" y="106647"/>
                  <a:pt x="1619400" y="80108"/>
                  <a:pt x="1299550" y="103920"/>
                </a:cubicBezTo>
                <a:cubicBezTo>
                  <a:pt x="979700" y="127732"/>
                  <a:pt x="808125" y="81370"/>
                  <a:pt x="669268" y="103920"/>
                </a:cubicBezTo>
                <a:cubicBezTo>
                  <a:pt x="530411" y="126470"/>
                  <a:pt x="157317" y="105428"/>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9C796D7F-7D26-83D5-1358-1F556AE7CF52}"/>
              </a:ext>
            </a:extLst>
          </p:cNvPr>
          <p:cNvSpPr txBox="1"/>
          <p:nvPr/>
        </p:nvSpPr>
        <p:spPr>
          <a:xfrm>
            <a:off x="2871777" y="2869964"/>
            <a:ext cx="1561489" cy="646331"/>
          </a:xfrm>
          <a:prstGeom prst="rect">
            <a:avLst/>
          </a:prstGeom>
          <a:noFill/>
        </p:spPr>
        <p:txBody>
          <a:bodyPr wrap="square" rtlCol="0">
            <a:spAutoFit/>
          </a:bodyPr>
          <a:lstStyle/>
          <a:p>
            <a:r>
              <a:rPr lang="en-GB" dirty="0"/>
              <a:t>R</a:t>
            </a:r>
            <a:r>
              <a:rPr lang="en-NO" dirty="0"/>
              <a:t>esponse from contract</a:t>
            </a:r>
          </a:p>
        </p:txBody>
      </p:sp>
      <p:sp>
        <p:nvSpPr>
          <p:cNvPr id="14" name="Right Arrow 13">
            <a:extLst>
              <a:ext uri="{FF2B5EF4-FFF2-40B4-BE49-F238E27FC236}">
                <a16:creationId xmlns:a16="http://schemas.microsoft.com/office/drawing/2014/main" id="{C4663858-96AA-501B-F8F6-E0FF201FF5D8}"/>
              </a:ext>
            </a:extLst>
          </p:cNvPr>
          <p:cNvSpPr/>
          <p:nvPr/>
        </p:nvSpPr>
        <p:spPr>
          <a:xfrm>
            <a:off x="7274061" y="1960802"/>
            <a:ext cx="2335448" cy="207840"/>
          </a:xfrm>
          <a:custGeom>
            <a:avLst/>
            <a:gdLst>
              <a:gd name="connsiteX0" fmla="*/ 0 w 2335448"/>
              <a:gd name="connsiteY0" fmla="*/ 103920 h 207840"/>
              <a:gd name="connsiteX1" fmla="*/ 558520 w 2335448"/>
              <a:gd name="connsiteY1" fmla="*/ 103920 h 207840"/>
              <a:gd name="connsiteX2" fmla="*/ 1161721 w 2335448"/>
              <a:gd name="connsiteY2" fmla="*/ 103920 h 207840"/>
              <a:gd name="connsiteX3" fmla="*/ 1742581 w 2335448"/>
              <a:gd name="connsiteY3" fmla="*/ 103920 h 207840"/>
              <a:gd name="connsiteX4" fmla="*/ 2234078 w 2335448"/>
              <a:gd name="connsiteY4" fmla="*/ 103920 h 207840"/>
              <a:gd name="connsiteX5" fmla="*/ 2234078 w 2335448"/>
              <a:gd name="connsiteY5" fmla="*/ 0 h 207840"/>
              <a:gd name="connsiteX6" fmla="*/ 2335448 w 2335448"/>
              <a:gd name="connsiteY6" fmla="*/ 103920 h 207840"/>
              <a:gd name="connsiteX7" fmla="*/ 2234078 w 2335448"/>
              <a:gd name="connsiteY7" fmla="*/ 207840 h 207840"/>
              <a:gd name="connsiteX8" fmla="*/ 2234078 w 2335448"/>
              <a:gd name="connsiteY8" fmla="*/ 103920 h 207840"/>
              <a:gd name="connsiteX9" fmla="*/ 1630877 w 2335448"/>
              <a:gd name="connsiteY9" fmla="*/ 103920 h 207840"/>
              <a:gd name="connsiteX10" fmla="*/ 1072357 w 2335448"/>
              <a:gd name="connsiteY10" fmla="*/ 103920 h 207840"/>
              <a:gd name="connsiteX11" fmla="*/ 513838 w 2335448"/>
              <a:gd name="connsiteY11" fmla="*/ 103920 h 207840"/>
              <a:gd name="connsiteX12" fmla="*/ 0 w 2335448"/>
              <a:gd name="connsiteY12" fmla="*/ 103920 h 2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5448" h="207840" fill="none" extrusionOk="0">
                <a:moveTo>
                  <a:pt x="0" y="103920"/>
                </a:moveTo>
                <a:cubicBezTo>
                  <a:pt x="251137" y="90317"/>
                  <a:pt x="401297" y="97395"/>
                  <a:pt x="558520" y="103920"/>
                </a:cubicBezTo>
                <a:cubicBezTo>
                  <a:pt x="715743" y="110445"/>
                  <a:pt x="872029" y="103763"/>
                  <a:pt x="1161721" y="103920"/>
                </a:cubicBezTo>
                <a:cubicBezTo>
                  <a:pt x="1451413" y="104077"/>
                  <a:pt x="1590318" y="83221"/>
                  <a:pt x="1742581" y="103920"/>
                </a:cubicBezTo>
                <a:cubicBezTo>
                  <a:pt x="1894844" y="124619"/>
                  <a:pt x="2092164" y="124652"/>
                  <a:pt x="2234078" y="103920"/>
                </a:cubicBezTo>
                <a:cubicBezTo>
                  <a:pt x="2234722" y="71912"/>
                  <a:pt x="2229272" y="26366"/>
                  <a:pt x="2234078" y="0"/>
                </a:cubicBezTo>
                <a:cubicBezTo>
                  <a:pt x="2264851" y="40477"/>
                  <a:pt x="2283679" y="55514"/>
                  <a:pt x="2335448" y="103920"/>
                </a:cubicBezTo>
                <a:cubicBezTo>
                  <a:pt x="2295883" y="152599"/>
                  <a:pt x="2255104" y="179266"/>
                  <a:pt x="2234078" y="207840"/>
                </a:cubicBezTo>
                <a:cubicBezTo>
                  <a:pt x="2231321" y="171213"/>
                  <a:pt x="2235043" y="143488"/>
                  <a:pt x="2234078" y="103920"/>
                </a:cubicBezTo>
                <a:cubicBezTo>
                  <a:pt x="2029478" y="131589"/>
                  <a:pt x="1873010" y="80139"/>
                  <a:pt x="1630877" y="103920"/>
                </a:cubicBezTo>
                <a:cubicBezTo>
                  <a:pt x="1388744" y="127701"/>
                  <a:pt x="1189745" y="122005"/>
                  <a:pt x="1072357" y="103920"/>
                </a:cubicBezTo>
                <a:cubicBezTo>
                  <a:pt x="954969" y="85835"/>
                  <a:pt x="710213" y="76885"/>
                  <a:pt x="513838" y="103920"/>
                </a:cubicBezTo>
                <a:cubicBezTo>
                  <a:pt x="317463" y="130955"/>
                  <a:pt x="121233" y="91024"/>
                  <a:pt x="0" y="103920"/>
                </a:cubicBezTo>
                <a:close/>
              </a:path>
              <a:path w="2335448" h="207840" stroke="0" extrusionOk="0">
                <a:moveTo>
                  <a:pt x="0" y="103920"/>
                </a:moveTo>
                <a:cubicBezTo>
                  <a:pt x="150595" y="101997"/>
                  <a:pt x="309201" y="114618"/>
                  <a:pt x="558520" y="103920"/>
                </a:cubicBezTo>
                <a:cubicBezTo>
                  <a:pt x="807839" y="93222"/>
                  <a:pt x="888742" y="124120"/>
                  <a:pt x="1139380" y="103920"/>
                </a:cubicBezTo>
                <a:cubicBezTo>
                  <a:pt x="1390018" y="83720"/>
                  <a:pt x="1534486" y="121351"/>
                  <a:pt x="1697899" y="103920"/>
                </a:cubicBezTo>
                <a:cubicBezTo>
                  <a:pt x="1861312" y="86489"/>
                  <a:pt x="2052176" y="103042"/>
                  <a:pt x="2234078" y="103920"/>
                </a:cubicBezTo>
                <a:cubicBezTo>
                  <a:pt x="2234342" y="65758"/>
                  <a:pt x="2236349" y="30355"/>
                  <a:pt x="2234078" y="0"/>
                </a:cubicBezTo>
                <a:cubicBezTo>
                  <a:pt x="2269924" y="36854"/>
                  <a:pt x="2291269" y="55173"/>
                  <a:pt x="2335448" y="103920"/>
                </a:cubicBezTo>
                <a:cubicBezTo>
                  <a:pt x="2292493" y="141413"/>
                  <a:pt x="2271239" y="164250"/>
                  <a:pt x="2234078" y="207840"/>
                </a:cubicBezTo>
                <a:cubicBezTo>
                  <a:pt x="2230097" y="174819"/>
                  <a:pt x="2236435" y="152926"/>
                  <a:pt x="2234078" y="103920"/>
                </a:cubicBezTo>
                <a:cubicBezTo>
                  <a:pt x="2060182" y="112027"/>
                  <a:pt x="1890909" y="106471"/>
                  <a:pt x="1720240" y="103920"/>
                </a:cubicBezTo>
                <a:cubicBezTo>
                  <a:pt x="1549571" y="101369"/>
                  <a:pt x="1304822" y="91012"/>
                  <a:pt x="1139380" y="103920"/>
                </a:cubicBezTo>
                <a:cubicBezTo>
                  <a:pt x="973938" y="116828"/>
                  <a:pt x="761181" y="104622"/>
                  <a:pt x="536179" y="103920"/>
                </a:cubicBezTo>
                <a:cubicBezTo>
                  <a:pt x="311177" y="103218"/>
                  <a:pt x="178379" y="91552"/>
                  <a:pt x="0" y="103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5" name="TextBox 14">
            <a:extLst>
              <a:ext uri="{FF2B5EF4-FFF2-40B4-BE49-F238E27FC236}">
                <a16:creationId xmlns:a16="http://schemas.microsoft.com/office/drawing/2014/main" id="{1AB7C19B-18B0-F981-A5E0-A318B3D33281}"/>
              </a:ext>
            </a:extLst>
          </p:cNvPr>
          <p:cNvSpPr txBox="1"/>
          <p:nvPr/>
        </p:nvSpPr>
        <p:spPr>
          <a:xfrm>
            <a:off x="7896176" y="1390896"/>
            <a:ext cx="1582366" cy="646331"/>
          </a:xfrm>
          <a:prstGeom prst="rect">
            <a:avLst/>
          </a:prstGeom>
          <a:noFill/>
        </p:spPr>
        <p:txBody>
          <a:bodyPr wrap="square" rtlCol="0">
            <a:spAutoFit/>
          </a:bodyPr>
          <a:lstStyle/>
          <a:p>
            <a:r>
              <a:rPr lang="en-NO" dirty="0"/>
              <a:t>Request from contract</a:t>
            </a:r>
          </a:p>
        </p:txBody>
      </p:sp>
      <p:pic>
        <p:nvPicPr>
          <p:cNvPr id="3076" name="Picture 4" descr="Pactflow | kreuzwerker">
            <a:extLst>
              <a:ext uri="{FF2B5EF4-FFF2-40B4-BE49-F238E27FC236}">
                <a16:creationId xmlns:a16="http://schemas.microsoft.com/office/drawing/2014/main" id="{F62D7D14-4F78-E24B-39AA-6326D16BC6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754" y="5278876"/>
            <a:ext cx="2619980" cy="6416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119878F-9900-4805-F23F-55E319FE21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9272" y="5235757"/>
            <a:ext cx="1561489" cy="40135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31192FB-8C45-F8EB-1C93-F7FAF69F2BD3}"/>
              </a:ext>
            </a:extLst>
          </p:cNvPr>
          <p:cNvSpPr txBox="1"/>
          <p:nvPr/>
        </p:nvSpPr>
        <p:spPr>
          <a:xfrm>
            <a:off x="5092721" y="5656933"/>
            <a:ext cx="1676613" cy="369332"/>
          </a:xfrm>
          <a:prstGeom prst="rect">
            <a:avLst/>
          </a:prstGeom>
          <a:noFill/>
        </p:spPr>
        <p:txBody>
          <a:bodyPr wrap="none" rtlCol="0">
            <a:spAutoFit/>
          </a:bodyPr>
          <a:lstStyle/>
          <a:p>
            <a:r>
              <a:rPr lang="en-NO" dirty="0"/>
              <a:t>Cloud contract</a:t>
            </a:r>
          </a:p>
        </p:txBody>
      </p:sp>
      <p:pic>
        <p:nvPicPr>
          <p:cNvPr id="3082" name="Picture 10" descr="Service Virtualization | Specmatic">
            <a:extLst>
              <a:ext uri="{FF2B5EF4-FFF2-40B4-BE49-F238E27FC236}">
                <a16:creationId xmlns:a16="http://schemas.microsoft.com/office/drawing/2014/main" id="{EFEE0DBF-846B-ABB1-9E2C-9415F8070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8268" y="5371471"/>
            <a:ext cx="2086110" cy="53127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257FD2F-BC3C-85C7-F668-B2D4753BF11C}"/>
              </a:ext>
            </a:extLst>
          </p:cNvPr>
          <p:cNvSpPr txBox="1"/>
          <p:nvPr/>
        </p:nvSpPr>
        <p:spPr>
          <a:xfrm>
            <a:off x="4918054" y="6273225"/>
            <a:ext cx="2425431" cy="584775"/>
          </a:xfrm>
          <a:prstGeom prst="rect">
            <a:avLst/>
          </a:prstGeom>
          <a:noFill/>
        </p:spPr>
        <p:txBody>
          <a:bodyPr wrap="square" rtlCol="0">
            <a:spAutoFit/>
          </a:bodyPr>
          <a:lstStyle/>
          <a:p>
            <a:r>
              <a:rPr lang="en-NO" sz="3200" dirty="0"/>
              <a:t>Demo time!</a:t>
            </a:r>
          </a:p>
        </p:txBody>
      </p:sp>
      <p:pic>
        <p:nvPicPr>
          <p:cNvPr id="20" name="Picture 2" descr="Vi heter nå bspoke">
            <a:extLst>
              <a:ext uri="{FF2B5EF4-FFF2-40B4-BE49-F238E27FC236}">
                <a16:creationId xmlns:a16="http://schemas.microsoft.com/office/drawing/2014/main" id="{4DDAF3AD-6218-C554-C432-AEDAFA614A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58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3AB6BC-1E4F-F825-1C29-7DCAD4A6C908}"/>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a:solidFill>
                  <a:schemeClr val="tx1"/>
                </a:solidFill>
                <a:latin typeface="+mj-lt"/>
                <a:ea typeface="+mj-ea"/>
                <a:cs typeface="+mj-cs"/>
              </a:rPr>
              <a:t>Contract testing vs schema</a:t>
            </a:r>
          </a:p>
        </p:txBody>
      </p:sp>
      <p:pic>
        <p:nvPicPr>
          <p:cNvPr id="1036" name="Picture 12" descr="Tech Blog] A quick guide into Protobuf">
            <a:extLst>
              <a:ext uri="{FF2B5EF4-FFF2-40B4-BE49-F238E27FC236}">
                <a16:creationId xmlns:a16="http://schemas.microsoft.com/office/drawing/2014/main" id="{D8748B44-0FFC-AFA9-D599-6FEAB79CB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573" b="18199"/>
          <a:stretch/>
        </p:blipFill>
        <p:spPr bwMode="auto">
          <a:xfrm>
            <a:off x="6955337" y="2808215"/>
            <a:ext cx="4398463" cy="102568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OpenAPI - Zeevou Integrations">
            <a:extLst>
              <a:ext uri="{FF2B5EF4-FFF2-40B4-BE49-F238E27FC236}">
                <a16:creationId xmlns:a16="http://schemas.microsoft.com/office/drawing/2014/main" id="{1426E9B0-72B7-177F-4910-51546BDA28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572" b="29180"/>
          <a:stretch/>
        </p:blipFill>
        <p:spPr bwMode="auto">
          <a:xfrm>
            <a:off x="838200" y="2379972"/>
            <a:ext cx="5765156" cy="15668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raphql logo - Social media &amp; Logos Icons">
            <a:extLst>
              <a:ext uri="{FF2B5EF4-FFF2-40B4-BE49-F238E27FC236}">
                <a16:creationId xmlns:a16="http://schemas.microsoft.com/office/drawing/2014/main" id="{14C90E12-CB3D-251A-D055-04976FA6B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271" y="3021067"/>
            <a:ext cx="4533138" cy="22665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Avro - Wikipedia">
            <a:extLst>
              <a:ext uri="{FF2B5EF4-FFF2-40B4-BE49-F238E27FC236}">
                <a16:creationId xmlns:a16="http://schemas.microsoft.com/office/drawing/2014/main" id="{901081EB-BFD7-1487-6D11-0B11C929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9866" y="3125947"/>
            <a:ext cx="4533138" cy="15901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syncAPI – AsyncAPI Store">
            <a:extLst>
              <a:ext uri="{FF2B5EF4-FFF2-40B4-BE49-F238E27FC236}">
                <a16:creationId xmlns:a16="http://schemas.microsoft.com/office/drawing/2014/main" id="{B94750AC-AC07-75AC-9096-DCF2615F5F1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1136" b="28225"/>
          <a:stretch/>
        </p:blipFill>
        <p:spPr bwMode="auto">
          <a:xfrm>
            <a:off x="4018928" y="4630848"/>
            <a:ext cx="4699064" cy="9993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XSD Free Icon Download | FreeImages">
            <a:extLst>
              <a:ext uri="{FF2B5EF4-FFF2-40B4-BE49-F238E27FC236}">
                <a16:creationId xmlns:a16="http://schemas.microsoft.com/office/drawing/2014/main" id="{59E92B3A-5D15-38A0-7D00-3B02259971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3787" y="4312389"/>
            <a:ext cx="815429" cy="81542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JSON Schema Logo PNG vector in SVG, PDF, AI, CDR format">
            <a:extLst>
              <a:ext uri="{FF2B5EF4-FFF2-40B4-BE49-F238E27FC236}">
                <a16:creationId xmlns:a16="http://schemas.microsoft.com/office/drawing/2014/main" id="{53804E65-E864-9C54-8B79-15FAA166838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397" t="29286" r="6642" b="31797"/>
          <a:stretch/>
        </p:blipFill>
        <p:spPr bwMode="auto">
          <a:xfrm>
            <a:off x="2113033" y="4851262"/>
            <a:ext cx="1829978" cy="6076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 heter nå bspoke">
            <a:extLst>
              <a:ext uri="{FF2B5EF4-FFF2-40B4-BE49-F238E27FC236}">
                <a16:creationId xmlns:a16="http://schemas.microsoft.com/office/drawing/2014/main" id="{FC85E8E3-5A75-AC06-A097-6E501AA311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08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AE20-B935-1844-5212-B0BF82C13A75}"/>
              </a:ext>
            </a:extLst>
          </p:cNvPr>
          <p:cNvSpPr>
            <a:spLocks noGrp="1"/>
          </p:cNvSpPr>
          <p:nvPr>
            <p:ph type="title"/>
          </p:nvPr>
        </p:nvSpPr>
        <p:spPr>
          <a:xfrm>
            <a:off x="0" y="1899944"/>
            <a:ext cx="12192000" cy="1325563"/>
          </a:xfrm>
        </p:spPr>
        <p:txBody>
          <a:bodyPr>
            <a:normAutofit/>
          </a:bodyPr>
          <a:lstStyle/>
          <a:p>
            <a:pPr algn="ctr"/>
            <a:r>
              <a:rPr lang="en-NO" sz="6000" dirty="0"/>
              <a:t> Unit testing</a:t>
            </a:r>
          </a:p>
        </p:txBody>
      </p:sp>
      <p:sp>
        <p:nvSpPr>
          <p:cNvPr id="3" name="TextBox 2">
            <a:extLst>
              <a:ext uri="{FF2B5EF4-FFF2-40B4-BE49-F238E27FC236}">
                <a16:creationId xmlns:a16="http://schemas.microsoft.com/office/drawing/2014/main" id="{40BB2389-8ABE-24FB-D89C-A8EC132335A3}"/>
              </a:ext>
            </a:extLst>
          </p:cNvPr>
          <p:cNvSpPr txBox="1"/>
          <p:nvPr/>
        </p:nvSpPr>
        <p:spPr>
          <a:xfrm>
            <a:off x="4785320" y="3429000"/>
            <a:ext cx="2621359" cy="369332"/>
          </a:xfrm>
          <a:prstGeom prst="rect">
            <a:avLst/>
          </a:prstGeom>
          <a:noFill/>
        </p:spPr>
        <p:txBody>
          <a:bodyPr wrap="none" rtlCol="0">
            <a:spAutoFit/>
          </a:bodyPr>
          <a:lstStyle/>
          <a:p>
            <a:r>
              <a:rPr lang="en-NO" dirty="0"/>
              <a:t>What is a ”unit” anyway?</a:t>
            </a:r>
          </a:p>
        </p:txBody>
      </p:sp>
      <p:pic>
        <p:nvPicPr>
          <p:cNvPr id="4" name="Picture 2" descr="Vi heter nå bspoke">
            <a:extLst>
              <a:ext uri="{FF2B5EF4-FFF2-40B4-BE49-F238E27FC236}">
                <a16:creationId xmlns:a16="http://schemas.microsoft.com/office/drawing/2014/main" id="{5C39A072-9D34-1BD6-3381-612C9A698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709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AE20-B935-1844-5212-B0BF82C13A75}"/>
              </a:ext>
            </a:extLst>
          </p:cNvPr>
          <p:cNvSpPr>
            <a:spLocks noGrp="1"/>
          </p:cNvSpPr>
          <p:nvPr>
            <p:ph type="title"/>
          </p:nvPr>
        </p:nvSpPr>
        <p:spPr>
          <a:xfrm>
            <a:off x="124292" y="-94651"/>
            <a:ext cx="10515600" cy="1325563"/>
          </a:xfrm>
        </p:spPr>
        <p:txBody>
          <a:bodyPr/>
          <a:lstStyle/>
          <a:p>
            <a:r>
              <a:rPr lang="en-NO" dirty="0"/>
              <a:t> Unit testing</a:t>
            </a:r>
          </a:p>
        </p:txBody>
      </p:sp>
      <p:pic>
        <p:nvPicPr>
          <p:cNvPr id="5" name="Picture 4">
            <a:extLst>
              <a:ext uri="{FF2B5EF4-FFF2-40B4-BE49-F238E27FC236}">
                <a16:creationId xmlns:a16="http://schemas.microsoft.com/office/drawing/2014/main" id="{4E945E71-7053-3B89-2D5A-EB2A73D8FDB5}"/>
              </a:ext>
            </a:extLst>
          </p:cNvPr>
          <p:cNvPicPr>
            <a:picLocks noChangeAspect="1"/>
          </p:cNvPicPr>
          <p:nvPr/>
        </p:nvPicPr>
        <p:blipFill>
          <a:blip r:embed="rId2"/>
          <a:stretch>
            <a:fillRect/>
          </a:stretch>
        </p:blipFill>
        <p:spPr>
          <a:xfrm>
            <a:off x="182481" y="1230912"/>
            <a:ext cx="5715782" cy="2457189"/>
          </a:xfrm>
          <a:prstGeom prst="rect">
            <a:avLst/>
          </a:prstGeom>
        </p:spPr>
      </p:pic>
      <p:grpSp>
        <p:nvGrpSpPr>
          <p:cNvPr id="6" name="Group 5">
            <a:extLst>
              <a:ext uri="{FF2B5EF4-FFF2-40B4-BE49-F238E27FC236}">
                <a16:creationId xmlns:a16="http://schemas.microsoft.com/office/drawing/2014/main" id="{0B6D530B-3A9D-393A-E6BE-57DCA303CD09}"/>
              </a:ext>
            </a:extLst>
          </p:cNvPr>
          <p:cNvGrpSpPr/>
          <p:nvPr/>
        </p:nvGrpSpPr>
        <p:grpSpPr>
          <a:xfrm>
            <a:off x="551010" y="1478251"/>
            <a:ext cx="5002559" cy="2032764"/>
            <a:chOff x="492821" y="3024855"/>
            <a:chExt cx="5002559" cy="2032764"/>
          </a:xfrm>
        </p:grpSpPr>
        <p:pic>
          <p:nvPicPr>
            <p:cNvPr id="7" name="Picture 6">
              <a:extLst>
                <a:ext uri="{FF2B5EF4-FFF2-40B4-BE49-F238E27FC236}">
                  <a16:creationId xmlns:a16="http://schemas.microsoft.com/office/drawing/2014/main" id="{1C2D703F-712B-EF92-6C08-B5E88142A14F}"/>
                </a:ext>
              </a:extLst>
            </p:cNvPr>
            <p:cNvPicPr>
              <a:picLocks noChangeAspect="1"/>
            </p:cNvPicPr>
            <p:nvPr/>
          </p:nvPicPr>
          <p:blipFill>
            <a:blip r:embed="rId3"/>
            <a:stretch>
              <a:fillRect/>
            </a:stretch>
          </p:blipFill>
          <p:spPr>
            <a:xfrm>
              <a:off x="3455170" y="3024855"/>
              <a:ext cx="2040210" cy="2032764"/>
            </a:xfrm>
            <a:prstGeom prst="rect">
              <a:avLst/>
            </a:prstGeom>
          </p:spPr>
        </p:pic>
        <p:sp>
          <p:nvSpPr>
            <p:cNvPr id="8" name="Rectangle 7">
              <a:extLst>
                <a:ext uri="{FF2B5EF4-FFF2-40B4-BE49-F238E27FC236}">
                  <a16:creationId xmlns:a16="http://schemas.microsoft.com/office/drawing/2014/main" id="{9B440FDB-825A-30CE-5F08-114EB11DB7C9}"/>
                </a:ext>
              </a:extLst>
            </p:cNvPr>
            <p:cNvSpPr/>
            <p:nvPr/>
          </p:nvSpPr>
          <p:spPr>
            <a:xfrm rot="5400000">
              <a:off x="3799068" y="4049754"/>
              <a:ext cx="1352412" cy="659879"/>
            </a:xfrm>
            <a:prstGeom prst="rect">
              <a:avLst/>
            </a:prstGeom>
            <a:solidFill>
              <a:schemeClr val="accent3">
                <a:alpha val="46000"/>
              </a:schemeClr>
            </a:solidFill>
            <a:ln>
              <a:no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9" name="Picture 8">
              <a:extLst>
                <a:ext uri="{FF2B5EF4-FFF2-40B4-BE49-F238E27FC236}">
                  <a16:creationId xmlns:a16="http://schemas.microsoft.com/office/drawing/2014/main" id="{66CAFADA-8C0C-87A3-8C24-EB11F03CA36C}"/>
                </a:ext>
              </a:extLst>
            </p:cNvPr>
            <p:cNvPicPr>
              <a:picLocks noChangeAspect="1"/>
            </p:cNvPicPr>
            <p:nvPr/>
          </p:nvPicPr>
          <p:blipFill>
            <a:blip r:embed="rId4"/>
            <a:stretch>
              <a:fillRect/>
            </a:stretch>
          </p:blipFill>
          <p:spPr>
            <a:xfrm>
              <a:off x="492821" y="3584157"/>
              <a:ext cx="2011510" cy="795536"/>
            </a:xfrm>
            <a:prstGeom prst="rect">
              <a:avLst/>
            </a:prstGeom>
          </p:spPr>
        </p:pic>
        <p:cxnSp>
          <p:nvCxnSpPr>
            <p:cNvPr id="10" name="Straight Arrow Connector 9">
              <a:extLst>
                <a:ext uri="{FF2B5EF4-FFF2-40B4-BE49-F238E27FC236}">
                  <a16:creationId xmlns:a16="http://schemas.microsoft.com/office/drawing/2014/main" id="{1CB516D6-41BD-B5B9-D920-7AD7A6FE444C}"/>
                </a:ext>
              </a:extLst>
            </p:cNvPr>
            <p:cNvCxnSpPr>
              <a:cxnSpLocks/>
            </p:cNvCxnSpPr>
            <p:nvPr/>
          </p:nvCxnSpPr>
          <p:spPr>
            <a:xfrm>
              <a:off x="2569052" y="4006109"/>
              <a:ext cx="937828" cy="1"/>
            </a:xfrm>
            <a:prstGeom prst="straightConnector1">
              <a:avLst/>
            </a:prstGeom>
            <a:ln w="57150">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17C4D0E8-2683-CC5E-15E5-5417FDDF10A3}"/>
                </a:ext>
              </a:extLst>
            </p:cNvPr>
            <p:cNvSpPr/>
            <p:nvPr/>
          </p:nvSpPr>
          <p:spPr>
            <a:xfrm rot="5400000">
              <a:off x="3520917" y="3693103"/>
              <a:ext cx="631658" cy="659879"/>
            </a:xfrm>
            <a:prstGeom prst="rect">
              <a:avLst/>
            </a:prstGeom>
            <a:solidFill>
              <a:schemeClr val="accent3">
                <a:alpha val="46000"/>
              </a:schemeClr>
            </a:solidFill>
            <a:ln>
              <a:no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grpSp>
      <p:grpSp>
        <p:nvGrpSpPr>
          <p:cNvPr id="12" name="Group 11">
            <a:extLst>
              <a:ext uri="{FF2B5EF4-FFF2-40B4-BE49-F238E27FC236}">
                <a16:creationId xmlns:a16="http://schemas.microsoft.com/office/drawing/2014/main" id="{A615C3EA-C05A-A5A3-05CB-FD3FD2205633}"/>
              </a:ext>
            </a:extLst>
          </p:cNvPr>
          <p:cNvGrpSpPr/>
          <p:nvPr/>
        </p:nvGrpSpPr>
        <p:grpSpPr>
          <a:xfrm>
            <a:off x="6266792" y="1206726"/>
            <a:ext cx="5715782" cy="2457189"/>
            <a:chOff x="6208603" y="2777514"/>
            <a:chExt cx="5715782" cy="2457189"/>
          </a:xfrm>
        </p:grpSpPr>
        <p:pic>
          <p:nvPicPr>
            <p:cNvPr id="13" name="Picture 12">
              <a:extLst>
                <a:ext uri="{FF2B5EF4-FFF2-40B4-BE49-F238E27FC236}">
                  <a16:creationId xmlns:a16="http://schemas.microsoft.com/office/drawing/2014/main" id="{1D62CDEA-C79B-A312-575F-AD805DDEFEC4}"/>
                </a:ext>
              </a:extLst>
            </p:cNvPr>
            <p:cNvPicPr>
              <a:picLocks noChangeAspect="1"/>
            </p:cNvPicPr>
            <p:nvPr/>
          </p:nvPicPr>
          <p:blipFill>
            <a:blip r:embed="rId2"/>
            <a:stretch>
              <a:fillRect/>
            </a:stretch>
          </p:blipFill>
          <p:spPr>
            <a:xfrm>
              <a:off x="6208603" y="2777514"/>
              <a:ext cx="5715782" cy="2457189"/>
            </a:xfrm>
            <a:prstGeom prst="rect">
              <a:avLst/>
            </a:prstGeom>
          </p:spPr>
        </p:pic>
        <p:pic>
          <p:nvPicPr>
            <p:cNvPr id="14" name="Picture 13">
              <a:extLst>
                <a:ext uri="{FF2B5EF4-FFF2-40B4-BE49-F238E27FC236}">
                  <a16:creationId xmlns:a16="http://schemas.microsoft.com/office/drawing/2014/main" id="{630E8EC2-6A2F-0770-A759-37F9631E391C}"/>
                </a:ext>
              </a:extLst>
            </p:cNvPr>
            <p:cNvPicPr>
              <a:picLocks noChangeAspect="1"/>
            </p:cNvPicPr>
            <p:nvPr/>
          </p:nvPicPr>
          <p:blipFill>
            <a:blip r:embed="rId3"/>
            <a:stretch>
              <a:fillRect/>
            </a:stretch>
          </p:blipFill>
          <p:spPr>
            <a:xfrm>
              <a:off x="9539481" y="3024853"/>
              <a:ext cx="2040210" cy="2032764"/>
            </a:xfrm>
            <a:prstGeom prst="rect">
              <a:avLst/>
            </a:prstGeom>
          </p:spPr>
        </p:pic>
        <p:sp>
          <p:nvSpPr>
            <p:cNvPr id="15" name="Rectangle 14">
              <a:extLst>
                <a:ext uri="{FF2B5EF4-FFF2-40B4-BE49-F238E27FC236}">
                  <a16:creationId xmlns:a16="http://schemas.microsoft.com/office/drawing/2014/main" id="{AABF0A92-2694-2731-DF2E-4950BFCEA420}"/>
                </a:ext>
              </a:extLst>
            </p:cNvPr>
            <p:cNvSpPr/>
            <p:nvPr/>
          </p:nvSpPr>
          <p:spPr>
            <a:xfrm rot="5400000">
              <a:off x="10221481" y="3711650"/>
              <a:ext cx="676207" cy="659879"/>
            </a:xfrm>
            <a:prstGeom prst="rect">
              <a:avLst/>
            </a:prstGeom>
            <a:solidFill>
              <a:schemeClr val="accent3">
                <a:alpha val="46000"/>
              </a:schemeClr>
            </a:solidFill>
            <a:ln>
              <a:no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16" name="Picture 15">
              <a:extLst>
                <a:ext uri="{FF2B5EF4-FFF2-40B4-BE49-F238E27FC236}">
                  <a16:creationId xmlns:a16="http://schemas.microsoft.com/office/drawing/2014/main" id="{3443C050-BFC4-0244-B835-8258B83D4C7D}"/>
                </a:ext>
              </a:extLst>
            </p:cNvPr>
            <p:cNvPicPr>
              <a:picLocks noChangeAspect="1"/>
            </p:cNvPicPr>
            <p:nvPr/>
          </p:nvPicPr>
          <p:blipFill>
            <a:blip r:embed="rId4"/>
            <a:stretch>
              <a:fillRect/>
            </a:stretch>
          </p:blipFill>
          <p:spPr>
            <a:xfrm>
              <a:off x="6577132" y="3584155"/>
              <a:ext cx="2011510" cy="795536"/>
            </a:xfrm>
            <a:prstGeom prst="rect">
              <a:avLst/>
            </a:prstGeom>
          </p:spPr>
        </p:pic>
        <p:cxnSp>
          <p:nvCxnSpPr>
            <p:cNvPr id="17" name="Straight Arrow Connector 16">
              <a:extLst>
                <a:ext uri="{FF2B5EF4-FFF2-40B4-BE49-F238E27FC236}">
                  <a16:creationId xmlns:a16="http://schemas.microsoft.com/office/drawing/2014/main" id="{93D2B9FD-CEC8-F744-7AED-4838C859C53B}"/>
                </a:ext>
              </a:extLst>
            </p:cNvPr>
            <p:cNvCxnSpPr>
              <a:cxnSpLocks/>
              <a:endCxn id="15" idx="2"/>
            </p:cNvCxnSpPr>
            <p:nvPr/>
          </p:nvCxnSpPr>
          <p:spPr>
            <a:xfrm>
              <a:off x="8588642" y="4041590"/>
              <a:ext cx="1641003" cy="0"/>
            </a:xfrm>
            <a:prstGeom prst="straightConnector1">
              <a:avLst/>
            </a:prstGeom>
            <a:ln w="57150">
              <a:solidFill>
                <a:schemeClr val="accent3"/>
              </a:solidFill>
              <a:tailEnd type="triangle"/>
            </a:ln>
          </p:spPr>
          <p:style>
            <a:lnRef idx="2">
              <a:schemeClr val="dk1"/>
            </a:lnRef>
            <a:fillRef idx="0">
              <a:schemeClr val="dk1"/>
            </a:fillRef>
            <a:effectRef idx="1">
              <a:schemeClr val="dk1"/>
            </a:effectRef>
            <a:fontRef idx="minor">
              <a:schemeClr val="tx1"/>
            </a:fontRef>
          </p:style>
        </p:cxnSp>
      </p:grpSp>
      <p:sp>
        <p:nvSpPr>
          <p:cNvPr id="18" name="TextBox 17">
            <a:extLst>
              <a:ext uri="{FF2B5EF4-FFF2-40B4-BE49-F238E27FC236}">
                <a16:creationId xmlns:a16="http://schemas.microsoft.com/office/drawing/2014/main" id="{FFDCED25-B9A7-AED1-F673-BD3FACC2EECF}"/>
              </a:ext>
            </a:extLst>
          </p:cNvPr>
          <p:cNvSpPr txBox="1"/>
          <p:nvPr/>
        </p:nvSpPr>
        <p:spPr>
          <a:xfrm>
            <a:off x="780860" y="950725"/>
            <a:ext cx="2023118" cy="369332"/>
          </a:xfrm>
          <a:prstGeom prst="rect">
            <a:avLst/>
          </a:prstGeom>
          <a:noFill/>
        </p:spPr>
        <p:txBody>
          <a:bodyPr wrap="none" rtlCol="0">
            <a:spAutoFit/>
          </a:bodyPr>
          <a:lstStyle/>
          <a:p>
            <a:r>
              <a:rPr lang="en-NO" dirty="0"/>
              <a:t>Sociable unit tests</a:t>
            </a:r>
          </a:p>
        </p:txBody>
      </p:sp>
      <p:sp>
        <p:nvSpPr>
          <p:cNvPr id="19" name="TextBox 18">
            <a:extLst>
              <a:ext uri="{FF2B5EF4-FFF2-40B4-BE49-F238E27FC236}">
                <a16:creationId xmlns:a16="http://schemas.microsoft.com/office/drawing/2014/main" id="{6EA3BBA4-DF89-3ECD-24FE-C7655A3A04C9}"/>
              </a:ext>
            </a:extLst>
          </p:cNvPr>
          <p:cNvSpPr txBox="1"/>
          <p:nvPr/>
        </p:nvSpPr>
        <p:spPr>
          <a:xfrm>
            <a:off x="6756449" y="908358"/>
            <a:ext cx="1908664" cy="369332"/>
          </a:xfrm>
          <a:prstGeom prst="rect">
            <a:avLst/>
          </a:prstGeom>
          <a:noFill/>
        </p:spPr>
        <p:txBody>
          <a:bodyPr wrap="none" rtlCol="0">
            <a:spAutoFit/>
          </a:bodyPr>
          <a:lstStyle/>
          <a:p>
            <a:r>
              <a:rPr lang="en-NO" dirty="0"/>
              <a:t>Solitary unit tests</a:t>
            </a:r>
          </a:p>
        </p:txBody>
      </p:sp>
      <p:pic>
        <p:nvPicPr>
          <p:cNvPr id="21" name="Picture 20">
            <a:extLst>
              <a:ext uri="{FF2B5EF4-FFF2-40B4-BE49-F238E27FC236}">
                <a16:creationId xmlns:a16="http://schemas.microsoft.com/office/drawing/2014/main" id="{56A675C5-E6BE-0489-E506-DAE7494A149C}"/>
              </a:ext>
            </a:extLst>
          </p:cNvPr>
          <p:cNvPicPr>
            <a:picLocks noChangeAspect="1"/>
          </p:cNvPicPr>
          <p:nvPr/>
        </p:nvPicPr>
        <p:blipFill>
          <a:blip r:embed="rId5"/>
          <a:stretch>
            <a:fillRect/>
          </a:stretch>
        </p:blipFill>
        <p:spPr>
          <a:xfrm>
            <a:off x="7251142" y="3810400"/>
            <a:ext cx="4132916" cy="2248791"/>
          </a:xfrm>
          <a:prstGeom prst="rect">
            <a:avLst/>
          </a:prstGeom>
        </p:spPr>
      </p:pic>
      <p:pic>
        <p:nvPicPr>
          <p:cNvPr id="22" name="Picture 21">
            <a:extLst>
              <a:ext uri="{FF2B5EF4-FFF2-40B4-BE49-F238E27FC236}">
                <a16:creationId xmlns:a16="http://schemas.microsoft.com/office/drawing/2014/main" id="{37310A7D-85DB-9EB7-CFC3-6E5579460774}"/>
              </a:ext>
            </a:extLst>
          </p:cNvPr>
          <p:cNvPicPr>
            <a:picLocks noChangeAspect="1"/>
          </p:cNvPicPr>
          <p:nvPr/>
        </p:nvPicPr>
        <p:blipFill>
          <a:blip r:embed="rId6"/>
          <a:stretch>
            <a:fillRect/>
          </a:stretch>
        </p:blipFill>
        <p:spPr>
          <a:xfrm>
            <a:off x="912909" y="3808192"/>
            <a:ext cx="4132916" cy="2250999"/>
          </a:xfrm>
          <a:prstGeom prst="rect">
            <a:avLst/>
          </a:prstGeom>
        </p:spPr>
      </p:pic>
      <p:sp>
        <p:nvSpPr>
          <p:cNvPr id="23" name="TextBox 22">
            <a:extLst>
              <a:ext uri="{FF2B5EF4-FFF2-40B4-BE49-F238E27FC236}">
                <a16:creationId xmlns:a16="http://schemas.microsoft.com/office/drawing/2014/main" id="{E325727F-5FD5-4DB0-D48E-28BE4A62AC20}"/>
              </a:ext>
            </a:extLst>
          </p:cNvPr>
          <p:cNvSpPr txBox="1"/>
          <p:nvPr/>
        </p:nvSpPr>
        <p:spPr>
          <a:xfrm>
            <a:off x="1407049" y="6179282"/>
            <a:ext cx="2976199" cy="369332"/>
          </a:xfrm>
          <a:prstGeom prst="rect">
            <a:avLst/>
          </a:prstGeom>
          <a:noFill/>
        </p:spPr>
        <p:txBody>
          <a:bodyPr wrap="none" rtlCol="0">
            <a:spAutoFit/>
          </a:bodyPr>
          <a:lstStyle/>
          <a:p>
            <a:r>
              <a:rPr lang="en-NO" dirty="0"/>
              <a:t>Focused on testing behavior</a:t>
            </a:r>
          </a:p>
        </p:txBody>
      </p:sp>
      <p:sp>
        <p:nvSpPr>
          <p:cNvPr id="24" name="TextBox 23">
            <a:extLst>
              <a:ext uri="{FF2B5EF4-FFF2-40B4-BE49-F238E27FC236}">
                <a16:creationId xmlns:a16="http://schemas.microsoft.com/office/drawing/2014/main" id="{3CC5C5D4-CA01-9AF7-15C7-4E3A81C422AB}"/>
              </a:ext>
            </a:extLst>
          </p:cNvPr>
          <p:cNvSpPr txBox="1"/>
          <p:nvPr/>
        </p:nvSpPr>
        <p:spPr>
          <a:xfrm>
            <a:off x="7564582" y="6179282"/>
            <a:ext cx="3300262" cy="369332"/>
          </a:xfrm>
          <a:prstGeom prst="rect">
            <a:avLst/>
          </a:prstGeom>
          <a:noFill/>
        </p:spPr>
        <p:txBody>
          <a:bodyPr wrap="none" rtlCol="0">
            <a:spAutoFit/>
          </a:bodyPr>
          <a:lstStyle/>
          <a:p>
            <a:r>
              <a:rPr lang="en-NO" dirty="0"/>
              <a:t>Focused on testing interactions</a:t>
            </a:r>
          </a:p>
        </p:txBody>
      </p:sp>
      <p:pic>
        <p:nvPicPr>
          <p:cNvPr id="3" name="Picture 2" descr="Vi heter nå bspoke">
            <a:extLst>
              <a:ext uri="{FF2B5EF4-FFF2-40B4-BE49-F238E27FC236}">
                <a16:creationId xmlns:a16="http://schemas.microsoft.com/office/drawing/2014/main" id="{539F4DF7-5AF3-6F78-1A96-703429B5C1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36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9E00F7-DF71-D9CE-4E8B-DDBD6635A3FE}"/>
              </a:ext>
            </a:extLst>
          </p:cNvPr>
          <p:cNvSpPr/>
          <p:nvPr/>
        </p:nvSpPr>
        <p:spPr>
          <a:xfrm>
            <a:off x="2974160" y="3124630"/>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Service</a:t>
            </a:r>
          </a:p>
        </p:txBody>
      </p:sp>
      <p:sp>
        <p:nvSpPr>
          <p:cNvPr id="5" name="Rectangle 4">
            <a:extLst>
              <a:ext uri="{FF2B5EF4-FFF2-40B4-BE49-F238E27FC236}">
                <a16:creationId xmlns:a16="http://schemas.microsoft.com/office/drawing/2014/main" id="{433BB5D4-DB16-9902-994E-1597E252059C}"/>
              </a:ext>
            </a:extLst>
          </p:cNvPr>
          <p:cNvSpPr/>
          <p:nvPr/>
        </p:nvSpPr>
        <p:spPr>
          <a:xfrm>
            <a:off x="2974160" y="1544095"/>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API</a:t>
            </a:r>
          </a:p>
        </p:txBody>
      </p:sp>
      <p:sp>
        <p:nvSpPr>
          <p:cNvPr id="6" name="Rectangle 5">
            <a:extLst>
              <a:ext uri="{FF2B5EF4-FFF2-40B4-BE49-F238E27FC236}">
                <a16:creationId xmlns:a16="http://schemas.microsoft.com/office/drawing/2014/main" id="{35212B5E-C61B-0FC3-C5F1-EC66609BDACC}"/>
              </a:ext>
            </a:extLst>
          </p:cNvPr>
          <p:cNvSpPr/>
          <p:nvPr/>
        </p:nvSpPr>
        <p:spPr>
          <a:xfrm>
            <a:off x="2974160" y="4722156"/>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Integration</a:t>
            </a:r>
          </a:p>
        </p:txBody>
      </p:sp>
      <p:cxnSp>
        <p:nvCxnSpPr>
          <p:cNvPr id="7" name="Straight Arrow Connector 6">
            <a:extLst>
              <a:ext uri="{FF2B5EF4-FFF2-40B4-BE49-F238E27FC236}">
                <a16:creationId xmlns:a16="http://schemas.microsoft.com/office/drawing/2014/main" id="{8B14BEED-61C1-5231-2FB3-91FDC49D0C42}"/>
              </a:ext>
            </a:extLst>
          </p:cNvPr>
          <p:cNvCxnSpPr>
            <a:stCxn id="5" idx="2"/>
            <a:endCxn id="4" idx="0"/>
          </p:cNvCxnSpPr>
          <p:nvPr/>
        </p:nvCxnSpPr>
        <p:spPr>
          <a:xfrm>
            <a:off x="5011119" y="2128684"/>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1691B5BC-F705-474E-D27B-97FC8ABBED84}"/>
              </a:ext>
            </a:extLst>
          </p:cNvPr>
          <p:cNvCxnSpPr/>
          <p:nvPr/>
        </p:nvCxnSpPr>
        <p:spPr>
          <a:xfrm>
            <a:off x="5011119" y="3726210"/>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F16C8280-C8DA-F8DC-5FB2-A250836ED523}"/>
              </a:ext>
            </a:extLst>
          </p:cNvPr>
          <p:cNvSpPr txBox="1"/>
          <p:nvPr/>
        </p:nvSpPr>
        <p:spPr>
          <a:xfrm>
            <a:off x="7134449" y="3186939"/>
            <a:ext cx="2560869" cy="369332"/>
          </a:xfrm>
          <a:prstGeom prst="rect">
            <a:avLst/>
          </a:prstGeom>
          <a:noFill/>
        </p:spPr>
        <p:txBody>
          <a:bodyPr wrap="square" rtlCol="0">
            <a:spAutoFit/>
          </a:bodyPr>
          <a:lstStyle/>
          <a:p>
            <a:r>
              <a:rPr lang="en-NO" dirty="0"/>
              <a:t>Business logic</a:t>
            </a:r>
          </a:p>
        </p:txBody>
      </p:sp>
      <p:sp>
        <p:nvSpPr>
          <p:cNvPr id="10" name="TextBox 9">
            <a:extLst>
              <a:ext uri="{FF2B5EF4-FFF2-40B4-BE49-F238E27FC236}">
                <a16:creationId xmlns:a16="http://schemas.microsoft.com/office/drawing/2014/main" id="{4627013C-DEE6-DF17-1281-46ECA8D72FA1}"/>
              </a:ext>
            </a:extLst>
          </p:cNvPr>
          <p:cNvSpPr txBox="1"/>
          <p:nvPr/>
        </p:nvSpPr>
        <p:spPr>
          <a:xfrm>
            <a:off x="7134449" y="1651723"/>
            <a:ext cx="704039" cy="369332"/>
          </a:xfrm>
          <a:prstGeom prst="rect">
            <a:avLst/>
          </a:prstGeom>
          <a:noFill/>
        </p:spPr>
        <p:txBody>
          <a:bodyPr wrap="none" rtlCol="0">
            <a:spAutoFit/>
          </a:bodyPr>
          <a:lstStyle/>
          <a:p>
            <a:r>
              <a:rPr lang="en-NO" dirty="0"/>
              <a:t>Input</a:t>
            </a:r>
          </a:p>
        </p:txBody>
      </p:sp>
      <p:sp>
        <p:nvSpPr>
          <p:cNvPr id="11" name="TextBox 10">
            <a:extLst>
              <a:ext uri="{FF2B5EF4-FFF2-40B4-BE49-F238E27FC236}">
                <a16:creationId xmlns:a16="http://schemas.microsoft.com/office/drawing/2014/main" id="{FE96A581-9EB2-6CC9-9A33-F2EDC1F017FD}"/>
              </a:ext>
            </a:extLst>
          </p:cNvPr>
          <p:cNvSpPr txBox="1"/>
          <p:nvPr/>
        </p:nvSpPr>
        <p:spPr>
          <a:xfrm>
            <a:off x="7048078" y="4829784"/>
            <a:ext cx="3283763" cy="369332"/>
          </a:xfrm>
          <a:prstGeom prst="rect">
            <a:avLst/>
          </a:prstGeom>
          <a:noFill/>
        </p:spPr>
        <p:txBody>
          <a:bodyPr wrap="square" rtlCol="0">
            <a:spAutoFit/>
          </a:bodyPr>
          <a:lstStyle/>
          <a:p>
            <a:r>
              <a:rPr lang="en-NO" dirty="0"/>
              <a:t>DB/Kafka/External calls/etc</a:t>
            </a:r>
          </a:p>
        </p:txBody>
      </p:sp>
      <p:pic>
        <p:nvPicPr>
          <p:cNvPr id="12" name="Picture 2" descr="Vi heter nå bspoke">
            <a:extLst>
              <a:ext uri="{FF2B5EF4-FFF2-40B4-BE49-F238E27FC236}">
                <a16:creationId xmlns:a16="http://schemas.microsoft.com/office/drawing/2014/main" id="{9812D885-1FC9-57E7-4FB6-93D9CE5F4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091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 heter nå bspoke">
            <a:extLst>
              <a:ext uri="{FF2B5EF4-FFF2-40B4-BE49-F238E27FC236}">
                <a16:creationId xmlns:a16="http://schemas.microsoft.com/office/drawing/2014/main" id="{55DF9F01-3E66-4E8E-E55F-2C9FD4C55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20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 name="Picture 2" descr="Vi heter nå bspoke">
            <a:extLst>
              <a:ext uri="{FF2B5EF4-FFF2-40B4-BE49-F238E27FC236}">
                <a16:creationId xmlns:a16="http://schemas.microsoft.com/office/drawing/2014/main" id="{92F7E4FD-4F0C-1BF3-A834-761AAB7D9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54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Rectangle 4">
            <a:extLst>
              <a:ext uri="{FF2B5EF4-FFF2-40B4-BE49-F238E27FC236}">
                <a16:creationId xmlns:a16="http://schemas.microsoft.com/office/drawing/2014/main" id="{B1F809FC-D905-9C3D-B2DB-4C0F65ED9855}"/>
              </a:ext>
            </a:extLst>
          </p:cNvPr>
          <p:cNvSpPr/>
          <p:nvPr/>
        </p:nvSpPr>
        <p:spPr>
          <a:xfrm>
            <a:off x="4778927" y="0"/>
            <a:ext cx="1179437" cy="1011677"/>
          </a:xfrm>
          <a:custGeom>
            <a:avLst/>
            <a:gdLst>
              <a:gd name="connsiteX0" fmla="*/ 0 w 1179437"/>
              <a:gd name="connsiteY0" fmla="*/ 0 h 1011677"/>
              <a:gd name="connsiteX1" fmla="*/ 589719 w 1179437"/>
              <a:gd name="connsiteY1" fmla="*/ 0 h 1011677"/>
              <a:gd name="connsiteX2" fmla="*/ 1179437 w 1179437"/>
              <a:gd name="connsiteY2" fmla="*/ 0 h 1011677"/>
              <a:gd name="connsiteX3" fmla="*/ 1179437 w 1179437"/>
              <a:gd name="connsiteY3" fmla="*/ 475488 h 1011677"/>
              <a:gd name="connsiteX4" fmla="*/ 1179437 w 1179437"/>
              <a:gd name="connsiteY4" fmla="*/ 1011677 h 1011677"/>
              <a:gd name="connsiteX5" fmla="*/ 613307 w 1179437"/>
              <a:gd name="connsiteY5" fmla="*/ 1011677 h 1011677"/>
              <a:gd name="connsiteX6" fmla="*/ 0 w 1179437"/>
              <a:gd name="connsiteY6" fmla="*/ 1011677 h 1011677"/>
              <a:gd name="connsiteX7" fmla="*/ 0 w 1179437"/>
              <a:gd name="connsiteY7" fmla="*/ 495722 h 1011677"/>
              <a:gd name="connsiteX8" fmla="*/ 0 w 1179437"/>
              <a:gd name="connsiteY8" fmla="*/ 0 h 1011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9437" h="1011677" fill="none" extrusionOk="0">
                <a:moveTo>
                  <a:pt x="0" y="0"/>
                </a:moveTo>
                <a:cubicBezTo>
                  <a:pt x="183961" y="18527"/>
                  <a:pt x="307326" y="26962"/>
                  <a:pt x="589719" y="0"/>
                </a:cubicBezTo>
                <a:cubicBezTo>
                  <a:pt x="872112" y="-26962"/>
                  <a:pt x="989136" y="-26049"/>
                  <a:pt x="1179437" y="0"/>
                </a:cubicBezTo>
                <a:cubicBezTo>
                  <a:pt x="1167963" y="224160"/>
                  <a:pt x="1185374" y="355886"/>
                  <a:pt x="1179437" y="475488"/>
                </a:cubicBezTo>
                <a:cubicBezTo>
                  <a:pt x="1173500" y="595090"/>
                  <a:pt x="1197422" y="783853"/>
                  <a:pt x="1179437" y="1011677"/>
                </a:cubicBezTo>
                <a:cubicBezTo>
                  <a:pt x="1062129" y="1019626"/>
                  <a:pt x="752539" y="1033977"/>
                  <a:pt x="613307" y="1011677"/>
                </a:cubicBezTo>
                <a:cubicBezTo>
                  <a:pt x="474075" y="989378"/>
                  <a:pt x="232901" y="992320"/>
                  <a:pt x="0" y="1011677"/>
                </a:cubicBezTo>
                <a:cubicBezTo>
                  <a:pt x="12738" y="788866"/>
                  <a:pt x="21107" y="609947"/>
                  <a:pt x="0" y="495722"/>
                </a:cubicBezTo>
                <a:cubicBezTo>
                  <a:pt x="-21107" y="381498"/>
                  <a:pt x="6942" y="225362"/>
                  <a:pt x="0" y="0"/>
                </a:cubicBezTo>
                <a:close/>
              </a:path>
              <a:path w="1179437" h="1011677" stroke="0" extrusionOk="0">
                <a:moveTo>
                  <a:pt x="0" y="0"/>
                </a:moveTo>
                <a:cubicBezTo>
                  <a:pt x="302510" y="-6894"/>
                  <a:pt x="471189" y="15054"/>
                  <a:pt x="613307" y="0"/>
                </a:cubicBezTo>
                <a:cubicBezTo>
                  <a:pt x="755425" y="-15054"/>
                  <a:pt x="1012453" y="-4526"/>
                  <a:pt x="1179437" y="0"/>
                </a:cubicBezTo>
                <a:cubicBezTo>
                  <a:pt x="1187570" y="160895"/>
                  <a:pt x="1160686" y="275047"/>
                  <a:pt x="1179437" y="505839"/>
                </a:cubicBezTo>
                <a:cubicBezTo>
                  <a:pt x="1198188" y="736631"/>
                  <a:pt x="1174018" y="867772"/>
                  <a:pt x="1179437" y="1011677"/>
                </a:cubicBezTo>
                <a:cubicBezTo>
                  <a:pt x="961760" y="984416"/>
                  <a:pt x="782312" y="1016680"/>
                  <a:pt x="601513" y="1011677"/>
                </a:cubicBezTo>
                <a:cubicBezTo>
                  <a:pt x="420714" y="1006674"/>
                  <a:pt x="172989" y="1004361"/>
                  <a:pt x="0" y="1011677"/>
                </a:cubicBezTo>
                <a:cubicBezTo>
                  <a:pt x="23978" y="810903"/>
                  <a:pt x="10444" y="766305"/>
                  <a:pt x="0" y="526072"/>
                </a:cubicBezTo>
                <a:cubicBezTo>
                  <a:pt x="-10444" y="285840"/>
                  <a:pt x="13811" y="155943"/>
                  <a:pt x="0" y="0"/>
                </a:cubicBezTo>
                <a:close/>
              </a:path>
            </a:pathLst>
          </a:custGeom>
          <a:solidFill>
            <a:schemeClr val="bg1">
              <a:lumMod val="75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Mock</a:t>
            </a:r>
          </a:p>
        </p:txBody>
      </p:sp>
      <p:sp>
        <p:nvSpPr>
          <p:cNvPr id="6" name="Rectangle 5">
            <a:extLst>
              <a:ext uri="{FF2B5EF4-FFF2-40B4-BE49-F238E27FC236}">
                <a16:creationId xmlns:a16="http://schemas.microsoft.com/office/drawing/2014/main" id="{F2D0E23B-58AF-7DE8-5798-39FDBD77E4C5}"/>
              </a:ext>
            </a:extLst>
          </p:cNvPr>
          <p:cNvSpPr/>
          <p:nvPr/>
        </p:nvSpPr>
        <p:spPr>
          <a:xfrm>
            <a:off x="9445984" y="1362320"/>
            <a:ext cx="1006642" cy="768037"/>
          </a:xfrm>
          <a:custGeom>
            <a:avLst/>
            <a:gdLst>
              <a:gd name="connsiteX0" fmla="*/ 0 w 1006642"/>
              <a:gd name="connsiteY0" fmla="*/ 0 h 768037"/>
              <a:gd name="connsiteX1" fmla="*/ 503321 w 1006642"/>
              <a:gd name="connsiteY1" fmla="*/ 0 h 768037"/>
              <a:gd name="connsiteX2" fmla="*/ 1006642 w 1006642"/>
              <a:gd name="connsiteY2" fmla="*/ 0 h 768037"/>
              <a:gd name="connsiteX3" fmla="*/ 1006642 w 1006642"/>
              <a:gd name="connsiteY3" fmla="*/ 360977 h 768037"/>
              <a:gd name="connsiteX4" fmla="*/ 1006642 w 1006642"/>
              <a:gd name="connsiteY4" fmla="*/ 768037 h 768037"/>
              <a:gd name="connsiteX5" fmla="*/ 523454 w 1006642"/>
              <a:gd name="connsiteY5" fmla="*/ 768037 h 768037"/>
              <a:gd name="connsiteX6" fmla="*/ 0 w 1006642"/>
              <a:gd name="connsiteY6" fmla="*/ 768037 h 768037"/>
              <a:gd name="connsiteX7" fmla="*/ 0 w 1006642"/>
              <a:gd name="connsiteY7" fmla="*/ 376338 h 768037"/>
              <a:gd name="connsiteX8" fmla="*/ 0 w 1006642"/>
              <a:gd name="connsiteY8" fmla="*/ 0 h 76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6642" h="768037" fill="none" extrusionOk="0">
                <a:moveTo>
                  <a:pt x="0" y="0"/>
                </a:moveTo>
                <a:cubicBezTo>
                  <a:pt x="179845" y="24145"/>
                  <a:pt x="386671" y="-1397"/>
                  <a:pt x="503321" y="0"/>
                </a:cubicBezTo>
                <a:cubicBezTo>
                  <a:pt x="619971" y="1397"/>
                  <a:pt x="871295" y="-16507"/>
                  <a:pt x="1006642" y="0"/>
                </a:cubicBezTo>
                <a:cubicBezTo>
                  <a:pt x="1002391" y="79143"/>
                  <a:pt x="1007845" y="256033"/>
                  <a:pt x="1006642" y="360977"/>
                </a:cubicBezTo>
                <a:cubicBezTo>
                  <a:pt x="1005439" y="465921"/>
                  <a:pt x="1003106" y="589729"/>
                  <a:pt x="1006642" y="768037"/>
                </a:cubicBezTo>
                <a:cubicBezTo>
                  <a:pt x="815827" y="790054"/>
                  <a:pt x="671637" y="748221"/>
                  <a:pt x="523454" y="768037"/>
                </a:cubicBezTo>
                <a:cubicBezTo>
                  <a:pt x="375271" y="787853"/>
                  <a:pt x="138047" y="784817"/>
                  <a:pt x="0" y="768037"/>
                </a:cubicBezTo>
                <a:cubicBezTo>
                  <a:pt x="-4077" y="664931"/>
                  <a:pt x="-7951" y="543322"/>
                  <a:pt x="0" y="376338"/>
                </a:cubicBezTo>
                <a:cubicBezTo>
                  <a:pt x="7951" y="209354"/>
                  <a:pt x="17704" y="85880"/>
                  <a:pt x="0" y="0"/>
                </a:cubicBezTo>
                <a:close/>
              </a:path>
              <a:path w="1006642" h="768037" stroke="0" extrusionOk="0">
                <a:moveTo>
                  <a:pt x="0" y="0"/>
                </a:moveTo>
                <a:cubicBezTo>
                  <a:pt x="124988" y="4586"/>
                  <a:pt x="378699" y="9068"/>
                  <a:pt x="523454" y="0"/>
                </a:cubicBezTo>
                <a:cubicBezTo>
                  <a:pt x="668209" y="-9068"/>
                  <a:pt x="852021" y="2740"/>
                  <a:pt x="1006642" y="0"/>
                </a:cubicBezTo>
                <a:cubicBezTo>
                  <a:pt x="1014285" y="178938"/>
                  <a:pt x="1023443" y="227821"/>
                  <a:pt x="1006642" y="384019"/>
                </a:cubicBezTo>
                <a:cubicBezTo>
                  <a:pt x="989841" y="540217"/>
                  <a:pt x="1002918" y="576264"/>
                  <a:pt x="1006642" y="768037"/>
                </a:cubicBezTo>
                <a:cubicBezTo>
                  <a:pt x="861146" y="768662"/>
                  <a:pt x="668021" y="744798"/>
                  <a:pt x="513387" y="768037"/>
                </a:cubicBezTo>
                <a:cubicBezTo>
                  <a:pt x="358754" y="791276"/>
                  <a:pt x="138246" y="792411"/>
                  <a:pt x="0" y="768037"/>
                </a:cubicBezTo>
                <a:cubicBezTo>
                  <a:pt x="-5478" y="592914"/>
                  <a:pt x="-8212" y="478843"/>
                  <a:pt x="0" y="399379"/>
                </a:cubicBezTo>
                <a:cubicBezTo>
                  <a:pt x="8212" y="319915"/>
                  <a:pt x="-10259" y="125415"/>
                  <a:pt x="0" y="0"/>
                </a:cubicBezTo>
                <a:close/>
              </a:path>
            </a:pathLst>
          </a:custGeom>
          <a:solidFill>
            <a:schemeClr val="bg1">
              <a:lumMod val="75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Mock</a:t>
            </a:r>
          </a:p>
        </p:txBody>
      </p:sp>
      <p:sp>
        <p:nvSpPr>
          <p:cNvPr id="7" name="Rectangle 6">
            <a:extLst>
              <a:ext uri="{FF2B5EF4-FFF2-40B4-BE49-F238E27FC236}">
                <a16:creationId xmlns:a16="http://schemas.microsoft.com/office/drawing/2014/main" id="{7280AF66-0499-D90D-770B-448595DBB697}"/>
              </a:ext>
            </a:extLst>
          </p:cNvPr>
          <p:cNvSpPr/>
          <p:nvPr/>
        </p:nvSpPr>
        <p:spPr>
          <a:xfrm>
            <a:off x="8113295" y="2064075"/>
            <a:ext cx="1006641" cy="984585"/>
          </a:xfrm>
          <a:custGeom>
            <a:avLst/>
            <a:gdLst>
              <a:gd name="connsiteX0" fmla="*/ 0 w 1006641"/>
              <a:gd name="connsiteY0" fmla="*/ 0 h 984585"/>
              <a:gd name="connsiteX1" fmla="*/ 503321 w 1006641"/>
              <a:gd name="connsiteY1" fmla="*/ 0 h 984585"/>
              <a:gd name="connsiteX2" fmla="*/ 1006641 w 1006641"/>
              <a:gd name="connsiteY2" fmla="*/ 0 h 984585"/>
              <a:gd name="connsiteX3" fmla="*/ 1006641 w 1006641"/>
              <a:gd name="connsiteY3" fmla="*/ 462755 h 984585"/>
              <a:gd name="connsiteX4" fmla="*/ 1006641 w 1006641"/>
              <a:gd name="connsiteY4" fmla="*/ 984585 h 984585"/>
              <a:gd name="connsiteX5" fmla="*/ 523453 w 1006641"/>
              <a:gd name="connsiteY5" fmla="*/ 984585 h 984585"/>
              <a:gd name="connsiteX6" fmla="*/ 0 w 1006641"/>
              <a:gd name="connsiteY6" fmla="*/ 984585 h 984585"/>
              <a:gd name="connsiteX7" fmla="*/ 0 w 1006641"/>
              <a:gd name="connsiteY7" fmla="*/ 482447 h 984585"/>
              <a:gd name="connsiteX8" fmla="*/ 0 w 1006641"/>
              <a:gd name="connsiteY8" fmla="*/ 0 h 98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6641" h="984585" fill="none" extrusionOk="0">
                <a:moveTo>
                  <a:pt x="0" y="0"/>
                </a:moveTo>
                <a:cubicBezTo>
                  <a:pt x="179845" y="24145"/>
                  <a:pt x="386671" y="-1397"/>
                  <a:pt x="503321" y="0"/>
                </a:cubicBezTo>
                <a:cubicBezTo>
                  <a:pt x="619971" y="1397"/>
                  <a:pt x="877868" y="-14343"/>
                  <a:pt x="1006641" y="0"/>
                </a:cubicBezTo>
                <a:cubicBezTo>
                  <a:pt x="1009307" y="172513"/>
                  <a:pt x="1029726" y="351127"/>
                  <a:pt x="1006641" y="462755"/>
                </a:cubicBezTo>
                <a:cubicBezTo>
                  <a:pt x="983556" y="574383"/>
                  <a:pt x="1022557" y="743668"/>
                  <a:pt x="1006641" y="984585"/>
                </a:cubicBezTo>
                <a:cubicBezTo>
                  <a:pt x="815826" y="1006602"/>
                  <a:pt x="671636" y="964769"/>
                  <a:pt x="523453" y="984585"/>
                </a:cubicBezTo>
                <a:cubicBezTo>
                  <a:pt x="375270" y="1004401"/>
                  <a:pt x="133207" y="999868"/>
                  <a:pt x="0" y="984585"/>
                </a:cubicBezTo>
                <a:cubicBezTo>
                  <a:pt x="18608" y="876290"/>
                  <a:pt x="5799" y="719240"/>
                  <a:pt x="0" y="482447"/>
                </a:cubicBezTo>
                <a:cubicBezTo>
                  <a:pt x="-5799" y="245654"/>
                  <a:pt x="-12663" y="210645"/>
                  <a:pt x="0" y="0"/>
                </a:cubicBezTo>
                <a:close/>
              </a:path>
              <a:path w="1006641" h="984585" stroke="0" extrusionOk="0">
                <a:moveTo>
                  <a:pt x="0" y="0"/>
                </a:moveTo>
                <a:cubicBezTo>
                  <a:pt x="130826" y="4864"/>
                  <a:pt x="381850" y="16283"/>
                  <a:pt x="523453" y="0"/>
                </a:cubicBezTo>
                <a:cubicBezTo>
                  <a:pt x="665056" y="-16283"/>
                  <a:pt x="852020" y="2740"/>
                  <a:pt x="1006641" y="0"/>
                </a:cubicBezTo>
                <a:cubicBezTo>
                  <a:pt x="983690" y="209300"/>
                  <a:pt x="1000502" y="323648"/>
                  <a:pt x="1006641" y="492293"/>
                </a:cubicBezTo>
                <a:cubicBezTo>
                  <a:pt x="1012780" y="660938"/>
                  <a:pt x="1018228" y="808319"/>
                  <a:pt x="1006641" y="984585"/>
                </a:cubicBezTo>
                <a:cubicBezTo>
                  <a:pt x="853028" y="977977"/>
                  <a:pt x="662270" y="1004661"/>
                  <a:pt x="513387" y="984585"/>
                </a:cubicBezTo>
                <a:cubicBezTo>
                  <a:pt x="364504" y="964509"/>
                  <a:pt x="138246" y="1008959"/>
                  <a:pt x="0" y="984585"/>
                </a:cubicBezTo>
                <a:cubicBezTo>
                  <a:pt x="6696" y="756828"/>
                  <a:pt x="2173" y="657141"/>
                  <a:pt x="0" y="511984"/>
                </a:cubicBezTo>
                <a:cubicBezTo>
                  <a:pt x="-2173" y="366827"/>
                  <a:pt x="-10726" y="239748"/>
                  <a:pt x="0" y="0"/>
                </a:cubicBezTo>
                <a:close/>
              </a:path>
            </a:pathLst>
          </a:custGeom>
          <a:solidFill>
            <a:schemeClr val="bg1">
              <a:lumMod val="75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rPr>
              <a:t>Mock</a:t>
            </a:r>
          </a:p>
        </p:txBody>
      </p:sp>
      <p:sp>
        <p:nvSpPr>
          <p:cNvPr id="9" name="TextBox 8">
            <a:extLst>
              <a:ext uri="{FF2B5EF4-FFF2-40B4-BE49-F238E27FC236}">
                <a16:creationId xmlns:a16="http://schemas.microsoft.com/office/drawing/2014/main" id="{99345E2E-4750-978E-8443-9671F8562679}"/>
              </a:ext>
            </a:extLst>
          </p:cNvPr>
          <p:cNvSpPr txBox="1"/>
          <p:nvPr/>
        </p:nvSpPr>
        <p:spPr>
          <a:xfrm>
            <a:off x="30555" y="0"/>
            <a:ext cx="2121093" cy="369332"/>
          </a:xfrm>
          <a:prstGeom prst="rect">
            <a:avLst/>
          </a:prstGeom>
          <a:noFill/>
        </p:spPr>
        <p:txBody>
          <a:bodyPr wrap="none" rtlCol="0">
            <a:spAutoFit/>
          </a:bodyPr>
          <a:lstStyle/>
          <a:p>
            <a:r>
              <a:rPr lang="en-NO" dirty="0"/>
              <a:t>Solitary unit testing</a:t>
            </a:r>
          </a:p>
        </p:txBody>
      </p:sp>
      <p:pic>
        <p:nvPicPr>
          <p:cNvPr id="2" name="Picture 2" descr="Vi heter nå bspoke">
            <a:extLst>
              <a:ext uri="{FF2B5EF4-FFF2-40B4-BE49-F238E27FC236}">
                <a16:creationId xmlns:a16="http://schemas.microsoft.com/office/drawing/2014/main" id="{273BCEA4-EE9D-3309-39D4-934EF57D0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89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EDF-5EC5-FABB-3FB0-DDE9EB1539D5}"/>
              </a:ext>
            </a:extLst>
          </p:cNvPr>
          <p:cNvSpPr>
            <a:spLocks noGrp="1"/>
          </p:cNvSpPr>
          <p:nvPr>
            <p:ph type="title"/>
          </p:nvPr>
        </p:nvSpPr>
        <p:spPr>
          <a:xfrm>
            <a:off x="411480" y="987552"/>
            <a:ext cx="4485861" cy="1088136"/>
          </a:xfrm>
        </p:spPr>
        <p:txBody>
          <a:bodyPr vert="horz" lIns="91440" tIns="45720" rIns="91440" bIns="45720" rtlCol="0" anchor="b">
            <a:normAutofit/>
          </a:bodyPr>
          <a:lstStyle/>
          <a:p>
            <a:r>
              <a:rPr lang="en-US" sz="3400"/>
              <a:t>About me</a:t>
            </a:r>
          </a:p>
        </p:txBody>
      </p:sp>
      <p:sp>
        <p:nvSpPr>
          <p:cNvPr id="4" name="TextBox 3">
            <a:extLst>
              <a:ext uri="{FF2B5EF4-FFF2-40B4-BE49-F238E27FC236}">
                <a16:creationId xmlns:a16="http://schemas.microsoft.com/office/drawing/2014/main" id="{1CF6069D-1A6C-948E-85F1-CC3206B99E3B}"/>
              </a:ext>
            </a:extLst>
          </p:cNvPr>
          <p:cNvSpPr txBox="1"/>
          <p:nvPr/>
        </p:nvSpPr>
        <p:spPr>
          <a:xfrm>
            <a:off x="411479" y="2688336"/>
            <a:ext cx="4498848" cy="35844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t>Consultant @ </a:t>
            </a:r>
            <a:r>
              <a:rPr lang="en-US" dirty="0" err="1"/>
              <a:t>bspoke</a:t>
            </a:r>
            <a:endParaRPr lang="en-US" dirty="0"/>
          </a:p>
          <a:p>
            <a:pPr marL="742950" lvl="1" indent="-228600">
              <a:lnSpc>
                <a:spcPct val="90000"/>
              </a:lnSpc>
              <a:spcAft>
                <a:spcPts val="600"/>
              </a:spcAft>
              <a:buFont typeface="Arial" panose="020B0604020202020204" pitchFamily="34" charset="0"/>
              <a:buChar char="•"/>
            </a:pPr>
            <a:r>
              <a:rPr lang="en-US" dirty="0"/>
              <a:t>Tech Lead</a:t>
            </a:r>
          </a:p>
          <a:p>
            <a:pPr marL="742950" lvl="1" indent="-228600">
              <a:lnSpc>
                <a:spcPct val="90000"/>
              </a:lnSpc>
              <a:spcAft>
                <a:spcPts val="600"/>
              </a:spcAft>
              <a:buFont typeface="Arial" panose="020B0604020202020204" pitchFamily="34" charset="0"/>
              <a:buChar char="•"/>
            </a:pPr>
            <a:r>
              <a:rPr lang="en-US" dirty="0"/>
              <a:t>Architect</a:t>
            </a:r>
          </a:p>
          <a:p>
            <a:pPr marL="742950" lvl="1" indent="-228600">
              <a:lnSpc>
                <a:spcPct val="90000"/>
              </a:lnSpc>
              <a:spcAft>
                <a:spcPts val="600"/>
              </a:spcAft>
              <a:buFont typeface="Arial" panose="020B0604020202020204" pitchFamily="34" charset="0"/>
              <a:buChar char="•"/>
            </a:pPr>
            <a:r>
              <a:rPr lang="en-US" dirty="0"/>
              <a:t>Senior Developer</a:t>
            </a:r>
          </a:p>
          <a:p>
            <a:pPr marL="742950" lvl="1" indent="-228600">
              <a:lnSpc>
                <a:spcPct val="90000"/>
              </a:lnSpc>
              <a:spcAft>
                <a:spcPts val="600"/>
              </a:spcAft>
              <a:buFont typeface="Arial" panose="020B0604020202020204" pitchFamily="34" charset="0"/>
              <a:buChar char="•"/>
            </a:pPr>
            <a:r>
              <a:rPr lang="en-US" dirty="0"/>
              <a:t>Subject Manager</a:t>
            </a:r>
          </a:p>
          <a:p>
            <a:pPr marL="285750" indent="-228600">
              <a:lnSpc>
                <a:spcPct val="90000"/>
              </a:lnSpc>
              <a:spcAft>
                <a:spcPts val="600"/>
              </a:spcAft>
              <a:buFont typeface="Arial" panose="020B0604020202020204" pitchFamily="34" charset="0"/>
              <a:buChar char="•"/>
            </a:pPr>
            <a:r>
              <a:rPr lang="en-US" dirty="0"/>
              <a:t>Focus on developer processes</a:t>
            </a:r>
          </a:p>
        </p:txBody>
      </p:sp>
      <p:pic>
        <p:nvPicPr>
          <p:cNvPr id="3074" name="Picture 2" descr="John Mikael Lindbakk er skeptisk til ukritisk bruk av AI i programmering. 📸: Privat">
            <a:extLst>
              <a:ext uri="{FF2B5EF4-FFF2-40B4-BE49-F238E27FC236}">
                <a16:creationId xmlns:a16="http://schemas.microsoft.com/office/drawing/2014/main" id="{0A068F55-1FBA-19CB-3168-3AC98C7EB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511" r="22262"/>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6B2DD4-56EC-4A68-2780-14B5A3356F5E}"/>
              </a:ext>
            </a:extLst>
          </p:cNvPr>
          <p:cNvSpPr txBox="1"/>
          <p:nvPr/>
        </p:nvSpPr>
        <p:spPr>
          <a:xfrm>
            <a:off x="2206530" y="5486400"/>
            <a:ext cx="3743532" cy="1323439"/>
          </a:xfrm>
          <a:prstGeom prst="rect">
            <a:avLst/>
          </a:prstGeom>
          <a:noFill/>
        </p:spPr>
        <p:txBody>
          <a:bodyPr wrap="square" rtlCol="0">
            <a:spAutoFit/>
          </a:bodyPr>
          <a:lstStyle/>
          <a:p>
            <a:r>
              <a:rPr lang="en-NO" sz="8000" b="1" dirty="0">
                <a:solidFill>
                  <a:srgbClr val="C00000"/>
                </a:solidFill>
                <a:latin typeface="Cavolini" panose="03000502040302020204" pitchFamily="66" charset="0"/>
                <a:cs typeface="Cavolini" panose="03000502040302020204" pitchFamily="66" charset="0"/>
              </a:rPr>
              <a:t>Lazy</a:t>
            </a:r>
          </a:p>
        </p:txBody>
      </p:sp>
      <p:sp>
        <p:nvSpPr>
          <p:cNvPr id="5" name="Oval 4">
            <a:extLst>
              <a:ext uri="{FF2B5EF4-FFF2-40B4-BE49-F238E27FC236}">
                <a16:creationId xmlns:a16="http://schemas.microsoft.com/office/drawing/2014/main" id="{ED1FC570-CC6B-B83C-40E3-D139CD56AC34}"/>
              </a:ext>
            </a:extLst>
          </p:cNvPr>
          <p:cNvSpPr/>
          <p:nvPr/>
        </p:nvSpPr>
        <p:spPr>
          <a:xfrm>
            <a:off x="6462584" y="781312"/>
            <a:ext cx="4567922" cy="4705088"/>
          </a:xfrm>
          <a:custGeom>
            <a:avLst/>
            <a:gdLst>
              <a:gd name="connsiteX0" fmla="*/ 0 w 4567922"/>
              <a:gd name="connsiteY0" fmla="*/ 2352544 h 4705088"/>
              <a:gd name="connsiteX1" fmla="*/ 2283961 w 4567922"/>
              <a:gd name="connsiteY1" fmla="*/ 0 h 4705088"/>
              <a:gd name="connsiteX2" fmla="*/ 4567922 w 4567922"/>
              <a:gd name="connsiteY2" fmla="*/ 2352544 h 4705088"/>
              <a:gd name="connsiteX3" fmla="*/ 2283961 w 4567922"/>
              <a:gd name="connsiteY3" fmla="*/ 4705088 h 4705088"/>
              <a:gd name="connsiteX4" fmla="*/ 0 w 4567922"/>
              <a:gd name="connsiteY4" fmla="*/ 2352544 h 4705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922" h="4705088" extrusionOk="0">
                <a:moveTo>
                  <a:pt x="0" y="2352544"/>
                </a:moveTo>
                <a:cubicBezTo>
                  <a:pt x="-170861" y="947879"/>
                  <a:pt x="884268" y="51905"/>
                  <a:pt x="2283961" y="0"/>
                </a:cubicBezTo>
                <a:cubicBezTo>
                  <a:pt x="3670759" y="26400"/>
                  <a:pt x="4277739" y="1062497"/>
                  <a:pt x="4567922" y="2352544"/>
                </a:cubicBezTo>
                <a:cubicBezTo>
                  <a:pt x="4377066" y="3838199"/>
                  <a:pt x="3518875" y="4851468"/>
                  <a:pt x="2283961" y="4705088"/>
                </a:cubicBezTo>
                <a:cubicBezTo>
                  <a:pt x="976707" y="4679999"/>
                  <a:pt x="146646" y="3721887"/>
                  <a:pt x="0" y="2352544"/>
                </a:cubicBezTo>
                <a:close/>
              </a:path>
            </a:pathLst>
          </a:custGeom>
          <a:noFill/>
          <a:ln w="101600">
            <a:solidFill>
              <a:srgbClr val="C00000"/>
            </a:solidFill>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Right Arrow 5">
            <a:extLst>
              <a:ext uri="{FF2B5EF4-FFF2-40B4-BE49-F238E27FC236}">
                <a16:creationId xmlns:a16="http://schemas.microsoft.com/office/drawing/2014/main" id="{7860B172-E309-ACAB-5C78-7C0A7D12B912}"/>
              </a:ext>
            </a:extLst>
          </p:cNvPr>
          <p:cNvSpPr/>
          <p:nvPr/>
        </p:nvSpPr>
        <p:spPr>
          <a:xfrm rot="19718416">
            <a:off x="3940454" y="4597189"/>
            <a:ext cx="2761168" cy="924035"/>
          </a:xfrm>
          <a:custGeom>
            <a:avLst/>
            <a:gdLst>
              <a:gd name="connsiteX0" fmla="*/ 0 w 2761168"/>
              <a:gd name="connsiteY0" fmla="*/ 462018 h 924035"/>
              <a:gd name="connsiteX1" fmla="*/ 577622 w 2761168"/>
              <a:gd name="connsiteY1" fmla="*/ 462018 h 924035"/>
              <a:gd name="connsiteX2" fmla="*/ 1201454 w 2761168"/>
              <a:gd name="connsiteY2" fmla="*/ 462018 h 924035"/>
              <a:gd name="connsiteX3" fmla="*/ 1802181 w 2761168"/>
              <a:gd name="connsiteY3" fmla="*/ 462018 h 924035"/>
              <a:gd name="connsiteX4" fmla="*/ 2310488 w 2761168"/>
              <a:gd name="connsiteY4" fmla="*/ 462018 h 924035"/>
              <a:gd name="connsiteX5" fmla="*/ 2310488 w 2761168"/>
              <a:gd name="connsiteY5" fmla="*/ 0 h 924035"/>
              <a:gd name="connsiteX6" fmla="*/ 2761168 w 2761168"/>
              <a:gd name="connsiteY6" fmla="*/ 462018 h 924035"/>
              <a:gd name="connsiteX7" fmla="*/ 2310488 w 2761168"/>
              <a:gd name="connsiteY7" fmla="*/ 924035 h 924035"/>
              <a:gd name="connsiteX8" fmla="*/ 2310488 w 2761168"/>
              <a:gd name="connsiteY8" fmla="*/ 462018 h 924035"/>
              <a:gd name="connsiteX9" fmla="*/ 1686656 w 2761168"/>
              <a:gd name="connsiteY9" fmla="*/ 462018 h 924035"/>
              <a:gd name="connsiteX10" fmla="*/ 1109034 w 2761168"/>
              <a:gd name="connsiteY10" fmla="*/ 462018 h 924035"/>
              <a:gd name="connsiteX11" fmla="*/ 531412 w 2761168"/>
              <a:gd name="connsiteY11" fmla="*/ 462018 h 924035"/>
              <a:gd name="connsiteX12" fmla="*/ 0 w 2761168"/>
              <a:gd name="connsiteY12" fmla="*/ 462018 h 92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1168" h="924035" fill="none" extrusionOk="0">
                <a:moveTo>
                  <a:pt x="0" y="462018"/>
                </a:moveTo>
                <a:cubicBezTo>
                  <a:pt x="236298" y="454388"/>
                  <a:pt x="337303" y="474925"/>
                  <a:pt x="577622" y="462018"/>
                </a:cubicBezTo>
                <a:cubicBezTo>
                  <a:pt x="817941" y="449111"/>
                  <a:pt x="891888" y="436811"/>
                  <a:pt x="1201454" y="462018"/>
                </a:cubicBezTo>
                <a:cubicBezTo>
                  <a:pt x="1511020" y="487225"/>
                  <a:pt x="1643573" y="474618"/>
                  <a:pt x="1802181" y="462018"/>
                </a:cubicBezTo>
                <a:cubicBezTo>
                  <a:pt x="1960789" y="449418"/>
                  <a:pt x="2078768" y="480747"/>
                  <a:pt x="2310488" y="462018"/>
                </a:cubicBezTo>
                <a:cubicBezTo>
                  <a:pt x="2296348" y="289104"/>
                  <a:pt x="2304592" y="92977"/>
                  <a:pt x="2310488" y="0"/>
                </a:cubicBezTo>
                <a:cubicBezTo>
                  <a:pt x="2508193" y="159142"/>
                  <a:pt x="2564206" y="251016"/>
                  <a:pt x="2761168" y="462018"/>
                </a:cubicBezTo>
                <a:cubicBezTo>
                  <a:pt x="2616030" y="648406"/>
                  <a:pt x="2391070" y="814196"/>
                  <a:pt x="2310488" y="924035"/>
                </a:cubicBezTo>
                <a:cubicBezTo>
                  <a:pt x="2294571" y="756976"/>
                  <a:pt x="2332274" y="606014"/>
                  <a:pt x="2310488" y="462018"/>
                </a:cubicBezTo>
                <a:cubicBezTo>
                  <a:pt x="2119159" y="488783"/>
                  <a:pt x="1918111" y="475641"/>
                  <a:pt x="1686656" y="462018"/>
                </a:cubicBezTo>
                <a:cubicBezTo>
                  <a:pt x="1455201" y="448395"/>
                  <a:pt x="1394681" y="480756"/>
                  <a:pt x="1109034" y="462018"/>
                </a:cubicBezTo>
                <a:cubicBezTo>
                  <a:pt x="823387" y="443280"/>
                  <a:pt x="721452" y="490304"/>
                  <a:pt x="531412" y="462018"/>
                </a:cubicBezTo>
                <a:cubicBezTo>
                  <a:pt x="341372" y="433732"/>
                  <a:pt x="122184" y="488191"/>
                  <a:pt x="0" y="462018"/>
                </a:cubicBezTo>
                <a:close/>
              </a:path>
              <a:path w="2761168" h="924035" stroke="0" extrusionOk="0">
                <a:moveTo>
                  <a:pt x="0" y="462018"/>
                </a:moveTo>
                <a:cubicBezTo>
                  <a:pt x="176018" y="481567"/>
                  <a:pt x="447169" y="440666"/>
                  <a:pt x="577622" y="462018"/>
                </a:cubicBezTo>
                <a:cubicBezTo>
                  <a:pt x="708075" y="483370"/>
                  <a:pt x="914631" y="445181"/>
                  <a:pt x="1178349" y="462018"/>
                </a:cubicBezTo>
                <a:cubicBezTo>
                  <a:pt x="1442067" y="478855"/>
                  <a:pt x="1604374" y="465859"/>
                  <a:pt x="1755971" y="462018"/>
                </a:cubicBezTo>
                <a:cubicBezTo>
                  <a:pt x="1907568" y="458177"/>
                  <a:pt x="2103247" y="468150"/>
                  <a:pt x="2310488" y="462018"/>
                </a:cubicBezTo>
                <a:cubicBezTo>
                  <a:pt x="2326711" y="332648"/>
                  <a:pt x="2297492" y="193004"/>
                  <a:pt x="2310488" y="0"/>
                </a:cubicBezTo>
                <a:cubicBezTo>
                  <a:pt x="2460881" y="160541"/>
                  <a:pt x="2600171" y="292874"/>
                  <a:pt x="2761168" y="462018"/>
                </a:cubicBezTo>
                <a:cubicBezTo>
                  <a:pt x="2562372" y="650799"/>
                  <a:pt x="2510844" y="694720"/>
                  <a:pt x="2310488" y="924035"/>
                </a:cubicBezTo>
                <a:cubicBezTo>
                  <a:pt x="2318513" y="696072"/>
                  <a:pt x="2328590" y="558013"/>
                  <a:pt x="2310488" y="462018"/>
                </a:cubicBezTo>
                <a:cubicBezTo>
                  <a:pt x="2125421" y="471687"/>
                  <a:pt x="1960190" y="486743"/>
                  <a:pt x="1779076" y="462018"/>
                </a:cubicBezTo>
                <a:cubicBezTo>
                  <a:pt x="1597962" y="437293"/>
                  <a:pt x="1358304" y="471416"/>
                  <a:pt x="1178349" y="462018"/>
                </a:cubicBezTo>
                <a:cubicBezTo>
                  <a:pt x="998394" y="452620"/>
                  <a:pt x="680189" y="456871"/>
                  <a:pt x="554517" y="462018"/>
                </a:cubicBezTo>
                <a:cubicBezTo>
                  <a:pt x="428845" y="467165"/>
                  <a:pt x="183895" y="447123"/>
                  <a:pt x="0" y="462018"/>
                </a:cubicBezTo>
                <a:close/>
              </a:path>
            </a:pathLst>
          </a:custGeom>
          <a:solidFill>
            <a:srgbClr val="C00000"/>
          </a:solidFill>
          <a:ln w="127000">
            <a:solidFill>
              <a:srgbClr val="C00000"/>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7" name="Picture 2" descr="Vi heter nå bspoke">
            <a:extLst>
              <a:ext uri="{FF2B5EF4-FFF2-40B4-BE49-F238E27FC236}">
                <a16:creationId xmlns:a16="http://schemas.microsoft.com/office/drawing/2014/main" id="{66FB5AC3-D7A8-5DE5-5B25-B30F7C1C1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63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 name="TextBox 1">
            <a:extLst>
              <a:ext uri="{FF2B5EF4-FFF2-40B4-BE49-F238E27FC236}">
                <a16:creationId xmlns:a16="http://schemas.microsoft.com/office/drawing/2014/main" id="{47F0D4A4-9539-B04B-F0C6-523A4BDC90F2}"/>
              </a:ext>
            </a:extLst>
          </p:cNvPr>
          <p:cNvSpPr txBox="1"/>
          <p:nvPr/>
        </p:nvSpPr>
        <p:spPr>
          <a:xfrm>
            <a:off x="30555" y="0"/>
            <a:ext cx="2205155" cy="369332"/>
          </a:xfrm>
          <a:prstGeom prst="rect">
            <a:avLst/>
          </a:prstGeom>
          <a:noFill/>
        </p:spPr>
        <p:txBody>
          <a:bodyPr wrap="none" rtlCol="0">
            <a:spAutoFit/>
          </a:bodyPr>
          <a:lstStyle/>
          <a:p>
            <a:r>
              <a:rPr lang="en-NO" dirty="0"/>
              <a:t>Sociable unit testing</a:t>
            </a:r>
          </a:p>
        </p:txBody>
      </p:sp>
      <p:pic>
        <p:nvPicPr>
          <p:cNvPr id="3" name="Picture 2" descr="Vi heter nå bspoke">
            <a:extLst>
              <a:ext uri="{FF2B5EF4-FFF2-40B4-BE49-F238E27FC236}">
                <a16:creationId xmlns:a16="http://schemas.microsoft.com/office/drawing/2014/main" id="{6EE992EF-2E89-EE48-38C9-0EEAC57B3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855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 name="TextBox 1">
            <a:extLst>
              <a:ext uri="{FF2B5EF4-FFF2-40B4-BE49-F238E27FC236}">
                <a16:creationId xmlns:a16="http://schemas.microsoft.com/office/drawing/2014/main" id="{47F0D4A4-9539-B04B-F0C6-523A4BDC90F2}"/>
              </a:ext>
            </a:extLst>
          </p:cNvPr>
          <p:cNvSpPr txBox="1"/>
          <p:nvPr/>
        </p:nvSpPr>
        <p:spPr>
          <a:xfrm>
            <a:off x="30555" y="0"/>
            <a:ext cx="2205155" cy="369332"/>
          </a:xfrm>
          <a:prstGeom prst="rect">
            <a:avLst/>
          </a:prstGeom>
          <a:noFill/>
        </p:spPr>
        <p:txBody>
          <a:bodyPr wrap="none" rtlCol="0">
            <a:spAutoFit/>
          </a:bodyPr>
          <a:lstStyle/>
          <a:p>
            <a:r>
              <a:rPr lang="en-NO" dirty="0"/>
              <a:t>Sociable unit testing</a:t>
            </a:r>
          </a:p>
        </p:txBody>
      </p:sp>
      <p:sp>
        <p:nvSpPr>
          <p:cNvPr id="3" name="Rectangle 2">
            <a:extLst>
              <a:ext uri="{FF2B5EF4-FFF2-40B4-BE49-F238E27FC236}">
                <a16:creationId xmlns:a16="http://schemas.microsoft.com/office/drawing/2014/main" id="{1F31103A-6898-B218-F5AF-90DF30433D4C}"/>
              </a:ext>
            </a:extLst>
          </p:cNvPr>
          <p:cNvSpPr/>
          <p:nvPr/>
        </p:nvSpPr>
        <p:spPr>
          <a:xfrm>
            <a:off x="8085231" y="2123598"/>
            <a:ext cx="1093492" cy="960586"/>
          </a:xfrm>
          <a:custGeom>
            <a:avLst/>
            <a:gdLst>
              <a:gd name="connsiteX0" fmla="*/ 0 w 1093492"/>
              <a:gd name="connsiteY0" fmla="*/ 0 h 960586"/>
              <a:gd name="connsiteX1" fmla="*/ 546746 w 1093492"/>
              <a:gd name="connsiteY1" fmla="*/ 0 h 960586"/>
              <a:gd name="connsiteX2" fmla="*/ 1093492 w 1093492"/>
              <a:gd name="connsiteY2" fmla="*/ 0 h 960586"/>
              <a:gd name="connsiteX3" fmla="*/ 1093492 w 1093492"/>
              <a:gd name="connsiteY3" fmla="*/ 451475 h 960586"/>
              <a:gd name="connsiteX4" fmla="*/ 1093492 w 1093492"/>
              <a:gd name="connsiteY4" fmla="*/ 960586 h 960586"/>
              <a:gd name="connsiteX5" fmla="*/ 568616 w 1093492"/>
              <a:gd name="connsiteY5" fmla="*/ 960586 h 960586"/>
              <a:gd name="connsiteX6" fmla="*/ 0 w 1093492"/>
              <a:gd name="connsiteY6" fmla="*/ 960586 h 960586"/>
              <a:gd name="connsiteX7" fmla="*/ 0 w 1093492"/>
              <a:gd name="connsiteY7" fmla="*/ 470687 h 960586"/>
              <a:gd name="connsiteX8" fmla="*/ 0 w 1093492"/>
              <a:gd name="connsiteY8" fmla="*/ 0 h 9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960586" fill="none" extrusionOk="0">
                <a:moveTo>
                  <a:pt x="0" y="0"/>
                </a:moveTo>
                <a:cubicBezTo>
                  <a:pt x="142135" y="27161"/>
                  <a:pt x="273856" y="-12708"/>
                  <a:pt x="546746" y="0"/>
                </a:cubicBezTo>
                <a:cubicBezTo>
                  <a:pt x="819636" y="12708"/>
                  <a:pt x="894032" y="3944"/>
                  <a:pt x="1093492" y="0"/>
                </a:cubicBezTo>
                <a:cubicBezTo>
                  <a:pt x="1086735" y="138128"/>
                  <a:pt x="1096749" y="350392"/>
                  <a:pt x="1093492" y="451475"/>
                </a:cubicBezTo>
                <a:cubicBezTo>
                  <a:pt x="1090235" y="552558"/>
                  <a:pt x="1072470" y="771101"/>
                  <a:pt x="1093492" y="960586"/>
                </a:cubicBezTo>
                <a:cubicBezTo>
                  <a:pt x="837319" y="985301"/>
                  <a:pt x="714192" y="960376"/>
                  <a:pt x="568616" y="960586"/>
                </a:cubicBezTo>
                <a:cubicBezTo>
                  <a:pt x="423040" y="960796"/>
                  <a:pt x="192685" y="983212"/>
                  <a:pt x="0" y="960586"/>
                </a:cubicBezTo>
                <a:cubicBezTo>
                  <a:pt x="-10740" y="761764"/>
                  <a:pt x="-23287" y="705517"/>
                  <a:pt x="0" y="470687"/>
                </a:cubicBezTo>
                <a:cubicBezTo>
                  <a:pt x="23287" y="235857"/>
                  <a:pt x="5419" y="120263"/>
                  <a:pt x="0" y="0"/>
                </a:cubicBezTo>
                <a:close/>
              </a:path>
              <a:path w="1093492" h="960586" stroke="0" extrusionOk="0">
                <a:moveTo>
                  <a:pt x="0" y="0"/>
                </a:moveTo>
                <a:cubicBezTo>
                  <a:pt x="190362" y="-7026"/>
                  <a:pt x="368892" y="23261"/>
                  <a:pt x="568616" y="0"/>
                </a:cubicBezTo>
                <a:cubicBezTo>
                  <a:pt x="768340" y="-23261"/>
                  <a:pt x="876270" y="-11058"/>
                  <a:pt x="1093492" y="0"/>
                </a:cubicBezTo>
                <a:cubicBezTo>
                  <a:pt x="1096825" y="121432"/>
                  <a:pt x="1072304" y="309468"/>
                  <a:pt x="1093492" y="480293"/>
                </a:cubicBezTo>
                <a:cubicBezTo>
                  <a:pt x="1114680" y="651118"/>
                  <a:pt x="1070293" y="862093"/>
                  <a:pt x="1093492" y="960586"/>
                </a:cubicBezTo>
                <a:cubicBezTo>
                  <a:pt x="905758" y="938956"/>
                  <a:pt x="769257" y="971212"/>
                  <a:pt x="557681" y="960586"/>
                </a:cubicBezTo>
                <a:cubicBezTo>
                  <a:pt x="346105" y="949960"/>
                  <a:pt x="174261" y="975281"/>
                  <a:pt x="0" y="960586"/>
                </a:cubicBezTo>
                <a:cubicBezTo>
                  <a:pt x="8536" y="862683"/>
                  <a:pt x="-3437" y="693580"/>
                  <a:pt x="0" y="499505"/>
                </a:cubicBezTo>
                <a:cubicBezTo>
                  <a:pt x="3437" y="305430"/>
                  <a:pt x="12637" y="10020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5" name="Rectangle 4">
            <a:extLst>
              <a:ext uri="{FF2B5EF4-FFF2-40B4-BE49-F238E27FC236}">
                <a16:creationId xmlns:a16="http://schemas.microsoft.com/office/drawing/2014/main" id="{826C50B8-3B2F-418B-CD73-E49B0B5E0EC2}"/>
              </a:ext>
            </a:extLst>
          </p:cNvPr>
          <p:cNvSpPr/>
          <p:nvPr/>
        </p:nvSpPr>
        <p:spPr>
          <a:xfrm>
            <a:off x="9339457" y="1276865"/>
            <a:ext cx="1093492" cy="850686"/>
          </a:xfrm>
          <a:custGeom>
            <a:avLst/>
            <a:gdLst>
              <a:gd name="connsiteX0" fmla="*/ 0 w 1093492"/>
              <a:gd name="connsiteY0" fmla="*/ 0 h 850686"/>
              <a:gd name="connsiteX1" fmla="*/ 546746 w 1093492"/>
              <a:gd name="connsiteY1" fmla="*/ 0 h 850686"/>
              <a:gd name="connsiteX2" fmla="*/ 1093492 w 1093492"/>
              <a:gd name="connsiteY2" fmla="*/ 0 h 850686"/>
              <a:gd name="connsiteX3" fmla="*/ 1093492 w 1093492"/>
              <a:gd name="connsiteY3" fmla="*/ 399822 h 850686"/>
              <a:gd name="connsiteX4" fmla="*/ 1093492 w 1093492"/>
              <a:gd name="connsiteY4" fmla="*/ 850686 h 850686"/>
              <a:gd name="connsiteX5" fmla="*/ 568616 w 1093492"/>
              <a:gd name="connsiteY5" fmla="*/ 850686 h 850686"/>
              <a:gd name="connsiteX6" fmla="*/ 0 w 1093492"/>
              <a:gd name="connsiteY6" fmla="*/ 850686 h 850686"/>
              <a:gd name="connsiteX7" fmla="*/ 0 w 1093492"/>
              <a:gd name="connsiteY7" fmla="*/ 416836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fill="none" extrusionOk="0">
                <a:moveTo>
                  <a:pt x="0" y="0"/>
                </a:moveTo>
                <a:cubicBezTo>
                  <a:pt x="142135" y="27161"/>
                  <a:pt x="273856" y="-12708"/>
                  <a:pt x="546746" y="0"/>
                </a:cubicBezTo>
                <a:cubicBezTo>
                  <a:pt x="819636" y="12708"/>
                  <a:pt x="894032" y="3944"/>
                  <a:pt x="1093492" y="0"/>
                </a:cubicBezTo>
                <a:cubicBezTo>
                  <a:pt x="1076979" y="178896"/>
                  <a:pt x="1110997" y="200635"/>
                  <a:pt x="1093492" y="399822"/>
                </a:cubicBezTo>
                <a:cubicBezTo>
                  <a:pt x="1075987" y="599009"/>
                  <a:pt x="1091305" y="692149"/>
                  <a:pt x="1093492" y="850686"/>
                </a:cubicBezTo>
                <a:cubicBezTo>
                  <a:pt x="837319" y="875401"/>
                  <a:pt x="714192" y="850476"/>
                  <a:pt x="568616" y="850686"/>
                </a:cubicBezTo>
                <a:cubicBezTo>
                  <a:pt x="423040" y="850896"/>
                  <a:pt x="192685" y="873312"/>
                  <a:pt x="0" y="850686"/>
                </a:cubicBezTo>
                <a:cubicBezTo>
                  <a:pt x="-8708" y="761550"/>
                  <a:pt x="-19246" y="585030"/>
                  <a:pt x="0" y="416836"/>
                </a:cubicBezTo>
                <a:cubicBezTo>
                  <a:pt x="19246" y="248642"/>
                  <a:pt x="-20483" y="109294"/>
                  <a:pt x="0" y="0"/>
                </a:cubicBezTo>
                <a:close/>
              </a:path>
              <a:path w="1093492" h="850686" stroke="0"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6" name="Rectangle 5">
            <a:extLst>
              <a:ext uri="{FF2B5EF4-FFF2-40B4-BE49-F238E27FC236}">
                <a16:creationId xmlns:a16="http://schemas.microsoft.com/office/drawing/2014/main" id="{B910D6EF-D397-7570-26CE-9F544DC1F01F}"/>
              </a:ext>
            </a:extLst>
          </p:cNvPr>
          <p:cNvSpPr/>
          <p:nvPr/>
        </p:nvSpPr>
        <p:spPr>
          <a:xfrm>
            <a:off x="4796289" y="0"/>
            <a:ext cx="1233808" cy="1013254"/>
          </a:xfrm>
          <a:custGeom>
            <a:avLst/>
            <a:gdLst>
              <a:gd name="connsiteX0" fmla="*/ 0 w 1233808"/>
              <a:gd name="connsiteY0" fmla="*/ 0 h 1013254"/>
              <a:gd name="connsiteX1" fmla="*/ 616904 w 1233808"/>
              <a:gd name="connsiteY1" fmla="*/ 0 h 1013254"/>
              <a:gd name="connsiteX2" fmla="*/ 1233808 w 1233808"/>
              <a:gd name="connsiteY2" fmla="*/ 0 h 1013254"/>
              <a:gd name="connsiteX3" fmla="*/ 1233808 w 1233808"/>
              <a:gd name="connsiteY3" fmla="*/ 476229 h 1013254"/>
              <a:gd name="connsiteX4" fmla="*/ 1233808 w 1233808"/>
              <a:gd name="connsiteY4" fmla="*/ 1013254 h 1013254"/>
              <a:gd name="connsiteX5" fmla="*/ 641580 w 1233808"/>
              <a:gd name="connsiteY5" fmla="*/ 1013254 h 1013254"/>
              <a:gd name="connsiteX6" fmla="*/ 0 w 1233808"/>
              <a:gd name="connsiteY6" fmla="*/ 1013254 h 1013254"/>
              <a:gd name="connsiteX7" fmla="*/ 0 w 1233808"/>
              <a:gd name="connsiteY7" fmla="*/ 496494 h 1013254"/>
              <a:gd name="connsiteX8" fmla="*/ 0 w 1233808"/>
              <a:gd name="connsiteY8" fmla="*/ 0 h 101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808" h="1013254" fill="none" extrusionOk="0">
                <a:moveTo>
                  <a:pt x="0" y="0"/>
                </a:moveTo>
                <a:cubicBezTo>
                  <a:pt x="136088" y="17883"/>
                  <a:pt x="355285" y="-14048"/>
                  <a:pt x="616904" y="0"/>
                </a:cubicBezTo>
                <a:cubicBezTo>
                  <a:pt x="878523" y="14048"/>
                  <a:pt x="1007791" y="-18528"/>
                  <a:pt x="1233808" y="0"/>
                </a:cubicBezTo>
                <a:cubicBezTo>
                  <a:pt x="1252109" y="230447"/>
                  <a:pt x="1248268" y="277872"/>
                  <a:pt x="1233808" y="476229"/>
                </a:cubicBezTo>
                <a:cubicBezTo>
                  <a:pt x="1219348" y="674586"/>
                  <a:pt x="1253289" y="839199"/>
                  <a:pt x="1233808" y="1013254"/>
                </a:cubicBezTo>
                <a:cubicBezTo>
                  <a:pt x="966026" y="1008211"/>
                  <a:pt x="789001" y="1006933"/>
                  <a:pt x="641580" y="1013254"/>
                </a:cubicBezTo>
                <a:cubicBezTo>
                  <a:pt x="494159" y="1019575"/>
                  <a:pt x="193512" y="998769"/>
                  <a:pt x="0" y="1013254"/>
                </a:cubicBezTo>
                <a:cubicBezTo>
                  <a:pt x="13857" y="845512"/>
                  <a:pt x="-17802" y="689458"/>
                  <a:pt x="0" y="496494"/>
                </a:cubicBezTo>
                <a:cubicBezTo>
                  <a:pt x="17802" y="303530"/>
                  <a:pt x="18098" y="193179"/>
                  <a:pt x="0" y="0"/>
                </a:cubicBezTo>
                <a:close/>
              </a:path>
              <a:path w="1233808" h="1013254" stroke="0" extrusionOk="0">
                <a:moveTo>
                  <a:pt x="0" y="0"/>
                </a:moveTo>
                <a:cubicBezTo>
                  <a:pt x="131512" y="-25267"/>
                  <a:pt x="481199" y="27664"/>
                  <a:pt x="641580" y="0"/>
                </a:cubicBezTo>
                <a:cubicBezTo>
                  <a:pt x="801961" y="-27664"/>
                  <a:pt x="989125" y="-18345"/>
                  <a:pt x="1233808" y="0"/>
                </a:cubicBezTo>
                <a:cubicBezTo>
                  <a:pt x="1258855" y="208220"/>
                  <a:pt x="1254053" y="354694"/>
                  <a:pt x="1233808" y="506627"/>
                </a:cubicBezTo>
                <a:cubicBezTo>
                  <a:pt x="1213563" y="658560"/>
                  <a:pt x="1251671" y="900458"/>
                  <a:pt x="1233808" y="1013254"/>
                </a:cubicBezTo>
                <a:cubicBezTo>
                  <a:pt x="932455" y="1009103"/>
                  <a:pt x="797966" y="995349"/>
                  <a:pt x="629242" y="1013254"/>
                </a:cubicBezTo>
                <a:cubicBezTo>
                  <a:pt x="460518" y="1031159"/>
                  <a:pt x="158494" y="1032754"/>
                  <a:pt x="0" y="1013254"/>
                </a:cubicBezTo>
                <a:cubicBezTo>
                  <a:pt x="-11567" y="881568"/>
                  <a:pt x="-7067" y="744082"/>
                  <a:pt x="0" y="526892"/>
                </a:cubicBezTo>
                <a:cubicBezTo>
                  <a:pt x="7067" y="309702"/>
                  <a:pt x="-22998" y="146323"/>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pic>
        <p:nvPicPr>
          <p:cNvPr id="7" name="Picture 2" descr="Vi heter nå bspoke">
            <a:extLst>
              <a:ext uri="{FF2B5EF4-FFF2-40B4-BE49-F238E27FC236}">
                <a16:creationId xmlns:a16="http://schemas.microsoft.com/office/drawing/2014/main" id="{F0A50473-54E1-C45C-A844-0454B770A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854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 name="TextBox 1">
            <a:extLst>
              <a:ext uri="{FF2B5EF4-FFF2-40B4-BE49-F238E27FC236}">
                <a16:creationId xmlns:a16="http://schemas.microsoft.com/office/drawing/2014/main" id="{47F0D4A4-9539-B04B-F0C6-523A4BDC90F2}"/>
              </a:ext>
            </a:extLst>
          </p:cNvPr>
          <p:cNvSpPr txBox="1"/>
          <p:nvPr/>
        </p:nvSpPr>
        <p:spPr>
          <a:xfrm>
            <a:off x="30555" y="0"/>
            <a:ext cx="2205155" cy="369332"/>
          </a:xfrm>
          <a:prstGeom prst="rect">
            <a:avLst/>
          </a:prstGeom>
          <a:noFill/>
        </p:spPr>
        <p:txBody>
          <a:bodyPr wrap="none" rtlCol="0">
            <a:spAutoFit/>
          </a:bodyPr>
          <a:lstStyle/>
          <a:p>
            <a:r>
              <a:rPr lang="en-NO" dirty="0"/>
              <a:t>Sociable unit testing</a:t>
            </a:r>
          </a:p>
        </p:txBody>
      </p:sp>
      <p:sp>
        <p:nvSpPr>
          <p:cNvPr id="3" name="Rectangle 2">
            <a:extLst>
              <a:ext uri="{FF2B5EF4-FFF2-40B4-BE49-F238E27FC236}">
                <a16:creationId xmlns:a16="http://schemas.microsoft.com/office/drawing/2014/main" id="{1F31103A-6898-B218-F5AF-90DF30433D4C}"/>
              </a:ext>
            </a:extLst>
          </p:cNvPr>
          <p:cNvSpPr/>
          <p:nvPr/>
        </p:nvSpPr>
        <p:spPr>
          <a:xfrm>
            <a:off x="8085231" y="2123598"/>
            <a:ext cx="1093492" cy="960586"/>
          </a:xfrm>
          <a:custGeom>
            <a:avLst/>
            <a:gdLst>
              <a:gd name="connsiteX0" fmla="*/ 0 w 1093492"/>
              <a:gd name="connsiteY0" fmla="*/ 0 h 960586"/>
              <a:gd name="connsiteX1" fmla="*/ 546746 w 1093492"/>
              <a:gd name="connsiteY1" fmla="*/ 0 h 960586"/>
              <a:gd name="connsiteX2" fmla="*/ 1093492 w 1093492"/>
              <a:gd name="connsiteY2" fmla="*/ 0 h 960586"/>
              <a:gd name="connsiteX3" fmla="*/ 1093492 w 1093492"/>
              <a:gd name="connsiteY3" fmla="*/ 451475 h 960586"/>
              <a:gd name="connsiteX4" fmla="*/ 1093492 w 1093492"/>
              <a:gd name="connsiteY4" fmla="*/ 960586 h 960586"/>
              <a:gd name="connsiteX5" fmla="*/ 568616 w 1093492"/>
              <a:gd name="connsiteY5" fmla="*/ 960586 h 960586"/>
              <a:gd name="connsiteX6" fmla="*/ 0 w 1093492"/>
              <a:gd name="connsiteY6" fmla="*/ 960586 h 960586"/>
              <a:gd name="connsiteX7" fmla="*/ 0 w 1093492"/>
              <a:gd name="connsiteY7" fmla="*/ 470687 h 960586"/>
              <a:gd name="connsiteX8" fmla="*/ 0 w 1093492"/>
              <a:gd name="connsiteY8" fmla="*/ 0 h 9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960586" fill="none" extrusionOk="0">
                <a:moveTo>
                  <a:pt x="0" y="0"/>
                </a:moveTo>
                <a:cubicBezTo>
                  <a:pt x="142135" y="27161"/>
                  <a:pt x="273856" y="-12708"/>
                  <a:pt x="546746" y="0"/>
                </a:cubicBezTo>
                <a:cubicBezTo>
                  <a:pt x="819636" y="12708"/>
                  <a:pt x="894032" y="3944"/>
                  <a:pt x="1093492" y="0"/>
                </a:cubicBezTo>
                <a:cubicBezTo>
                  <a:pt x="1086735" y="138128"/>
                  <a:pt x="1096749" y="350392"/>
                  <a:pt x="1093492" y="451475"/>
                </a:cubicBezTo>
                <a:cubicBezTo>
                  <a:pt x="1090235" y="552558"/>
                  <a:pt x="1072470" y="771101"/>
                  <a:pt x="1093492" y="960586"/>
                </a:cubicBezTo>
                <a:cubicBezTo>
                  <a:pt x="837319" y="985301"/>
                  <a:pt x="714192" y="960376"/>
                  <a:pt x="568616" y="960586"/>
                </a:cubicBezTo>
                <a:cubicBezTo>
                  <a:pt x="423040" y="960796"/>
                  <a:pt x="192685" y="983212"/>
                  <a:pt x="0" y="960586"/>
                </a:cubicBezTo>
                <a:cubicBezTo>
                  <a:pt x="-10740" y="761764"/>
                  <a:pt x="-23287" y="705517"/>
                  <a:pt x="0" y="470687"/>
                </a:cubicBezTo>
                <a:cubicBezTo>
                  <a:pt x="23287" y="235857"/>
                  <a:pt x="5419" y="120263"/>
                  <a:pt x="0" y="0"/>
                </a:cubicBezTo>
                <a:close/>
              </a:path>
              <a:path w="1093492" h="960586" stroke="0" extrusionOk="0">
                <a:moveTo>
                  <a:pt x="0" y="0"/>
                </a:moveTo>
                <a:cubicBezTo>
                  <a:pt x="190362" y="-7026"/>
                  <a:pt x="368892" y="23261"/>
                  <a:pt x="568616" y="0"/>
                </a:cubicBezTo>
                <a:cubicBezTo>
                  <a:pt x="768340" y="-23261"/>
                  <a:pt x="876270" y="-11058"/>
                  <a:pt x="1093492" y="0"/>
                </a:cubicBezTo>
                <a:cubicBezTo>
                  <a:pt x="1096825" y="121432"/>
                  <a:pt x="1072304" y="309468"/>
                  <a:pt x="1093492" y="480293"/>
                </a:cubicBezTo>
                <a:cubicBezTo>
                  <a:pt x="1114680" y="651118"/>
                  <a:pt x="1070293" y="862093"/>
                  <a:pt x="1093492" y="960586"/>
                </a:cubicBezTo>
                <a:cubicBezTo>
                  <a:pt x="905758" y="938956"/>
                  <a:pt x="769257" y="971212"/>
                  <a:pt x="557681" y="960586"/>
                </a:cubicBezTo>
                <a:cubicBezTo>
                  <a:pt x="346105" y="949960"/>
                  <a:pt x="174261" y="975281"/>
                  <a:pt x="0" y="960586"/>
                </a:cubicBezTo>
                <a:cubicBezTo>
                  <a:pt x="8536" y="862683"/>
                  <a:pt x="-3437" y="693580"/>
                  <a:pt x="0" y="499505"/>
                </a:cubicBezTo>
                <a:cubicBezTo>
                  <a:pt x="3437" y="305430"/>
                  <a:pt x="12637" y="10020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5" name="Rectangle 4">
            <a:extLst>
              <a:ext uri="{FF2B5EF4-FFF2-40B4-BE49-F238E27FC236}">
                <a16:creationId xmlns:a16="http://schemas.microsoft.com/office/drawing/2014/main" id="{826C50B8-3B2F-418B-CD73-E49B0B5E0EC2}"/>
              </a:ext>
            </a:extLst>
          </p:cNvPr>
          <p:cNvSpPr/>
          <p:nvPr/>
        </p:nvSpPr>
        <p:spPr>
          <a:xfrm>
            <a:off x="9339457" y="1276865"/>
            <a:ext cx="1093492" cy="850686"/>
          </a:xfrm>
          <a:custGeom>
            <a:avLst/>
            <a:gdLst>
              <a:gd name="connsiteX0" fmla="*/ 0 w 1093492"/>
              <a:gd name="connsiteY0" fmla="*/ 0 h 850686"/>
              <a:gd name="connsiteX1" fmla="*/ 546746 w 1093492"/>
              <a:gd name="connsiteY1" fmla="*/ 0 h 850686"/>
              <a:gd name="connsiteX2" fmla="*/ 1093492 w 1093492"/>
              <a:gd name="connsiteY2" fmla="*/ 0 h 850686"/>
              <a:gd name="connsiteX3" fmla="*/ 1093492 w 1093492"/>
              <a:gd name="connsiteY3" fmla="*/ 399822 h 850686"/>
              <a:gd name="connsiteX4" fmla="*/ 1093492 w 1093492"/>
              <a:gd name="connsiteY4" fmla="*/ 850686 h 850686"/>
              <a:gd name="connsiteX5" fmla="*/ 568616 w 1093492"/>
              <a:gd name="connsiteY5" fmla="*/ 850686 h 850686"/>
              <a:gd name="connsiteX6" fmla="*/ 0 w 1093492"/>
              <a:gd name="connsiteY6" fmla="*/ 850686 h 850686"/>
              <a:gd name="connsiteX7" fmla="*/ 0 w 1093492"/>
              <a:gd name="connsiteY7" fmla="*/ 416836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fill="none" extrusionOk="0">
                <a:moveTo>
                  <a:pt x="0" y="0"/>
                </a:moveTo>
                <a:cubicBezTo>
                  <a:pt x="142135" y="27161"/>
                  <a:pt x="273856" y="-12708"/>
                  <a:pt x="546746" y="0"/>
                </a:cubicBezTo>
                <a:cubicBezTo>
                  <a:pt x="819636" y="12708"/>
                  <a:pt x="894032" y="3944"/>
                  <a:pt x="1093492" y="0"/>
                </a:cubicBezTo>
                <a:cubicBezTo>
                  <a:pt x="1076979" y="178896"/>
                  <a:pt x="1110997" y="200635"/>
                  <a:pt x="1093492" y="399822"/>
                </a:cubicBezTo>
                <a:cubicBezTo>
                  <a:pt x="1075987" y="599009"/>
                  <a:pt x="1091305" y="692149"/>
                  <a:pt x="1093492" y="850686"/>
                </a:cubicBezTo>
                <a:cubicBezTo>
                  <a:pt x="837319" y="875401"/>
                  <a:pt x="714192" y="850476"/>
                  <a:pt x="568616" y="850686"/>
                </a:cubicBezTo>
                <a:cubicBezTo>
                  <a:pt x="423040" y="850896"/>
                  <a:pt x="192685" y="873312"/>
                  <a:pt x="0" y="850686"/>
                </a:cubicBezTo>
                <a:cubicBezTo>
                  <a:pt x="-8708" y="761550"/>
                  <a:pt x="-19246" y="585030"/>
                  <a:pt x="0" y="416836"/>
                </a:cubicBezTo>
                <a:cubicBezTo>
                  <a:pt x="19246" y="248642"/>
                  <a:pt x="-20483" y="109294"/>
                  <a:pt x="0" y="0"/>
                </a:cubicBezTo>
                <a:close/>
              </a:path>
              <a:path w="1093492" h="850686" stroke="0"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6" name="Rectangle 5">
            <a:extLst>
              <a:ext uri="{FF2B5EF4-FFF2-40B4-BE49-F238E27FC236}">
                <a16:creationId xmlns:a16="http://schemas.microsoft.com/office/drawing/2014/main" id="{B910D6EF-D397-7570-26CE-9F544DC1F01F}"/>
              </a:ext>
            </a:extLst>
          </p:cNvPr>
          <p:cNvSpPr/>
          <p:nvPr/>
        </p:nvSpPr>
        <p:spPr>
          <a:xfrm>
            <a:off x="4796289" y="0"/>
            <a:ext cx="1233808" cy="1013254"/>
          </a:xfrm>
          <a:custGeom>
            <a:avLst/>
            <a:gdLst>
              <a:gd name="connsiteX0" fmla="*/ 0 w 1233808"/>
              <a:gd name="connsiteY0" fmla="*/ 0 h 1013254"/>
              <a:gd name="connsiteX1" fmla="*/ 616904 w 1233808"/>
              <a:gd name="connsiteY1" fmla="*/ 0 h 1013254"/>
              <a:gd name="connsiteX2" fmla="*/ 1233808 w 1233808"/>
              <a:gd name="connsiteY2" fmla="*/ 0 h 1013254"/>
              <a:gd name="connsiteX3" fmla="*/ 1233808 w 1233808"/>
              <a:gd name="connsiteY3" fmla="*/ 476229 h 1013254"/>
              <a:gd name="connsiteX4" fmla="*/ 1233808 w 1233808"/>
              <a:gd name="connsiteY4" fmla="*/ 1013254 h 1013254"/>
              <a:gd name="connsiteX5" fmla="*/ 641580 w 1233808"/>
              <a:gd name="connsiteY5" fmla="*/ 1013254 h 1013254"/>
              <a:gd name="connsiteX6" fmla="*/ 0 w 1233808"/>
              <a:gd name="connsiteY6" fmla="*/ 1013254 h 1013254"/>
              <a:gd name="connsiteX7" fmla="*/ 0 w 1233808"/>
              <a:gd name="connsiteY7" fmla="*/ 496494 h 1013254"/>
              <a:gd name="connsiteX8" fmla="*/ 0 w 1233808"/>
              <a:gd name="connsiteY8" fmla="*/ 0 h 101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808" h="1013254" fill="none" extrusionOk="0">
                <a:moveTo>
                  <a:pt x="0" y="0"/>
                </a:moveTo>
                <a:cubicBezTo>
                  <a:pt x="136088" y="17883"/>
                  <a:pt x="355285" y="-14048"/>
                  <a:pt x="616904" y="0"/>
                </a:cubicBezTo>
                <a:cubicBezTo>
                  <a:pt x="878523" y="14048"/>
                  <a:pt x="1007791" y="-18528"/>
                  <a:pt x="1233808" y="0"/>
                </a:cubicBezTo>
                <a:cubicBezTo>
                  <a:pt x="1252109" y="230447"/>
                  <a:pt x="1248268" y="277872"/>
                  <a:pt x="1233808" y="476229"/>
                </a:cubicBezTo>
                <a:cubicBezTo>
                  <a:pt x="1219348" y="674586"/>
                  <a:pt x="1253289" y="839199"/>
                  <a:pt x="1233808" y="1013254"/>
                </a:cubicBezTo>
                <a:cubicBezTo>
                  <a:pt x="966026" y="1008211"/>
                  <a:pt x="789001" y="1006933"/>
                  <a:pt x="641580" y="1013254"/>
                </a:cubicBezTo>
                <a:cubicBezTo>
                  <a:pt x="494159" y="1019575"/>
                  <a:pt x="193512" y="998769"/>
                  <a:pt x="0" y="1013254"/>
                </a:cubicBezTo>
                <a:cubicBezTo>
                  <a:pt x="13857" y="845512"/>
                  <a:pt x="-17802" y="689458"/>
                  <a:pt x="0" y="496494"/>
                </a:cubicBezTo>
                <a:cubicBezTo>
                  <a:pt x="17802" y="303530"/>
                  <a:pt x="18098" y="193179"/>
                  <a:pt x="0" y="0"/>
                </a:cubicBezTo>
                <a:close/>
              </a:path>
              <a:path w="1233808" h="1013254" stroke="0" extrusionOk="0">
                <a:moveTo>
                  <a:pt x="0" y="0"/>
                </a:moveTo>
                <a:cubicBezTo>
                  <a:pt x="131512" y="-25267"/>
                  <a:pt x="481199" y="27664"/>
                  <a:pt x="641580" y="0"/>
                </a:cubicBezTo>
                <a:cubicBezTo>
                  <a:pt x="801961" y="-27664"/>
                  <a:pt x="989125" y="-18345"/>
                  <a:pt x="1233808" y="0"/>
                </a:cubicBezTo>
                <a:cubicBezTo>
                  <a:pt x="1258855" y="208220"/>
                  <a:pt x="1254053" y="354694"/>
                  <a:pt x="1233808" y="506627"/>
                </a:cubicBezTo>
                <a:cubicBezTo>
                  <a:pt x="1213563" y="658560"/>
                  <a:pt x="1251671" y="900458"/>
                  <a:pt x="1233808" y="1013254"/>
                </a:cubicBezTo>
                <a:cubicBezTo>
                  <a:pt x="932455" y="1009103"/>
                  <a:pt x="797966" y="995349"/>
                  <a:pt x="629242" y="1013254"/>
                </a:cubicBezTo>
                <a:cubicBezTo>
                  <a:pt x="460518" y="1031159"/>
                  <a:pt x="158494" y="1032754"/>
                  <a:pt x="0" y="1013254"/>
                </a:cubicBezTo>
                <a:cubicBezTo>
                  <a:pt x="-11567" y="881568"/>
                  <a:pt x="-7067" y="744082"/>
                  <a:pt x="0" y="526892"/>
                </a:cubicBezTo>
                <a:cubicBezTo>
                  <a:pt x="7067" y="309702"/>
                  <a:pt x="-22998" y="146323"/>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7" name="Rectangle 6">
            <a:extLst>
              <a:ext uri="{FF2B5EF4-FFF2-40B4-BE49-F238E27FC236}">
                <a16:creationId xmlns:a16="http://schemas.microsoft.com/office/drawing/2014/main" id="{6716985D-245C-867A-3DF4-503C816E84A2}"/>
              </a:ext>
            </a:extLst>
          </p:cNvPr>
          <p:cNvSpPr/>
          <p:nvPr/>
        </p:nvSpPr>
        <p:spPr>
          <a:xfrm>
            <a:off x="6739883" y="233714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ectangle 7">
            <a:extLst>
              <a:ext uri="{FF2B5EF4-FFF2-40B4-BE49-F238E27FC236}">
                <a16:creationId xmlns:a16="http://schemas.microsoft.com/office/drawing/2014/main" id="{D13AD0CB-B3CB-7F50-754D-5FFB43CA4DFD}"/>
              </a:ext>
            </a:extLst>
          </p:cNvPr>
          <p:cNvSpPr/>
          <p:nvPr/>
        </p:nvSpPr>
        <p:spPr>
          <a:xfrm>
            <a:off x="4754995" y="170220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4BCFD257-7918-C126-B057-7C813C8A1625}"/>
              </a:ext>
            </a:extLst>
          </p:cNvPr>
          <p:cNvSpPr/>
          <p:nvPr/>
        </p:nvSpPr>
        <p:spPr>
          <a:xfrm>
            <a:off x="9382215" y="2147311"/>
            <a:ext cx="1093492" cy="850686"/>
          </a:xfrm>
          <a:custGeom>
            <a:avLst/>
            <a:gdLst>
              <a:gd name="connsiteX0" fmla="*/ 0 w 1093492"/>
              <a:gd name="connsiteY0" fmla="*/ 0 h 850686"/>
              <a:gd name="connsiteX1" fmla="*/ 568616 w 1093492"/>
              <a:gd name="connsiteY1" fmla="*/ 0 h 850686"/>
              <a:gd name="connsiteX2" fmla="*/ 1093492 w 1093492"/>
              <a:gd name="connsiteY2" fmla="*/ 0 h 850686"/>
              <a:gd name="connsiteX3" fmla="*/ 1093492 w 1093492"/>
              <a:gd name="connsiteY3" fmla="*/ 425343 h 850686"/>
              <a:gd name="connsiteX4" fmla="*/ 1093492 w 1093492"/>
              <a:gd name="connsiteY4" fmla="*/ 850686 h 850686"/>
              <a:gd name="connsiteX5" fmla="*/ 557681 w 1093492"/>
              <a:gd name="connsiteY5" fmla="*/ 850686 h 850686"/>
              <a:gd name="connsiteX6" fmla="*/ 0 w 1093492"/>
              <a:gd name="connsiteY6" fmla="*/ 850686 h 850686"/>
              <a:gd name="connsiteX7" fmla="*/ 0 w 1093492"/>
              <a:gd name="connsiteY7" fmla="*/ 442357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10" name="Picture 2" descr="Vi heter nå bspoke">
            <a:extLst>
              <a:ext uri="{FF2B5EF4-FFF2-40B4-BE49-F238E27FC236}">
                <a16:creationId xmlns:a16="http://schemas.microsoft.com/office/drawing/2014/main" id="{C1E3A97E-F499-732F-940E-C03497492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90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 name="TextBox 1">
            <a:extLst>
              <a:ext uri="{FF2B5EF4-FFF2-40B4-BE49-F238E27FC236}">
                <a16:creationId xmlns:a16="http://schemas.microsoft.com/office/drawing/2014/main" id="{47F0D4A4-9539-B04B-F0C6-523A4BDC90F2}"/>
              </a:ext>
            </a:extLst>
          </p:cNvPr>
          <p:cNvSpPr txBox="1"/>
          <p:nvPr/>
        </p:nvSpPr>
        <p:spPr>
          <a:xfrm>
            <a:off x="30555" y="0"/>
            <a:ext cx="2205155" cy="369332"/>
          </a:xfrm>
          <a:prstGeom prst="rect">
            <a:avLst/>
          </a:prstGeom>
          <a:noFill/>
        </p:spPr>
        <p:txBody>
          <a:bodyPr wrap="none" rtlCol="0">
            <a:spAutoFit/>
          </a:bodyPr>
          <a:lstStyle/>
          <a:p>
            <a:r>
              <a:rPr lang="en-NO" dirty="0"/>
              <a:t>Sociable unit testing</a:t>
            </a:r>
          </a:p>
        </p:txBody>
      </p:sp>
      <p:sp>
        <p:nvSpPr>
          <p:cNvPr id="3" name="Rectangle 2">
            <a:extLst>
              <a:ext uri="{FF2B5EF4-FFF2-40B4-BE49-F238E27FC236}">
                <a16:creationId xmlns:a16="http://schemas.microsoft.com/office/drawing/2014/main" id="{1F31103A-6898-B218-F5AF-90DF30433D4C}"/>
              </a:ext>
            </a:extLst>
          </p:cNvPr>
          <p:cNvSpPr/>
          <p:nvPr/>
        </p:nvSpPr>
        <p:spPr>
          <a:xfrm>
            <a:off x="8085231" y="2123598"/>
            <a:ext cx="1093492" cy="960586"/>
          </a:xfrm>
          <a:custGeom>
            <a:avLst/>
            <a:gdLst>
              <a:gd name="connsiteX0" fmla="*/ 0 w 1093492"/>
              <a:gd name="connsiteY0" fmla="*/ 0 h 960586"/>
              <a:gd name="connsiteX1" fmla="*/ 546746 w 1093492"/>
              <a:gd name="connsiteY1" fmla="*/ 0 h 960586"/>
              <a:gd name="connsiteX2" fmla="*/ 1093492 w 1093492"/>
              <a:gd name="connsiteY2" fmla="*/ 0 h 960586"/>
              <a:gd name="connsiteX3" fmla="*/ 1093492 w 1093492"/>
              <a:gd name="connsiteY3" fmla="*/ 451475 h 960586"/>
              <a:gd name="connsiteX4" fmla="*/ 1093492 w 1093492"/>
              <a:gd name="connsiteY4" fmla="*/ 960586 h 960586"/>
              <a:gd name="connsiteX5" fmla="*/ 568616 w 1093492"/>
              <a:gd name="connsiteY5" fmla="*/ 960586 h 960586"/>
              <a:gd name="connsiteX6" fmla="*/ 0 w 1093492"/>
              <a:gd name="connsiteY6" fmla="*/ 960586 h 960586"/>
              <a:gd name="connsiteX7" fmla="*/ 0 w 1093492"/>
              <a:gd name="connsiteY7" fmla="*/ 470687 h 960586"/>
              <a:gd name="connsiteX8" fmla="*/ 0 w 1093492"/>
              <a:gd name="connsiteY8" fmla="*/ 0 h 9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960586" fill="none" extrusionOk="0">
                <a:moveTo>
                  <a:pt x="0" y="0"/>
                </a:moveTo>
                <a:cubicBezTo>
                  <a:pt x="142135" y="27161"/>
                  <a:pt x="273856" y="-12708"/>
                  <a:pt x="546746" y="0"/>
                </a:cubicBezTo>
                <a:cubicBezTo>
                  <a:pt x="819636" y="12708"/>
                  <a:pt x="894032" y="3944"/>
                  <a:pt x="1093492" y="0"/>
                </a:cubicBezTo>
                <a:cubicBezTo>
                  <a:pt x="1086735" y="138128"/>
                  <a:pt x="1096749" y="350392"/>
                  <a:pt x="1093492" y="451475"/>
                </a:cubicBezTo>
                <a:cubicBezTo>
                  <a:pt x="1090235" y="552558"/>
                  <a:pt x="1072470" y="771101"/>
                  <a:pt x="1093492" y="960586"/>
                </a:cubicBezTo>
                <a:cubicBezTo>
                  <a:pt x="837319" y="985301"/>
                  <a:pt x="714192" y="960376"/>
                  <a:pt x="568616" y="960586"/>
                </a:cubicBezTo>
                <a:cubicBezTo>
                  <a:pt x="423040" y="960796"/>
                  <a:pt x="192685" y="983212"/>
                  <a:pt x="0" y="960586"/>
                </a:cubicBezTo>
                <a:cubicBezTo>
                  <a:pt x="-10740" y="761764"/>
                  <a:pt x="-23287" y="705517"/>
                  <a:pt x="0" y="470687"/>
                </a:cubicBezTo>
                <a:cubicBezTo>
                  <a:pt x="23287" y="235857"/>
                  <a:pt x="5419" y="120263"/>
                  <a:pt x="0" y="0"/>
                </a:cubicBezTo>
                <a:close/>
              </a:path>
              <a:path w="1093492" h="960586" stroke="0" extrusionOk="0">
                <a:moveTo>
                  <a:pt x="0" y="0"/>
                </a:moveTo>
                <a:cubicBezTo>
                  <a:pt x="190362" y="-7026"/>
                  <a:pt x="368892" y="23261"/>
                  <a:pt x="568616" y="0"/>
                </a:cubicBezTo>
                <a:cubicBezTo>
                  <a:pt x="768340" y="-23261"/>
                  <a:pt x="876270" y="-11058"/>
                  <a:pt x="1093492" y="0"/>
                </a:cubicBezTo>
                <a:cubicBezTo>
                  <a:pt x="1096825" y="121432"/>
                  <a:pt x="1072304" y="309468"/>
                  <a:pt x="1093492" y="480293"/>
                </a:cubicBezTo>
                <a:cubicBezTo>
                  <a:pt x="1114680" y="651118"/>
                  <a:pt x="1070293" y="862093"/>
                  <a:pt x="1093492" y="960586"/>
                </a:cubicBezTo>
                <a:cubicBezTo>
                  <a:pt x="905758" y="938956"/>
                  <a:pt x="769257" y="971212"/>
                  <a:pt x="557681" y="960586"/>
                </a:cubicBezTo>
                <a:cubicBezTo>
                  <a:pt x="346105" y="949960"/>
                  <a:pt x="174261" y="975281"/>
                  <a:pt x="0" y="960586"/>
                </a:cubicBezTo>
                <a:cubicBezTo>
                  <a:pt x="8536" y="862683"/>
                  <a:pt x="-3437" y="693580"/>
                  <a:pt x="0" y="499505"/>
                </a:cubicBezTo>
                <a:cubicBezTo>
                  <a:pt x="3437" y="305430"/>
                  <a:pt x="12637" y="10020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5" name="Rectangle 4">
            <a:extLst>
              <a:ext uri="{FF2B5EF4-FFF2-40B4-BE49-F238E27FC236}">
                <a16:creationId xmlns:a16="http://schemas.microsoft.com/office/drawing/2014/main" id="{826C50B8-3B2F-418B-CD73-E49B0B5E0EC2}"/>
              </a:ext>
            </a:extLst>
          </p:cNvPr>
          <p:cNvSpPr/>
          <p:nvPr/>
        </p:nvSpPr>
        <p:spPr>
          <a:xfrm>
            <a:off x="9339457" y="1276865"/>
            <a:ext cx="1093492" cy="850686"/>
          </a:xfrm>
          <a:custGeom>
            <a:avLst/>
            <a:gdLst>
              <a:gd name="connsiteX0" fmla="*/ 0 w 1093492"/>
              <a:gd name="connsiteY0" fmla="*/ 0 h 850686"/>
              <a:gd name="connsiteX1" fmla="*/ 546746 w 1093492"/>
              <a:gd name="connsiteY1" fmla="*/ 0 h 850686"/>
              <a:gd name="connsiteX2" fmla="*/ 1093492 w 1093492"/>
              <a:gd name="connsiteY2" fmla="*/ 0 h 850686"/>
              <a:gd name="connsiteX3" fmla="*/ 1093492 w 1093492"/>
              <a:gd name="connsiteY3" fmla="*/ 399822 h 850686"/>
              <a:gd name="connsiteX4" fmla="*/ 1093492 w 1093492"/>
              <a:gd name="connsiteY4" fmla="*/ 850686 h 850686"/>
              <a:gd name="connsiteX5" fmla="*/ 568616 w 1093492"/>
              <a:gd name="connsiteY5" fmla="*/ 850686 h 850686"/>
              <a:gd name="connsiteX6" fmla="*/ 0 w 1093492"/>
              <a:gd name="connsiteY6" fmla="*/ 850686 h 850686"/>
              <a:gd name="connsiteX7" fmla="*/ 0 w 1093492"/>
              <a:gd name="connsiteY7" fmla="*/ 416836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fill="none" extrusionOk="0">
                <a:moveTo>
                  <a:pt x="0" y="0"/>
                </a:moveTo>
                <a:cubicBezTo>
                  <a:pt x="142135" y="27161"/>
                  <a:pt x="273856" y="-12708"/>
                  <a:pt x="546746" y="0"/>
                </a:cubicBezTo>
                <a:cubicBezTo>
                  <a:pt x="819636" y="12708"/>
                  <a:pt x="894032" y="3944"/>
                  <a:pt x="1093492" y="0"/>
                </a:cubicBezTo>
                <a:cubicBezTo>
                  <a:pt x="1076979" y="178896"/>
                  <a:pt x="1110997" y="200635"/>
                  <a:pt x="1093492" y="399822"/>
                </a:cubicBezTo>
                <a:cubicBezTo>
                  <a:pt x="1075987" y="599009"/>
                  <a:pt x="1091305" y="692149"/>
                  <a:pt x="1093492" y="850686"/>
                </a:cubicBezTo>
                <a:cubicBezTo>
                  <a:pt x="837319" y="875401"/>
                  <a:pt x="714192" y="850476"/>
                  <a:pt x="568616" y="850686"/>
                </a:cubicBezTo>
                <a:cubicBezTo>
                  <a:pt x="423040" y="850896"/>
                  <a:pt x="192685" y="873312"/>
                  <a:pt x="0" y="850686"/>
                </a:cubicBezTo>
                <a:cubicBezTo>
                  <a:pt x="-8708" y="761550"/>
                  <a:pt x="-19246" y="585030"/>
                  <a:pt x="0" y="416836"/>
                </a:cubicBezTo>
                <a:cubicBezTo>
                  <a:pt x="19246" y="248642"/>
                  <a:pt x="-20483" y="109294"/>
                  <a:pt x="0" y="0"/>
                </a:cubicBezTo>
                <a:close/>
              </a:path>
              <a:path w="1093492" h="850686" stroke="0"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6" name="Rectangle 5">
            <a:extLst>
              <a:ext uri="{FF2B5EF4-FFF2-40B4-BE49-F238E27FC236}">
                <a16:creationId xmlns:a16="http://schemas.microsoft.com/office/drawing/2014/main" id="{B910D6EF-D397-7570-26CE-9F544DC1F01F}"/>
              </a:ext>
            </a:extLst>
          </p:cNvPr>
          <p:cNvSpPr/>
          <p:nvPr/>
        </p:nvSpPr>
        <p:spPr>
          <a:xfrm>
            <a:off x="4796289" y="0"/>
            <a:ext cx="1233808" cy="1013254"/>
          </a:xfrm>
          <a:custGeom>
            <a:avLst/>
            <a:gdLst>
              <a:gd name="connsiteX0" fmla="*/ 0 w 1233808"/>
              <a:gd name="connsiteY0" fmla="*/ 0 h 1013254"/>
              <a:gd name="connsiteX1" fmla="*/ 616904 w 1233808"/>
              <a:gd name="connsiteY1" fmla="*/ 0 h 1013254"/>
              <a:gd name="connsiteX2" fmla="*/ 1233808 w 1233808"/>
              <a:gd name="connsiteY2" fmla="*/ 0 h 1013254"/>
              <a:gd name="connsiteX3" fmla="*/ 1233808 w 1233808"/>
              <a:gd name="connsiteY3" fmla="*/ 476229 h 1013254"/>
              <a:gd name="connsiteX4" fmla="*/ 1233808 w 1233808"/>
              <a:gd name="connsiteY4" fmla="*/ 1013254 h 1013254"/>
              <a:gd name="connsiteX5" fmla="*/ 641580 w 1233808"/>
              <a:gd name="connsiteY5" fmla="*/ 1013254 h 1013254"/>
              <a:gd name="connsiteX6" fmla="*/ 0 w 1233808"/>
              <a:gd name="connsiteY6" fmla="*/ 1013254 h 1013254"/>
              <a:gd name="connsiteX7" fmla="*/ 0 w 1233808"/>
              <a:gd name="connsiteY7" fmla="*/ 496494 h 1013254"/>
              <a:gd name="connsiteX8" fmla="*/ 0 w 1233808"/>
              <a:gd name="connsiteY8" fmla="*/ 0 h 101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808" h="1013254" fill="none" extrusionOk="0">
                <a:moveTo>
                  <a:pt x="0" y="0"/>
                </a:moveTo>
                <a:cubicBezTo>
                  <a:pt x="136088" y="17883"/>
                  <a:pt x="355285" y="-14048"/>
                  <a:pt x="616904" y="0"/>
                </a:cubicBezTo>
                <a:cubicBezTo>
                  <a:pt x="878523" y="14048"/>
                  <a:pt x="1007791" y="-18528"/>
                  <a:pt x="1233808" y="0"/>
                </a:cubicBezTo>
                <a:cubicBezTo>
                  <a:pt x="1252109" y="230447"/>
                  <a:pt x="1248268" y="277872"/>
                  <a:pt x="1233808" y="476229"/>
                </a:cubicBezTo>
                <a:cubicBezTo>
                  <a:pt x="1219348" y="674586"/>
                  <a:pt x="1253289" y="839199"/>
                  <a:pt x="1233808" y="1013254"/>
                </a:cubicBezTo>
                <a:cubicBezTo>
                  <a:pt x="966026" y="1008211"/>
                  <a:pt x="789001" y="1006933"/>
                  <a:pt x="641580" y="1013254"/>
                </a:cubicBezTo>
                <a:cubicBezTo>
                  <a:pt x="494159" y="1019575"/>
                  <a:pt x="193512" y="998769"/>
                  <a:pt x="0" y="1013254"/>
                </a:cubicBezTo>
                <a:cubicBezTo>
                  <a:pt x="13857" y="845512"/>
                  <a:pt x="-17802" y="689458"/>
                  <a:pt x="0" y="496494"/>
                </a:cubicBezTo>
                <a:cubicBezTo>
                  <a:pt x="17802" y="303530"/>
                  <a:pt x="18098" y="193179"/>
                  <a:pt x="0" y="0"/>
                </a:cubicBezTo>
                <a:close/>
              </a:path>
              <a:path w="1233808" h="1013254" stroke="0" extrusionOk="0">
                <a:moveTo>
                  <a:pt x="0" y="0"/>
                </a:moveTo>
                <a:cubicBezTo>
                  <a:pt x="131512" y="-25267"/>
                  <a:pt x="481199" y="27664"/>
                  <a:pt x="641580" y="0"/>
                </a:cubicBezTo>
                <a:cubicBezTo>
                  <a:pt x="801961" y="-27664"/>
                  <a:pt x="989125" y="-18345"/>
                  <a:pt x="1233808" y="0"/>
                </a:cubicBezTo>
                <a:cubicBezTo>
                  <a:pt x="1258855" y="208220"/>
                  <a:pt x="1254053" y="354694"/>
                  <a:pt x="1233808" y="506627"/>
                </a:cubicBezTo>
                <a:cubicBezTo>
                  <a:pt x="1213563" y="658560"/>
                  <a:pt x="1251671" y="900458"/>
                  <a:pt x="1233808" y="1013254"/>
                </a:cubicBezTo>
                <a:cubicBezTo>
                  <a:pt x="932455" y="1009103"/>
                  <a:pt x="797966" y="995349"/>
                  <a:pt x="629242" y="1013254"/>
                </a:cubicBezTo>
                <a:cubicBezTo>
                  <a:pt x="460518" y="1031159"/>
                  <a:pt x="158494" y="1032754"/>
                  <a:pt x="0" y="1013254"/>
                </a:cubicBezTo>
                <a:cubicBezTo>
                  <a:pt x="-11567" y="881568"/>
                  <a:pt x="-7067" y="744082"/>
                  <a:pt x="0" y="526892"/>
                </a:cubicBezTo>
                <a:cubicBezTo>
                  <a:pt x="7067" y="309702"/>
                  <a:pt x="-22998" y="146323"/>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7" name="Rectangle 6">
            <a:extLst>
              <a:ext uri="{FF2B5EF4-FFF2-40B4-BE49-F238E27FC236}">
                <a16:creationId xmlns:a16="http://schemas.microsoft.com/office/drawing/2014/main" id="{6716985D-245C-867A-3DF4-503C816E84A2}"/>
              </a:ext>
            </a:extLst>
          </p:cNvPr>
          <p:cNvSpPr/>
          <p:nvPr/>
        </p:nvSpPr>
        <p:spPr>
          <a:xfrm>
            <a:off x="6739883" y="233714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ectangle 7">
            <a:extLst>
              <a:ext uri="{FF2B5EF4-FFF2-40B4-BE49-F238E27FC236}">
                <a16:creationId xmlns:a16="http://schemas.microsoft.com/office/drawing/2014/main" id="{D13AD0CB-B3CB-7F50-754D-5FFB43CA4DFD}"/>
              </a:ext>
            </a:extLst>
          </p:cNvPr>
          <p:cNvSpPr/>
          <p:nvPr/>
        </p:nvSpPr>
        <p:spPr>
          <a:xfrm>
            <a:off x="4754995" y="170220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4BCFD257-7918-C126-B057-7C813C8A1625}"/>
              </a:ext>
            </a:extLst>
          </p:cNvPr>
          <p:cNvSpPr/>
          <p:nvPr/>
        </p:nvSpPr>
        <p:spPr>
          <a:xfrm>
            <a:off x="9382215" y="2147311"/>
            <a:ext cx="1093492" cy="850686"/>
          </a:xfrm>
          <a:custGeom>
            <a:avLst/>
            <a:gdLst>
              <a:gd name="connsiteX0" fmla="*/ 0 w 1093492"/>
              <a:gd name="connsiteY0" fmla="*/ 0 h 850686"/>
              <a:gd name="connsiteX1" fmla="*/ 568616 w 1093492"/>
              <a:gd name="connsiteY1" fmla="*/ 0 h 850686"/>
              <a:gd name="connsiteX2" fmla="*/ 1093492 w 1093492"/>
              <a:gd name="connsiteY2" fmla="*/ 0 h 850686"/>
              <a:gd name="connsiteX3" fmla="*/ 1093492 w 1093492"/>
              <a:gd name="connsiteY3" fmla="*/ 425343 h 850686"/>
              <a:gd name="connsiteX4" fmla="*/ 1093492 w 1093492"/>
              <a:gd name="connsiteY4" fmla="*/ 850686 h 850686"/>
              <a:gd name="connsiteX5" fmla="*/ 557681 w 1093492"/>
              <a:gd name="connsiteY5" fmla="*/ 850686 h 850686"/>
              <a:gd name="connsiteX6" fmla="*/ 0 w 1093492"/>
              <a:gd name="connsiteY6" fmla="*/ 850686 h 850686"/>
              <a:gd name="connsiteX7" fmla="*/ 0 w 1093492"/>
              <a:gd name="connsiteY7" fmla="*/ 442357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483202AB-E4E8-1A90-3CBB-441BBF0D1A2A}"/>
              </a:ext>
            </a:extLst>
          </p:cNvPr>
          <p:cNvSpPr/>
          <p:nvPr/>
        </p:nvSpPr>
        <p:spPr>
          <a:xfrm>
            <a:off x="1656348" y="2035341"/>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1" name="Rectangle 10">
            <a:extLst>
              <a:ext uri="{FF2B5EF4-FFF2-40B4-BE49-F238E27FC236}">
                <a16:creationId xmlns:a16="http://schemas.microsoft.com/office/drawing/2014/main" id="{E850F356-A677-C917-5FD3-BFC5E9FA588E}"/>
              </a:ext>
            </a:extLst>
          </p:cNvPr>
          <p:cNvSpPr/>
          <p:nvPr/>
        </p:nvSpPr>
        <p:spPr>
          <a:xfrm>
            <a:off x="505014" y="2359191"/>
            <a:ext cx="990600" cy="547437"/>
          </a:xfrm>
          <a:custGeom>
            <a:avLst/>
            <a:gdLst>
              <a:gd name="connsiteX0" fmla="*/ 0 w 990600"/>
              <a:gd name="connsiteY0" fmla="*/ 0 h 547437"/>
              <a:gd name="connsiteX1" fmla="*/ 485394 w 990600"/>
              <a:gd name="connsiteY1" fmla="*/ 0 h 547437"/>
              <a:gd name="connsiteX2" fmla="*/ 990600 w 990600"/>
              <a:gd name="connsiteY2" fmla="*/ 0 h 547437"/>
              <a:gd name="connsiteX3" fmla="*/ 990600 w 990600"/>
              <a:gd name="connsiteY3" fmla="*/ 547437 h 547437"/>
              <a:gd name="connsiteX4" fmla="*/ 515112 w 990600"/>
              <a:gd name="connsiteY4" fmla="*/ 547437 h 547437"/>
              <a:gd name="connsiteX5" fmla="*/ 0 w 990600"/>
              <a:gd name="connsiteY5" fmla="*/ 547437 h 547437"/>
              <a:gd name="connsiteX6" fmla="*/ 0 w 990600"/>
              <a:gd name="connsiteY6" fmla="*/ 0 h 54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47437" fill="none" extrusionOk="0">
                <a:moveTo>
                  <a:pt x="0" y="0"/>
                </a:moveTo>
                <a:cubicBezTo>
                  <a:pt x="223045" y="-7375"/>
                  <a:pt x="375320" y="13957"/>
                  <a:pt x="485394" y="0"/>
                </a:cubicBezTo>
                <a:cubicBezTo>
                  <a:pt x="595468" y="-13957"/>
                  <a:pt x="866406" y="8524"/>
                  <a:pt x="990600" y="0"/>
                </a:cubicBezTo>
                <a:cubicBezTo>
                  <a:pt x="978240" y="166834"/>
                  <a:pt x="999558" y="300444"/>
                  <a:pt x="990600" y="547437"/>
                </a:cubicBezTo>
                <a:cubicBezTo>
                  <a:pt x="888850" y="557187"/>
                  <a:pt x="698899" y="536246"/>
                  <a:pt x="515112" y="547437"/>
                </a:cubicBezTo>
                <a:cubicBezTo>
                  <a:pt x="331325" y="558628"/>
                  <a:pt x="217700" y="567671"/>
                  <a:pt x="0" y="547437"/>
                </a:cubicBezTo>
                <a:cubicBezTo>
                  <a:pt x="-16052" y="363186"/>
                  <a:pt x="-18256" y="127105"/>
                  <a:pt x="0" y="0"/>
                </a:cubicBezTo>
                <a:close/>
              </a:path>
              <a:path w="990600" h="547437" stroke="0" extrusionOk="0">
                <a:moveTo>
                  <a:pt x="0" y="0"/>
                </a:moveTo>
                <a:cubicBezTo>
                  <a:pt x="148019" y="-598"/>
                  <a:pt x="388454" y="-17075"/>
                  <a:pt x="515112" y="0"/>
                </a:cubicBezTo>
                <a:cubicBezTo>
                  <a:pt x="641770" y="17075"/>
                  <a:pt x="855086" y="13570"/>
                  <a:pt x="990600" y="0"/>
                </a:cubicBezTo>
                <a:cubicBezTo>
                  <a:pt x="993435" y="199212"/>
                  <a:pt x="1017316" y="308963"/>
                  <a:pt x="990600" y="547437"/>
                </a:cubicBezTo>
                <a:cubicBezTo>
                  <a:pt x="790354" y="525024"/>
                  <a:pt x="678882" y="523311"/>
                  <a:pt x="505206" y="547437"/>
                </a:cubicBezTo>
                <a:cubicBezTo>
                  <a:pt x="331530" y="571563"/>
                  <a:pt x="218520" y="564119"/>
                  <a:pt x="0" y="547437"/>
                </a:cubicBezTo>
                <a:cubicBezTo>
                  <a:pt x="10380" y="413309"/>
                  <a:pt x="-16883" y="17768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2" name="Rectangle 11">
            <a:extLst>
              <a:ext uri="{FF2B5EF4-FFF2-40B4-BE49-F238E27FC236}">
                <a16:creationId xmlns:a16="http://schemas.microsoft.com/office/drawing/2014/main" id="{718770B1-0983-6B52-69E4-83C4008F020D}"/>
              </a:ext>
            </a:extLst>
          </p:cNvPr>
          <p:cNvSpPr/>
          <p:nvPr/>
        </p:nvSpPr>
        <p:spPr>
          <a:xfrm>
            <a:off x="8139142" y="3428999"/>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3" name="Rectangle 12">
            <a:extLst>
              <a:ext uri="{FF2B5EF4-FFF2-40B4-BE49-F238E27FC236}">
                <a16:creationId xmlns:a16="http://schemas.microsoft.com/office/drawing/2014/main" id="{655CB034-F170-7ADB-FC8C-22ADEE08F138}"/>
              </a:ext>
            </a:extLst>
          </p:cNvPr>
          <p:cNvSpPr/>
          <p:nvPr/>
        </p:nvSpPr>
        <p:spPr>
          <a:xfrm>
            <a:off x="9382215" y="3027000"/>
            <a:ext cx="1093492" cy="696503"/>
          </a:xfrm>
          <a:custGeom>
            <a:avLst/>
            <a:gdLst>
              <a:gd name="connsiteX0" fmla="*/ 0 w 1093492"/>
              <a:gd name="connsiteY0" fmla="*/ 0 h 696503"/>
              <a:gd name="connsiteX1" fmla="*/ 535811 w 1093492"/>
              <a:gd name="connsiteY1" fmla="*/ 0 h 696503"/>
              <a:gd name="connsiteX2" fmla="*/ 1093492 w 1093492"/>
              <a:gd name="connsiteY2" fmla="*/ 0 h 696503"/>
              <a:gd name="connsiteX3" fmla="*/ 1093492 w 1093492"/>
              <a:gd name="connsiteY3" fmla="*/ 696503 h 696503"/>
              <a:gd name="connsiteX4" fmla="*/ 568616 w 1093492"/>
              <a:gd name="connsiteY4" fmla="*/ 696503 h 696503"/>
              <a:gd name="connsiteX5" fmla="*/ 0 w 1093492"/>
              <a:gd name="connsiteY5" fmla="*/ 696503 h 696503"/>
              <a:gd name="connsiteX6" fmla="*/ 0 w 1093492"/>
              <a:gd name="connsiteY6" fmla="*/ 0 h 6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696503" fill="none" extrusionOk="0">
                <a:moveTo>
                  <a:pt x="0" y="0"/>
                </a:moveTo>
                <a:cubicBezTo>
                  <a:pt x="238493" y="19929"/>
                  <a:pt x="420392" y="19430"/>
                  <a:pt x="535811" y="0"/>
                </a:cubicBezTo>
                <a:cubicBezTo>
                  <a:pt x="651230" y="-19430"/>
                  <a:pt x="954344" y="-12420"/>
                  <a:pt x="1093492" y="0"/>
                </a:cubicBezTo>
                <a:cubicBezTo>
                  <a:pt x="1095579" y="292422"/>
                  <a:pt x="1108364" y="504773"/>
                  <a:pt x="1093492" y="696503"/>
                </a:cubicBezTo>
                <a:cubicBezTo>
                  <a:pt x="933483" y="686356"/>
                  <a:pt x="725320" y="703190"/>
                  <a:pt x="568616" y="696503"/>
                </a:cubicBezTo>
                <a:cubicBezTo>
                  <a:pt x="411912" y="689816"/>
                  <a:pt x="248214" y="699930"/>
                  <a:pt x="0" y="696503"/>
                </a:cubicBezTo>
                <a:cubicBezTo>
                  <a:pt x="-30392" y="408500"/>
                  <a:pt x="-20373" y="179099"/>
                  <a:pt x="0" y="0"/>
                </a:cubicBezTo>
                <a:close/>
              </a:path>
              <a:path w="1093492" h="696503" stroke="0" extrusionOk="0">
                <a:moveTo>
                  <a:pt x="0" y="0"/>
                </a:moveTo>
                <a:cubicBezTo>
                  <a:pt x="190362" y="-7026"/>
                  <a:pt x="368892" y="23261"/>
                  <a:pt x="568616" y="0"/>
                </a:cubicBezTo>
                <a:cubicBezTo>
                  <a:pt x="768340" y="-23261"/>
                  <a:pt x="876270" y="-11058"/>
                  <a:pt x="1093492" y="0"/>
                </a:cubicBezTo>
                <a:cubicBezTo>
                  <a:pt x="1073205" y="330607"/>
                  <a:pt x="1104824" y="535624"/>
                  <a:pt x="1093492" y="696503"/>
                </a:cubicBezTo>
                <a:cubicBezTo>
                  <a:pt x="834979" y="672274"/>
                  <a:pt x="778029" y="671396"/>
                  <a:pt x="557681" y="696503"/>
                </a:cubicBezTo>
                <a:cubicBezTo>
                  <a:pt x="337333" y="721610"/>
                  <a:pt x="209527" y="698155"/>
                  <a:pt x="0" y="696503"/>
                </a:cubicBezTo>
                <a:cubicBezTo>
                  <a:pt x="-10873" y="498880"/>
                  <a:pt x="-28365" y="232202"/>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4" name="Rectangle 13">
            <a:extLst>
              <a:ext uri="{FF2B5EF4-FFF2-40B4-BE49-F238E27FC236}">
                <a16:creationId xmlns:a16="http://schemas.microsoft.com/office/drawing/2014/main" id="{479FC227-7F25-B449-B5A9-CDE4DABFB10A}"/>
              </a:ext>
            </a:extLst>
          </p:cNvPr>
          <p:cNvSpPr/>
          <p:nvPr/>
        </p:nvSpPr>
        <p:spPr>
          <a:xfrm>
            <a:off x="5784939" y="3631131"/>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5" name="Rectangle 14">
            <a:extLst>
              <a:ext uri="{FF2B5EF4-FFF2-40B4-BE49-F238E27FC236}">
                <a16:creationId xmlns:a16="http://schemas.microsoft.com/office/drawing/2014/main" id="{88683559-EBF2-394C-0A9D-C9826E7FAD7B}"/>
              </a:ext>
            </a:extLst>
          </p:cNvPr>
          <p:cNvSpPr/>
          <p:nvPr/>
        </p:nvSpPr>
        <p:spPr>
          <a:xfrm>
            <a:off x="4754995" y="3168676"/>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pic>
        <p:nvPicPr>
          <p:cNvPr id="16" name="Picture 2" descr="Vi heter nå bspoke">
            <a:extLst>
              <a:ext uri="{FF2B5EF4-FFF2-40B4-BE49-F238E27FC236}">
                <a16:creationId xmlns:a16="http://schemas.microsoft.com/office/drawing/2014/main" id="{3117569A-9B0D-9D0B-9576-E8056ED0B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792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 name="TextBox 1">
            <a:extLst>
              <a:ext uri="{FF2B5EF4-FFF2-40B4-BE49-F238E27FC236}">
                <a16:creationId xmlns:a16="http://schemas.microsoft.com/office/drawing/2014/main" id="{47F0D4A4-9539-B04B-F0C6-523A4BDC90F2}"/>
              </a:ext>
            </a:extLst>
          </p:cNvPr>
          <p:cNvSpPr txBox="1"/>
          <p:nvPr/>
        </p:nvSpPr>
        <p:spPr>
          <a:xfrm>
            <a:off x="30555" y="0"/>
            <a:ext cx="2205155" cy="369332"/>
          </a:xfrm>
          <a:prstGeom prst="rect">
            <a:avLst/>
          </a:prstGeom>
          <a:noFill/>
        </p:spPr>
        <p:txBody>
          <a:bodyPr wrap="none" rtlCol="0">
            <a:spAutoFit/>
          </a:bodyPr>
          <a:lstStyle/>
          <a:p>
            <a:r>
              <a:rPr lang="en-NO" dirty="0"/>
              <a:t>Sociable unit testing</a:t>
            </a:r>
          </a:p>
        </p:txBody>
      </p:sp>
      <p:sp>
        <p:nvSpPr>
          <p:cNvPr id="3" name="Rectangle 2">
            <a:extLst>
              <a:ext uri="{FF2B5EF4-FFF2-40B4-BE49-F238E27FC236}">
                <a16:creationId xmlns:a16="http://schemas.microsoft.com/office/drawing/2014/main" id="{1F31103A-6898-B218-F5AF-90DF30433D4C}"/>
              </a:ext>
            </a:extLst>
          </p:cNvPr>
          <p:cNvSpPr/>
          <p:nvPr/>
        </p:nvSpPr>
        <p:spPr>
          <a:xfrm>
            <a:off x="8085231" y="2123598"/>
            <a:ext cx="1093492" cy="960586"/>
          </a:xfrm>
          <a:custGeom>
            <a:avLst/>
            <a:gdLst>
              <a:gd name="connsiteX0" fmla="*/ 0 w 1093492"/>
              <a:gd name="connsiteY0" fmla="*/ 0 h 960586"/>
              <a:gd name="connsiteX1" fmla="*/ 546746 w 1093492"/>
              <a:gd name="connsiteY1" fmla="*/ 0 h 960586"/>
              <a:gd name="connsiteX2" fmla="*/ 1093492 w 1093492"/>
              <a:gd name="connsiteY2" fmla="*/ 0 h 960586"/>
              <a:gd name="connsiteX3" fmla="*/ 1093492 w 1093492"/>
              <a:gd name="connsiteY3" fmla="*/ 451475 h 960586"/>
              <a:gd name="connsiteX4" fmla="*/ 1093492 w 1093492"/>
              <a:gd name="connsiteY4" fmla="*/ 960586 h 960586"/>
              <a:gd name="connsiteX5" fmla="*/ 568616 w 1093492"/>
              <a:gd name="connsiteY5" fmla="*/ 960586 h 960586"/>
              <a:gd name="connsiteX6" fmla="*/ 0 w 1093492"/>
              <a:gd name="connsiteY6" fmla="*/ 960586 h 960586"/>
              <a:gd name="connsiteX7" fmla="*/ 0 w 1093492"/>
              <a:gd name="connsiteY7" fmla="*/ 470687 h 960586"/>
              <a:gd name="connsiteX8" fmla="*/ 0 w 1093492"/>
              <a:gd name="connsiteY8" fmla="*/ 0 h 9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960586" fill="none" extrusionOk="0">
                <a:moveTo>
                  <a:pt x="0" y="0"/>
                </a:moveTo>
                <a:cubicBezTo>
                  <a:pt x="142135" y="27161"/>
                  <a:pt x="273856" y="-12708"/>
                  <a:pt x="546746" y="0"/>
                </a:cubicBezTo>
                <a:cubicBezTo>
                  <a:pt x="819636" y="12708"/>
                  <a:pt x="894032" y="3944"/>
                  <a:pt x="1093492" y="0"/>
                </a:cubicBezTo>
                <a:cubicBezTo>
                  <a:pt x="1086735" y="138128"/>
                  <a:pt x="1096749" y="350392"/>
                  <a:pt x="1093492" y="451475"/>
                </a:cubicBezTo>
                <a:cubicBezTo>
                  <a:pt x="1090235" y="552558"/>
                  <a:pt x="1072470" y="771101"/>
                  <a:pt x="1093492" y="960586"/>
                </a:cubicBezTo>
                <a:cubicBezTo>
                  <a:pt x="837319" y="985301"/>
                  <a:pt x="714192" y="960376"/>
                  <a:pt x="568616" y="960586"/>
                </a:cubicBezTo>
                <a:cubicBezTo>
                  <a:pt x="423040" y="960796"/>
                  <a:pt x="192685" y="983212"/>
                  <a:pt x="0" y="960586"/>
                </a:cubicBezTo>
                <a:cubicBezTo>
                  <a:pt x="-10740" y="761764"/>
                  <a:pt x="-23287" y="705517"/>
                  <a:pt x="0" y="470687"/>
                </a:cubicBezTo>
                <a:cubicBezTo>
                  <a:pt x="23287" y="235857"/>
                  <a:pt x="5419" y="120263"/>
                  <a:pt x="0" y="0"/>
                </a:cubicBezTo>
                <a:close/>
              </a:path>
              <a:path w="1093492" h="960586" stroke="0" extrusionOk="0">
                <a:moveTo>
                  <a:pt x="0" y="0"/>
                </a:moveTo>
                <a:cubicBezTo>
                  <a:pt x="190362" y="-7026"/>
                  <a:pt x="368892" y="23261"/>
                  <a:pt x="568616" y="0"/>
                </a:cubicBezTo>
                <a:cubicBezTo>
                  <a:pt x="768340" y="-23261"/>
                  <a:pt x="876270" y="-11058"/>
                  <a:pt x="1093492" y="0"/>
                </a:cubicBezTo>
                <a:cubicBezTo>
                  <a:pt x="1096825" y="121432"/>
                  <a:pt x="1072304" y="309468"/>
                  <a:pt x="1093492" y="480293"/>
                </a:cubicBezTo>
                <a:cubicBezTo>
                  <a:pt x="1114680" y="651118"/>
                  <a:pt x="1070293" y="862093"/>
                  <a:pt x="1093492" y="960586"/>
                </a:cubicBezTo>
                <a:cubicBezTo>
                  <a:pt x="905758" y="938956"/>
                  <a:pt x="769257" y="971212"/>
                  <a:pt x="557681" y="960586"/>
                </a:cubicBezTo>
                <a:cubicBezTo>
                  <a:pt x="346105" y="949960"/>
                  <a:pt x="174261" y="975281"/>
                  <a:pt x="0" y="960586"/>
                </a:cubicBezTo>
                <a:cubicBezTo>
                  <a:pt x="8536" y="862683"/>
                  <a:pt x="-3437" y="693580"/>
                  <a:pt x="0" y="499505"/>
                </a:cubicBezTo>
                <a:cubicBezTo>
                  <a:pt x="3437" y="305430"/>
                  <a:pt x="12637" y="10020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5" name="Rectangle 4">
            <a:extLst>
              <a:ext uri="{FF2B5EF4-FFF2-40B4-BE49-F238E27FC236}">
                <a16:creationId xmlns:a16="http://schemas.microsoft.com/office/drawing/2014/main" id="{826C50B8-3B2F-418B-CD73-E49B0B5E0EC2}"/>
              </a:ext>
            </a:extLst>
          </p:cNvPr>
          <p:cNvSpPr/>
          <p:nvPr/>
        </p:nvSpPr>
        <p:spPr>
          <a:xfrm>
            <a:off x="9339457" y="1276865"/>
            <a:ext cx="1093492" cy="850686"/>
          </a:xfrm>
          <a:custGeom>
            <a:avLst/>
            <a:gdLst>
              <a:gd name="connsiteX0" fmla="*/ 0 w 1093492"/>
              <a:gd name="connsiteY0" fmla="*/ 0 h 850686"/>
              <a:gd name="connsiteX1" fmla="*/ 546746 w 1093492"/>
              <a:gd name="connsiteY1" fmla="*/ 0 h 850686"/>
              <a:gd name="connsiteX2" fmla="*/ 1093492 w 1093492"/>
              <a:gd name="connsiteY2" fmla="*/ 0 h 850686"/>
              <a:gd name="connsiteX3" fmla="*/ 1093492 w 1093492"/>
              <a:gd name="connsiteY3" fmla="*/ 399822 h 850686"/>
              <a:gd name="connsiteX4" fmla="*/ 1093492 w 1093492"/>
              <a:gd name="connsiteY4" fmla="*/ 850686 h 850686"/>
              <a:gd name="connsiteX5" fmla="*/ 568616 w 1093492"/>
              <a:gd name="connsiteY5" fmla="*/ 850686 h 850686"/>
              <a:gd name="connsiteX6" fmla="*/ 0 w 1093492"/>
              <a:gd name="connsiteY6" fmla="*/ 850686 h 850686"/>
              <a:gd name="connsiteX7" fmla="*/ 0 w 1093492"/>
              <a:gd name="connsiteY7" fmla="*/ 416836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fill="none" extrusionOk="0">
                <a:moveTo>
                  <a:pt x="0" y="0"/>
                </a:moveTo>
                <a:cubicBezTo>
                  <a:pt x="142135" y="27161"/>
                  <a:pt x="273856" y="-12708"/>
                  <a:pt x="546746" y="0"/>
                </a:cubicBezTo>
                <a:cubicBezTo>
                  <a:pt x="819636" y="12708"/>
                  <a:pt x="894032" y="3944"/>
                  <a:pt x="1093492" y="0"/>
                </a:cubicBezTo>
                <a:cubicBezTo>
                  <a:pt x="1076979" y="178896"/>
                  <a:pt x="1110997" y="200635"/>
                  <a:pt x="1093492" y="399822"/>
                </a:cubicBezTo>
                <a:cubicBezTo>
                  <a:pt x="1075987" y="599009"/>
                  <a:pt x="1091305" y="692149"/>
                  <a:pt x="1093492" y="850686"/>
                </a:cubicBezTo>
                <a:cubicBezTo>
                  <a:pt x="837319" y="875401"/>
                  <a:pt x="714192" y="850476"/>
                  <a:pt x="568616" y="850686"/>
                </a:cubicBezTo>
                <a:cubicBezTo>
                  <a:pt x="423040" y="850896"/>
                  <a:pt x="192685" y="873312"/>
                  <a:pt x="0" y="850686"/>
                </a:cubicBezTo>
                <a:cubicBezTo>
                  <a:pt x="-8708" y="761550"/>
                  <a:pt x="-19246" y="585030"/>
                  <a:pt x="0" y="416836"/>
                </a:cubicBezTo>
                <a:cubicBezTo>
                  <a:pt x="19246" y="248642"/>
                  <a:pt x="-20483" y="109294"/>
                  <a:pt x="0" y="0"/>
                </a:cubicBezTo>
                <a:close/>
              </a:path>
              <a:path w="1093492" h="850686" stroke="0"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6" name="Rectangle 5">
            <a:extLst>
              <a:ext uri="{FF2B5EF4-FFF2-40B4-BE49-F238E27FC236}">
                <a16:creationId xmlns:a16="http://schemas.microsoft.com/office/drawing/2014/main" id="{B910D6EF-D397-7570-26CE-9F544DC1F01F}"/>
              </a:ext>
            </a:extLst>
          </p:cNvPr>
          <p:cNvSpPr/>
          <p:nvPr/>
        </p:nvSpPr>
        <p:spPr>
          <a:xfrm>
            <a:off x="4796289" y="0"/>
            <a:ext cx="1233808" cy="1013254"/>
          </a:xfrm>
          <a:custGeom>
            <a:avLst/>
            <a:gdLst>
              <a:gd name="connsiteX0" fmla="*/ 0 w 1233808"/>
              <a:gd name="connsiteY0" fmla="*/ 0 h 1013254"/>
              <a:gd name="connsiteX1" fmla="*/ 616904 w 1233808"/>
              <a:gd name="connsiteY1" fmla="*/ 0 h 1013254"/>
              <a:gd name="connsiteX2" fmla="*/ 1233808 w 1233808"/>
              <a:gd name="connsiteY2" fmla="*/ 0 h 1013254"/>
              <a:gd name="connsiteX3" fmla="*/ 1233808 w 1233808"/>
              <a:gd name="connsiteY3" fmla="*/ 476229 h 1013254"/>
              <a:gd name="connsiteX4" fmla="*/ 1233808 w 1233808"/>
              <a:gd name="connsiteY4" fmla="*/ 1013254 h 1013254"/>
              <a:gd name="connsiteX5" fmla="*/ 641580 w 1233808"/>
              <a:gd name="connsiteY5" fmla="*/ 1013254 h 1013254"/>
              <a:gd name="connsiteX6" fmla="*/ 0 w 1233808"/>
              <a:gd name="connsiteY6" fmla="*/ 1013254 h 1013254"/>
              <a:gd name="connsiteX7" fmla="*/ 0 w 1233808"/>
              <a:gd name="connsiteY7" fmla="*/ 496494 h 1013254"/>
              <a:gd name="connsiteX8" fmla="*/ 0 w 1233808"/>
              <a:gd name="connsiteY8" fmla="*/ 0 h 101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808" h="1013254" fill="none" extrusionOk="0">
                <a:moveTo>
                  <a:pt x="0" y="0"/>
                </a:moveTo>
                <a:cubicBezTo>
                  <a:pt x="136088" y="17883"/>
                  <a:pt x="355285" y="-14048"/>
                  <a:pt x="616904" y="0"/>
                </a:cubicBezTo>
                <a:cubicBezTo>
                  <a:pt x="878523" y="14048"/>
                  <a:pt x="1007791" y="-18528"/>
                  <a:pt x="1233808" y="0"/>
                </a:cubicBezTo>
                <a:cubicBezTo>
                  <a:pt x="1252109" y="230447"/>
                  <a:pt x="1248268" y="277872"/>
                  <a:pt x="1233808" y="476229"/>
                </a:cubicBezTo>
                <a:cubicBezTo>
                  <a:pt x="1219348" y="674586"/>
                  <a:pt x="1253289" y="839199"/>
                  <a:pt x="1233808" y="1013254"/>
                </a:cubicBezTo>
                <a:cubicBezTo>
                  <a:pt x="966026" y="1008211"/>
                  <a:pt x="789001" y="1006933"/>
                  <a:pt x="641580" y="1013254"/>
                </a:cubicBezTo>
                <a:cubicBezTo>
                  <a:pt x="494159" y="1019575"/>
                  <a:pt x="193512" y="998769"/>
                  <a:pt x="0" y="1013254"/>
                </a:cubicBezTo>
                <a:cubicBezTo>
                  <a:pt x="13857" y="845512"/>
                  <a:pt x="-17802" y="689458"/>
                  <a:pt x="0" y="496494"/>
                </a:cubicBezTo>
                <a:cubicBezTo>
                  <a:pt x="17802" y="303530"/>
                  <a:pt x="18098" y="193179"/>
                  <a:pt x="0" y="0"/>
                </a:cubicBezTo>
                <a:close/>
              </a:path>
              <a:path w="1233808" h="1013254" stroke="0" extrusionOk="0">
                <a:moveTo>
                  <a:pt x="0" y="0"/>
                </a:moveTo>
                <a:cubicBezTo>
                  <a:pt x="131512" y="-25267"/>
                  <a:pt x="481199" y="27664"/>
                  <a:pt x="641580" y="0"/>
                </a:cubicBezTo>
                <a:cubicBezTo>
                  <a:pt x="801961" y="-27664"/>
                  <a:pt x="989125" y="-18345"/>
                  <a:pt x="1233808" y="0"/>
                </a:cubicBezTo>
                <a:cubicBezTo>
                  <a:pt x="1258855" y="208220"/>
                  <a:pt x="1254053" y="354694"/>
                  <a:pt x="1233808" y="506627"/>
                </a:cubicBezTo>
                <a:cubicBezTo>
                  <a:pt x="1213563" y="658560"/>
                  <a:pt x="1251671" y="900458"/>
                  <a:pt x="1233808" y="1013254"/>
                </a:cubicBezTo>
                <a:cubicBezTo>
                  <a:pt x="932455" y="1009103"/>
                  <a:pt x="797966" y="995349"/>
                  <a:pt x="629242" y="1013254"/>
                </a:cubicBezTo>
                <a:cubicBezTo>
                  <a:pt x="460518" y="1031159"/>
                  <a:pt x="158494" y="1032754"/>
                  <a:pt x="0" y="1013254"/>
                </a:cubicBezTo>
                <a:cubicBezTo>
                  <a:pt x="-11567" y="881568"/>
                  <a:pt x="-7067" y="744082"/>
                  <a:pt x="0" y="526892"/>
                </a:cubicBezTo>
                <a:cubicBezTo>
                  <a:pt x="7067" y="309702"/>
                  <a:pt x="-22998" y="146323"/>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7" name="Rectangle 6">
            <a:extLst>
              <a:ext uri="{FF2B5EF4-FFF2-40B4-BE49-F238E27FC236}">
                <a16:creationId xmlns:a16="http://schemas.microsoft.com/office/drawing/2014/main" id="{6716985D-245C-867A-3DF4-503C816E84A2}"/>
              </a:ext>
            </a:extLst>
          </p:cNvPr>
          <p:cNvSpPr/>
          <p:nvPr/>
        </p:nvSpPr>
        <p:spPr>
          <a:xfrm>
            <a:off x="6739883" y="233714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ectangle 7">
            <a:extLst>
              <a:ext uri="{FF2B5EF4-FFF2-40B4-BE49-F238E27FC236}">
                <a16:creationId xmlns:a16="http://schemas.microsoft.com/office/drawing/2014/main" id="{D13AD0CB-B3CB-7F50-754D-5FFB43CA4DFD}"/>
              </a:ext>
            </a:extLst>
          </p:cNvPr>
          <p:cNvSpPr/>
          <p:nvPr/>
        </p:nvSpPr>
        <p:spPr>
          <a:xfrm>
            <a:off x="4754995" y="170220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4BCFD257-7918-C126-B057-7C813C8A1625}"/>
              </a:ext>
            </a:extLst>
          </p:cNvPr>
          <p:cNvSpPr/>
          <p:nvPr/>
        </p:nvSpPr>
        <p:spPr>
          <a:xfrm>
            <a:off x="9382215" y="2147311"/>
            <a:ext cx="1093492" cy="850686"/>
          </a:xfrm>
          <a:custGeom>
            <a:avLst/>
            <a:gdLst>
              <a:gd name="connsiteX0" fmla="*/ 0 w 1093492"/>
              <a:gd name="connsiteY0" fmla="*/ 0 h 850686"/>
              <a:gd name="connsiteX1" fmla="*/ 568616 w 1093492"/>
              <a:gd name="connsiteY1" fmla="*/ 0 h 850686"/>
              <a:gd name="connsiteX2" fmla="*/ 1093492 w 1093492"/>
              <a:gd name="connsiteY2" fmla="*/ 0 h 850686"/>
              <a:gd name="connsiteX3" fmla="*/ 1093492 w 1093492"/>
              <a:gd name="connsiteY3" fmla="*/ 425343 h 850686"/>
              <a:gd name="connsiteX4" fmla="*/ 1093492 w 1093492"/>
              <a:gd name="connsiteY4" fmla="*/ 850686 h 850686"/>
              <a:gd name="connsiteX5" fmla="*/ 557681 w 1093492"/>
              <a:gd name="connsiteY5" fmla="*/ 850686 h 850686"/>
              <a:gd name="connsiteX6" fmla="*/ 0 w 1093492"/>
              <a:gd name="connsiteY6" fmla="*/ 850686 h 850686"/>
              <a:gd name="connsiteX7" fmla="*/ 0 w 1093492"/>
              <a:gd name="connsiteY7" fmla="*/ 442357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483202AB-E4E8-1A90-3CBB-441BBF0D1A2A}"/>
              </a:ext>
            </a:extLst>
          </p:cNvPr>
          <p:cNvSpPr/>
          <p:nvPr/>
        </p:nvSpPr>
        <p:spPr>
          <a:xfrm>
            <a:off x="1656348" y="2035341"/>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1" name="Rectangle 10">
            <a:extLst>
              <a:ext uri="{FF2B5EF4-FFF2-40B4-BE49-F238E27FC236}">
                <a16:creationId xmlns:a16="http://schemas.microsoft.com/office/drawing/2014/main" id="{E850F356-A677-C917-5FD3-BFC5E9FA588E}"/>
              </a:ext>
            </a:extLst>
          </p:cNvPr>
          <p:cNvSpPr/>
          <p:nvPr/>
        </p:nvSpPr>
        <p:spPr>
          <a:xfrm>
            <a:off x="505014" y="2359191"/>
            <a:ext cx="990600" cy="547437"/>
          </a:xfrm>
          <a:custGeom>
            <a:avLst/>
            <a:gdLst>
              <a:gd name="connsiteX0" fmla="*/ 0 w 990600"/>
              <a:gd name="connsiteY0" fmla="*/ 0 h 547437"/>
              <a:gd name="connsiteX1" fmla="*/ 485394 w 990600"/>
              <a:gd name="connsiteY1" fmla="*/ 0 h 547437"/>
              <a:gd name="connsiteX2" fmla="*/ 990600 w 990600"/>
              <a:gd name="connsiteY2" fmla="*/ 0 h 547437"/>
              <a:gd name="connsiteX3" fmla="*/ 990600 w 990600"/>
              <a:gd name="connsiteY3" fmla="*/ 547437 h 547437"/>
              <a:gd name="connsiteX4" fmla="*/ 515112 w 990600"/>
              <a:gd name="connsiteY4" fmla="*/ 547437 h 547437"/>
              <a:gd name="connsiteX5" fmla="*/ 0 w 990600"/>
              <a:gd name="connsiteY5" fmla="*/ 547437 h 547437"/>
              <a:gd name="connsiteX6" fmla="*/ 0 w 990600"/>
              <a:gd name="connsiteY6" fmla="*/ 0 h 54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47437" fill="none" extrusionOk="0">
                <a:moveTo>
                  <a:pt x="0" y="0"/>
                </a:moveTo>
                <a:cubicBezTo>
                  <a:pt x="223045" y="-7375"/>
                  <a:pt x="375320" y="13957"/>
                  <a:pt x="485394" y="0"/>
                </a:cubicBezTo>
                <a:cubicBezTo>
                  <a:pt x="595468" y="-13957"/>
                  <a:pt x="866406" y="8524"/>
                  <a:pt x="990600" y="0"/>
                </a:cubicBezTo>
                <a:cubicBezTo>
                  <a:pt x="978240" y="166834"/>
                  <a:pt x="999558" y="300444"/>
                  <a:pt x="990600" y="547437"/>
                </a:cubicBezTo>
                <a:cubicBezTo>
                  <a:pt x="888850" y="557187"/>
                  <a:pt x="698899" y="536246"/>
                  <a:pt x="515112" y="547437"/>
                </a:cubicBezTo>
                <a:cubicBezTo>
                  <a:pt x="331325" y="558628"/>
                  <a:pt x="217700" y="567671"/>
                  <a:pt x="0" y="547437"/>
                </a:cubicBezTo>
                <a:cubicBezTo>
                  <a:pt x="-16052" y="363186"/>
                  <a:pt x="-18256" y="127105"/>
                  <a:pt x="0" y="0"/>
                </a:cubicBezTo>
                <a:close/>
              </a:path>
              <a:path w="990600" h="547437" stroke="0" extrusionOk="0">
                <a:moveTo>
                  <a:pt x="0" y="0"/>
                </a:moveTo>
                <a:cubicBezTo>
                  <a:pt x="148019" y="-598"/>
                  <a:pt x="388454" y="-17075"/>
                  <a:pt x="515112" y="0"/>
                </a:cubicBezTo>
                <a:cubicBezTo>
                  <a:pt x="641770" y="17075"/>
                  <a:pt x="855086" y="13570"/>
                  <a:pt x="990600" y="0"/>
                </a:cubicBezTo>
                <a:cubicBezTo>
                  <a:pt x="993435" y="199212"/>
                  <a:pt x="1017316" y="308963"/>
                  <a:pt x="990600" y="547437"/>
                </a:cubicBezTo>
                <a:cubicBezTo>
                  <a:pt x="790354" y="525024"/>
                  <a:pt x="678882" y="523311"/>
                  <a:pt x="505206" y="547437"/>
                </a:cubicBezTo>
                <a:cubicBezTo>
                  <a:pt x="331530" y="571563"/>
                  <a:pt x="218520" y="564119"/>
                  <a:pt x="0" y="547437"/>
                </a:cubicBezTo>
                <a:cubicBezTo>
                  <a:pt x="10380" y="413309"/>
                  <a:pt x="-16883" y="17768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2" name="Rectangle 11">
            <a:extLst>
              <a:ext uri="{FF2B5EF4-FFF2-40B4-BE49-F238E27FC236}">
                <a16:creationId xmlns:a16="http://schemas.microsoft.com/office/drawing/2014/main" id="{718770B1-0983-6B52-69E4-83C4008F020D}"/>
              </a:ext>
            </a:extLst>
          </p:cNvPr>
          <p:cNvSpPr/>
          <p:nvPr/>
        </p:nvSpPr>
        <p:spPr>
          <a:xfrm>
            <a:off x="8139142" y="3428999"/>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3" name="Rectangle 12">
            <a:extLst>
              <a:ext uri="{FF2B5EF4-FFF2-40B4-BE49-F238E27FC236}">
                <a16:creationId xmlns:a16="http://schemas.microsoft.com/office/drawing/2014/main" id="{655CB034-F170-7ADB-FC8C-22ADEE08F138}"/>
              </a:ext>
            </a:extLst>
          </p:cNvPr>
          <p:cNvSpPr/>
          <p:nvPr/>
        </p:nvSpPr>
        <p:spPr>
          <a:xfrm>
            <a:off x="9382215" y="3027000"/>
            <a:ext cx="1093492" cy="696503"/>
          </a:xfrm>
          <a:custGeom>
            <a:avLst/>
            <a:gdLst>
              <a:gd name="connsiteX0" fmla="*/ 0 w 1093492"/>
              <a:gd name="connsiteY0" fmla="*/ 0 h 696503"/>
              <a:gd name="connsiteX1" fmla="*/ 535811 w 1093492"/>
              <a:gd name="connsiteY1" fmla="*/ 0 h 696503"/>
              <a:gd name="connsiteX2" fmla="*/ 1093492 w 1093492"/>
              <a:gd name="connsiteY2" fmla="*/ 0 h 696503"/>
              <a:gd name="connsiteX3" fmla="*/ 1093492 w 1093492"/>
              <a:gd name="connsiteY3" fmla="*/ 696503 h 696503"/>
              <a:gd name="connsiteX4" fmla="*/ 568616 w 1093492"/>
              <a:gd name="connsiteY4" fmla="*/ 696503 h 696503"/>
              <a:gd name="connsiteX5" fmla="*/ 0 w 1093492"/>
              <a:gd name="connsiteY5" fmla="*/ 696503 h 696503"/>
              <a:gd name="connsiteX6" fmla="*/ 0 w 1093492"/>
              <a:gd name="connsiteY6" fmla="*/ 0 h 6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696503" fill="none" extrusionOk="0">
                <a:moveTo>
                  <a:pt x="0" y="0"/>
                </a:moveTo>
                <a:cubicBezTo>
                  <a:pt x="238493" y="19929"/>
                  <a:pt x="420392" y="19430"/>
                  <a:pt x="535811" y="0"/>
                </a:cubicBezTo>
                <a:cubicBezTo>
                  <a:pt x="651230" y="-19430"/>
                  <a:pt x="954344" y="-12420"/>
                  <a:pt x="1093492" y="0"/>
                </a:cubicBezTo>
                <a:cubicBezTo>
                  <a:pt x="1095579" y="292422"/>
                  <a:pt x="1108364" y="504773"/>
                  <a:pt x="1093492" y="696503"/>
                </a:cubicBezTo>
                <a:cubicBezTo>
                  <a:pt x="933483" y="686356"/>
                  <a:pt x="725320" y="703190"/>
                  <a:pt x="568616" y="696503"/>
                </a:cubicBezTo>
                <a:cubicBezTo>
                  <a:pt x="411912" y="689816"/>
                  <a:pt x="248214" y="699930"/>
                  <a:pt x="0" y="696503"/>
                </a:cubicBezTo>
                <a:cubicBezTo>
                  <a:pt x="-30392" y="408500"/>
                  <a:pt x="-20373" y="179099"/>
                  <a:pt x="0" y="0"/>
                </a:cubicBezTo>
                <a:close/>
              </a:path>
              <a:path w="1093492" h="696503" stroke="0" extrusionOk="0">
                <a:moveTo>
                  <a:pt x="0" y="0"/>
                </a:moveTo>
                <a:cubicBezTo>
                  <a:pt x="190362" y="-7026"/>
                  <a:pt x="368892" y="23261"/>
                  <a:pt x="568616" y="0"/>
                </a:cubicBezTo>
                <a:cubicBezTo>
                  <a:pt x="768340" y="-23261"/>
                  <a:pt x="876270" y="-11058"/>
                  <a:pt x="1093492" y="0"/>
                </a:cubicBezTo>
                <a:cubicBezTo>
                  <a:pt x="1073205" y="330607"/>
                  <a:pt x="1104824" y="535624"/>
                  <a:pt x="1093492" y="696503"/>
                </a:cubicBezTo>
                <a:cubicBezTo>
                  <a:pt x="834979" y="672274"/>
                  <a:pt x="778029" y="671396"/>
                  <a:pt x="557681" y="696503"/>
                </a:cubicBezTo>
                <a:cubicBezTo>
                  <a:pt x="337333" y="721610"/>
                  <a:pt x="209527" y="698155"/>
                  <a:pt x="0" y="696503"/>
                </a:cubicBezTo>
                <a:cubicBezTo>
                  <a:pt x="-10873" y="498880"/>
                  <a:pt x="-28365" y="232202"/>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4" name="Rectangle 13">
            <a:extLst>
              <a:ext uri="{FF2B5EF4-FFF2-40B4-BE49-F238E27FC236}">
                <a16:creationId xmlns:a16="http://schemas.microsoft.com/office/drawing/2014/main" id="{479FC227-7F25-B449-B5A9-CDE4DABFB10A}"/>
              </a:ext>
            </a:extLst>
          </p:cNvPr>
          <p:cNvSpPr/>
          <p:nvPr/>
        </p:nvSpPr>
        <p:spPr>
          <a:xfrm>
            <a:off x="5784939" y="3631131"/>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5" name="Rectangle 14">
            <a:extLst>
              <a:ext uri="{FF2B5EF4-FFF2-40B4-BE49-F238E27FC236}">
                <a16:creationId xmlns:a16="http://schemas.microsoft.com/office/drawing/2014/main" id="{88683559-EBF2-394C-0A9D-C9826E7FAD7B}"/>
              </a:ext>
            </a:extLst>
          </p:cNvPr>
          <p:cNvSpPr/>
          <p:nvPr/>
        </p:nvSpPr>
        <p:spPr>
          <a:xfrm>
            <a:off x="4754995" y="3168676"/>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6" name="Rectangle 15">
            <a:extLst>
              <a:ext uri="{FF2B5EF4-FFF2-40B4-BE49-F238E27FC236}">
                <a16:creationId xmlns:a16="http://schemas.microsoft.com/office/drawing/2014/main" id="{7721DDCB-B956-2CD8-FBD1-C5C42865DDE5}"/>
              </a:ext>
            </a:extLst>
          </p:cNvPr>
          <p:cNvSpPr/>
          <p:nvPr/>
        </p:nvSpPr>
        <p:spPr>
          <a:xfrm>
            <a:off x="8136678" y="4004550"/>
            <a:ext cx="990600" cy="526262"/>
          </a:xfrm>
          <a:custGeom>
            <a:avLst/>
            <a:gdLst>
              <a:gd name="connsiteX0" fmla="*/ 0 w 990600"/>
              <a:gd name="connsiteY0" fmla="*/ 0 h 526262"/>
              <a:gd name="connsiteX1" fmla="*/ 485394 w 990600"/>
              <a:gd name="connsiteY1" fmla="*/ 0 h 526262"/>
              <a:gd name="connsiteX2" fmla="*/ 990600 w 990600"/>
              <a:gd name="connsiteY2" fmla="*/ 0 h 526262"/>
              <a:gd name="connsiteX3" fmla="*/ 990600 w 990600"/>
              <a:gd name="connsiteY3" fmla="*/ 526262 h 526262"/>
              <a:gd name="connsiteX4" fmla="*/ 515112 w 990600"/>
              <a:gd name="connsiteY4" fmla="*/ 526262 h 526262"/>
              <a:gd name="connsiteX5" fmla="*/ 0 w 990600"/>
              <a:gd name="connsiteY5" fmla="*/ 526262 h 526262"/>
              <a:gd name="connsiteX6" fmla="*/ 0 w 990600"/>
              <a:gd name="connsiteY6" fmla="*/ 0 h 52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26262" fill="none" extrusionOk="0">
                <a:moveTo>
                  <a:pt x="0" y="0"/>
                </a:moveTo>
                <a:cubicBezTo>
                  <a:pt x="223045" y="-7375"/>
                  <a:pt x="375320" y="13957"/>
                  <a:pt x="485394" y="0"/>
                </a:cubicBezTo>
                <a:cubicBezTo>
                  <a:pt x="595468" y="-13957"/>
                  <a:pt x="866406" y="8524"/>
                  <a:pt x="990600" y="0"/>
                </a:cubicBezTo>
                <a:cubicBezTo>
                  <a:pt x="980554" y="172964"/>
                  <a:pt x="1007953" y="303464"/>
                  <a:pt x="990600" y="526262"/>
                </a:cubicBezTo>
                <a:cubicBezTo>
                  <a:pt x="888850" y="536012"/>
                  <a:pt x="698899" y="515071"/>
                  <a:pt x="515112" y="526262"/>
                </a:cubicBezTo>
                <a:cubicBezTo>
                  <a:pt x="331325" y="537453"/>
                  <a:pt x="217700" y="546496"/>
                  <a:pt x="0" y="526262"/>
                </a:cubicBezTo>
                <a:cubicBezTo>
                  <a:pt x="20108" y="364851"/>
                  <a:pt x="13020" y="263099"/>
                  <a:pt x="0" y="0"/>
                </a:cubicBezTo>
                <a:close/>
              </a:path>
              <a:path w="990600" h="526262" stroke="0" extrusionOk="0">
                <a:moveTo>
                  <a:pt x="0" y="0"/>
                </a:moveTo>
                <a:cubicBezTo>
                  <a:pt x="148019" y="-598"/>
                  <a:pt x="388454" y="-17075"/>
                  <a:pt x="515112" y="0"/>
                </a:cubicBezTo>
                <a:cubicBezTo>
                  <a:pt x="641770" y="17075"/>
                  <a:pt x="855086" y="13570"/>
                  <a:pt x="990600" y="0"/>
                </a:cubicBezTo>
                <a:cubicBezTo>
                  <a:pt x="1005279" y="179076"/>
                  <a:pt x="985787" y="372788"/>
                  <a:pt x="990600" y="526262"/>
                </a:cubicBezTo>
                <a:cubicBezTo>
                  <a:pt x="790354" y="503849"/>
                  <a:pt x="678882" y="502136"/>
                  <a:pt x="505206" y="526262"/>
                </a:cubicBezTo>
                <a:cubicBezTo>
                  <a:pt x="331530" y="550388"/>
                  <a:pt x="218520" y="542944"/>
                  <a:pt x="0" y="526262"/>
                </a:cubicBezTo>
                <a:cubicBezTo>
                  <a:pt x="19396" y="276023"/>
                  <a:pt x="2022" y="250164"/>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17" name="Rectangle 16">
            <a:extLst>
              <a:ext uri="{FF2B5EF4-FFF2-40B4-BE49-F238E27FC236}">
                <a16:creationId xmlns:a16="http://schemas.microsoft.com/office/drawing/2014/main" id="{FDA236B1-DC76-B9CB-DFE2-1A3DC75494CA}"/>
              </a:ext>
            </a:extLst>
          </p:cNvPr>
          <p:cNvSpPr/>
          <p:nvPr/>
        </p:nvSpPr>
        <p:spPr>
          <a:xfrm>
            <a:off x="9469304" y="3796114"/>
            <a:ext cx="990600" cy="734697"/>
          </a:xfrm>
          <a:custGeom>
            <a:avLst/>
            <a:gdLst>
              <a:gd name="connsiteX0" fmla="*/ 0 w 990600"/>
              <a:gd name="connsiteY0" fmla="*/ 0 h 734697"/>
              <a:gd name="connsiteX1" fmla="*/ 495300 w 990600"/>
              <a:gd name="connsiteY1" fmla="*/ 0 h 734697"/>
              <a:gd name="connsiteX2" fmla="*/ 990600 w 990600"/>
              <a:gd name="connsiteY2" fmla="*/ 0 h 734697"/>
              <a:gd name="connsiteX3" fmla="*/ 990600 w 990600"/>
              <a:gd name="connsiteY3" fmla="*/ 345308 h 734697"/>
              <a:gd name="connsiteX4" fmla="*/ 990600 w 990600"/>
              <a:gd name="connsiteY4" fmla="*/ 734697 h 734697"/>
              <a:gd name="connsiteX5" fmla="*/ 515112 w 990600"/>
              <a:gd name="connsiteY5" fmla="*/ 734697 h 734697"/>
              <a:gd name="connsiteX6" fmla="*/ 0 w 990600"/>
              <a:gd name="connsiteY6" fmla="*/ 734697 h 734697"/>
              <a:gd name="connsiteX7" fmla="*/ 0 w 990600"/>
              <a:gd name="connsiteY7" fmla="*/ 360002 h 734697"/>
              <a:gd name="connsiteX8" fmla="*/ 0 w 990600"/>
              <a:gd name="connsiteY8" fmla="*/ 0 h 7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 h="734697" fill="none" extrusionOk="0">
                <a:moveTo>
                  <a:pt x="0" y="0"/>
                </a:moveTo>
                <a:cubicBezTo>
                  <a:pt x="137617" y="13744"/>
                  <a:pt x="272356" y="-23342"/>
                  <a:pt x="495300" y="0"/>
                </a:cubicBezTo>
                <a:cubicBezTo>
                  <a:pt x="718244" y="23342"/>
                  <a:pt x="833898" y="4234"/>
                  <a:pt x="990600" y="0"/>
                </a:cubicBezTo>
                <a:cubicBezTo>
                  <a:pt x="1002404" y="97256"/>
                  <a:pt x="989940" y="201197"/>
                  <a:pt x="990600" y="345308"/>
                </a:cubicBezTo>
                <a:cubicBezTo>
                  <a:pt x="991260" y="489419"/>
                  <a:pt x="977992" y="621217"/>
                  <a:pt x="990600" y="734697"/>
                </a:cubicBezTo>
                <a:cubicBezTo>
                  <a:pt x="783511" y="714889"/>
                  <a:pt x="697553" y="756480"/>
                  <a:pt x="515112" y="734697"/>
                </a:cubicBezTo>
                <a:cubicBezTo>
                  <a:pt x="332671" y="712914"/>
                  <a:pt x="252501" y="727962"/>
                  <a:pt x="0" y="734697"/>
                </a:cubicBezTo>
                <a:cubicBezTo>
                  <a:pt x="-10755" y="614657"/>
                  <a:pt x="-8454" y="437592"/>
                  <a:pt x="0" y="360002"/>
                </a:cubicBezTo>
                <a:cubicBezTo>
                  <a:pt x="8454" y="282412"/>
                  <a:pt x="13351" y="144224"/>
                  <a:pt x="0" y="0"/>
                </a:cubicBezTo>
                <a:close/>
              </a:path>
              <a:path w="990600" h="734697" stroke="0" extrusionOk="0">
                <a:moveTo>
                  <a:pt x="0" y="0"/>
                </a:moveTo>
                <a:cubicBezTo>
                  <a:pt x="148019" y="-598"/>
                  <a:pt x="388454" y="-17075"/>
                  <a:pt x="515112" y="0"/>
                </a:cubicBezTo>
                <a:cubicBezTo>
                  <a:pt x="641770" y="17075"/>
                  <a:pt x="855086" y="13570"/>
                  <a:pt x="990600" y="0"/>
                </a:cubicBezTo>
                <a:cubicBezTo>
                  <a:pt x="982058" y="183404"/>
                  <a:pt x="977775" y="185463"/>
                  <a:pt x="990600" y="367349"/>
                </a:cubicBezTo>
                <a:cubicBezTo>
                  <a:pt x="1003425" y="549235"/>
                  <a:pt x="998785" y="601479"/>
                  <a:pt x="990600" y="734697"/>
                </a:cubicBezTo>
                <a:cubicBezTo>
                  <a:pt x="824079" y="717525"/>
                  <a:pt x="744302" y="741473"/>
                  <a:pt x="505206" y="734697"/>
                </a:cubicBezTo>
                <a:cubicBezTo>
                  <a:pt x="266110" y="727921"/>
                  <a:pt x="127323" y="723425"/>
                  <a:pt x="0" y="734697"/>
                </a:cubicBezTo>
                <a:cubicBezTo>
                  <a:pt x="-15398" y="586603"/>
                  <a:pt x="-662" y="502592"/>
                  <a:pt x="0" y="382042"/>
                </a:cubicBezTo>
                <a:cubicBezTo>
                  <a:pt x="662" y="261492"/>
                  <a:pt x="18970" y="82847"/>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18" name="Rectangle 17">
            <a:extLst>
              <a:ext uri="{FF2B5EF4-FFF2-40B4-BE49-F238E27FC236}">
                <a16:creationId xmlns:a16="http://schemas.microsoft.com/office/drawing/2014/main" id="{A01ADC96-A31D-804C-75F2-89D60D7FF898}"/>
              </a:ext>
            </a:extLst>
          </p:cNvPr>
          <p:cNvSpPr/>
          <p:nvPr/>
        </p:nvSpPr>
        <p:spPr>
          <a:xfrm>
            <a:off x="4754995" y="3916549"/>
            <a:ext cx="990600" cy="630246"/>
          </a:xfrm>
          <a:custGeom>
            <a:avLst/>
            <a:gdLst>
              <a:gd name="connsiteX0" fmla="*/ 0 w 990600"/>
              <a:gd name="connsiteY0" fmla="*/ 0 h 630246"/>
              <a:gd name="connsiteX1" fmla="*/ 485394 w 990600"/>
              <a:gd name="connsiteY1" fmla="*/ 0 h 630246"/>
              <a:gd name="connsiteX2" fmla="*/ 990600 w 990600"/>
              <a:gd name="connsiteY2" fmla="*/ 0 h 630246"/>
              <a:gd name="connsiteX3" fmla="*/ 990600 w 990600"/>
              <a:gd name="connsiteY3" fmla="*/ 630246 h 630246"/>
              <a:gd name="connsiteX4" fmla="*/ 515112 w 990600"/>
              <a:gd name="connsiteY4" fmla="*/ 630246 h 630246"/>
              <a:gd name="connsiteX5" fmla="*/ 0 w 990600"/>
              <a:gd name="connsiteY5" fmla="*/ 630246 h 630246"/>
              <a:gd name="connsiteX6" fmla="*/ 0 w 990600"/>
              <a:gd name="connsiteY6" fmla="*/ 0 h 6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630246" fill="none" extrusionOk="0">
                <a:moveTo>
                  <a:pt x="0" y="0"/>
                </a:moveTo>
                <a:cubicBezTo>
                  <a:pt x="223045" y="-7375"/>
                  <a:pt x="375320" y="13957"/>
                  <a:pt x="485394" y="0"/>
                </a:cubicBezTo>
                <a:cubicBezTo>
                  <a:pt x="595468" y="-13957"/>
                  <a:pt x="866406" y="8524"/>
                  <a:pt x="990600" y="0"/>
                </a:cubicBezTo>
                <a:cubicBezTo>
                  <a:pt x="972401" y="216734"/>
                  <a:pt x="1006385" y="464471"/>
                  <a:pt x="990600" y="630246"/>
                </a:cubicBezTo>
                <a:cubicBezTo>
                  <a:pt x="888850" y="639996"/>
                  <a:pt x="698899" y="619055"/>
                  <a:pt x="515112" y="630246"/>
                </a:cubicBezTo>
                <a:cubicBezTo>
                  <a:pt x="331325" y="641437"/>
                  <a:pt x="217700" y="650480"/>
                  <a:pt x="0" y="630246"/>
                </a:cubicBezTo>
                <a:cubicBezTo>
                  <a:pt x="-6071" y="454338"/>
                  <a:pt x="28962" y="189015"/>
                  <a:pt x="0" y="0"/>
                </a:cubicBezTo>
                <a:close/>
              </a:path>
              <a:path w="990600" h="630246" stroke="0" extrusionOk="0">
                <a:moveTo>
                  <a:pt x="0" y="0"/>
                </a:moveTo>
                <a:cubicBezTo>
                  <a:pt x="148019" y="-598"/>
                  <a:pt x="388454" y="-17075"/>
                  <a:pt x="515112" y="0"/>
                </a:cubicBezTo>
                <a:cubicBezTo>
                  <a:pt x="641770" y="17075"/>
                  <a:pt x="855086" y="13570"/>
                  <a:pt x="990600" y="0"/>
                </a:cubicBezTo>
                <a:cubicBezTo>
                  <a:pt x="982659" y="187930"/>
                  <a:pt x="970645" y="367746"/>
                  <a:pt x="990600" y="630246"/>
                </a:cubicBezTo>
                <a:cubicBezTo>
                  <a:pt x="790354" y="607833"/>
                  <a:pt x="678882" y="606120"/>
                  <a:pt x="505206" y="630246"/>
                </a:cubicBezTo>
                <a:cubicBezTo>
                  <a:pt x="331530" y="654372"/>
                  <a:pt x="218520" y="646928"/>
                  <a:pt x="0" y="630246"/>
                </a:cubicBezTo>
                <a:cubicBezTo>
                  <a:pt x="17690" y="422573"/>
                  <a:pt x="10457" y="144750"/>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19" name="Rectangle 18">
            <a:extLst>
              <a:ext uri="{FF2B5EF4-FFF2-40B4-BE49-F238E27FC236}">
                <a16:creationId xmlns:a16="http://schemas.microsoft.com/office/drawing/2014/main" id="{4E81EEE9-04D9-4A78-0522-95D8F1711F93}"/>
              </a:ext>
            </a:extLst>
          </p:cNvPr>
          <p:cNvSpPr/>
          <p:nvPr/>
        </p:nvSpPr>
        <p:spPr>
          <a:xfrm>
            <a:off x="5845950" y="4176244"/>
            <a:ext cx="990600" cy="526263"/>
          </a:xfrm>
          <a:custGeom>
            <a:avLst/>
            <a:gdLst>
              <a:gd name="connsiteX0" fmla="*/ 0 w 990600"/>
              <a:gd name="connsiteY0" fmla="*/ 0 h 526263"/>
              <a:gd name="connsiteX1" fmla="*/ 485394 w 990600"/>
              <a:gd name="connsiteY1" fmla="*/ 0 h 526263"/>
              <a:gd name="connsiteX2" fmla="*/ 990600 w 990600"/>
              <a:gd name="connsiteY2" fmla="*/ 0 h 526263"/>
              <a:gd name="connsiteX3" fmla="*/ 990600 w 990600"/>
              <a:gd name="connsiteY3" fmla="*/ 526263 h 526263"/>
              <a:gd name="connsiteX4" fmla="*/ 515112 w 990600"/>
              <a:gd name="connsiteY4" fmla="*/ 526263 h 526263"/>
              <a:gd name="connsiteX5" fmla="*/ 0 w 990600"/>
              <a:gd name="connsiteY5" fmla="*/ 526263 h 526263"/>
              <a:gd name="connsiteX6" fmla="*/ 0 w 990600"/>
              <a:gd name="connsiteY6" fmla="*/ 0 h 52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26263" fill="none" extrusionOk="0">
                <a:moveTo>
                  <a:pt x="0" y="0"/>
                </a:moveTo>
                <a:cubicBezTo>
                  <a:pt x="223045" y="-7375"/>
                  <a:pt x="375320" y="13957"/>
                  <a:pt x="485394" y="0"/>
                </a:cubicBezTo>
                <a:cubicBezTo>
                  <a:pt x="595468" y="-13957"/>
                  <a:pt x="866406" y="8524"/>
                  <a:pt x="990600" y="0"/>
                </a:cubicBezTo>
                <a:cubicBezTo>
                  <a:pt x="985784" y="165642"/>
                  <a:pt x="1014240" y="296537"/>
                  <a:pt x="990600" y="526263"/>
                </a:cubicBezTo>
                <a:cubicBezTo>
                  <a:pt x="888850" y="536013"/>
                  <a:pt x="698899" y="515072"/>
                  <a:pt x="515112" y="526263"/>
                </a:cubicBezTo>
                <a:cubicBezTo>
                  <a:pt x="331325" y="537454"/>
                  <a:pt x="217700" y="546497"/>
                  <a:pt x="0" y="526263"/>
                </a:cubicBezTo>
                <a:cubicBezTo>
                  <a:pt x="17792" y="368868"/>
                  <a:pt x="5030" y="112550"/>
                  <a:pt x="0" y="0"/>
                </a:cubicBezTo>
                <a:close/>
              </a:path>
              <a:path w="990600" h="526263" stroke="0" extrusionOk="0">
                <a:moveTo>
                  <a:pt x="0" y="0"/>
                </a:moveTo>
                <a:cubicBezTo>
                  <a:pt x="148019" y="-598"/>
                  <a:pt x="388454" y="-17075"/>
                  <a:pt x="515112" y="0"/>
                </a:cubicBezTo>
                <a:cubicBezTo>
                  <a:pt x="641770" y="17075"/>
                  <a:pt x="855086" y="13570"/>
                  <a:pt x="990600" y="0"/>
                </a:cubicBezTo>
                <a:cubicBezTo>
                  <a:pt x="1010552" y="177836"/>
                  <a:pt x="987008" y="370846"/>
                  <a:pt x="990600" y="526263"/>
                </a:cubicBezTo>
                <a:cubicBezTo>
                  <a:pt x="790354" y="503850"/>
                  <a:pt x="678882" y="502137"/>
                  <a:pt x="505206" y="526263"/>
                </a:cubicBezTo>
                <a:cubicBezTo>
                  <a:pt x="331530" y="550389"/>
                  <a:pt x="218520" y="542945"/>
                  <a:pt x="0" y="526263"/>
                </a:cubicBezTo>
                <a:cubicBezTo>
                  <a:pt x="14037" y="278139"/>
                  <a:pt x="-5354" y="251953"/>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0" name="Rectangle 19">
            <a:extLst>
              <a:ext uri="{FF2B5EF4-FFF2-40B4-BE49-F238E27FC236}">
                <a16:creationId xmlns:a16="http://schemas.microsoft.com/office/drawing/2014/main" id="{5BFABC36-AD25-8D0F-396A-AD2FAD728108}"/>
              </a:ext>
            </a:extLst>
          </p:cNvPr>
          <p:cNvSpPr/>
          <p:nvPr/>
        </p:nvSpPr>
        <p:spPr>
          <a:xfrm>
            <a:off x="482523" y="3084184"/>
            <a:ext cx="990600" cy="711931"/>
          </a:xfrm>
          <a:custGeom>
            <a:avLst/>
            <a:gdLst>
              <a:gd name="connsiteX0" fmla="*/ 0 w 990600"/>
              <a:gd name="connsiteY0" fmla="*/ 0 h 711931"/>
              <a:gd name="connsiteX1" fmla="*/ 515112 w 990600"/>
              <a:gd name="connsiteY1" fmla="*/ 0 h 711931"/>
              <a:gd name="connsiteX2" fmla="*/ 990600 w 990600"/>
              <a:gd name="connsiteY2" fmla="*/ 0 h 711931"/>
              <a:gd name="connsiteX3" fmla="*/ 990600 w 990600"/>
              <a:gd name="connsiteY3" fmla="*/ 355966 h 711931"/>
              <a:gd name="connsiteX4" fmla="*/ 990600 w 990600"/>
              <a:gd name="connsiteY4" fmla="*/ 711931 h 711931"/>
              <a:gd name="connsiteX5" fmla="*/ 505206 w 990600"/>
              <a:gd name="connsiteY5" fmla="*/ 711931 h 711931"/>
              <a:gd name="connsiteX6" fmla="*/ 0 w 990600"/>
              <a:gd name="connsiteY6" fmla="*/ 711931 h 711931"/>
              <a:gd name="connsiteX7" fmla="*/ 0 w 990600"/>
              <a:gd name="connsiteY7" fmla="*/ 370204 h 711931"/>
              <a:gd name="connsiteX8" fmla="*/ 0 w 990600"/>
              <a:gd name="connsiteY8" fmla="*/ 0 h 7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 h="711931" extrusionOk="0">
                <a:moveTo>
                  <a:pt x="0" y="0"/>
                </a:moveTo>
                <a:cubicBezTo>
                  <a:pt x="148019" y="-598"/>
                  <a:pt x="388454" y="-17075"/>
                  <a:pt x="515112" y="0"/>
                </a:cubicBezTo>
                <a:cubicBezTo>
                  <a:pt x="641770" y="17075"/>
                  <a:pt x="855086" y="13570"/>
                  <a:pt x="990600" y="0"/>
                </a:cubicBezTo>
                <a:cubicBezTo>
                  <a:pt x="988862" y="113914"/>
                  <a:pt x="988775" y="249722"/>
                  <a:pt x="990600" y="355966"/>
                </a:cubicBezTo>
                <a:cubicBezTo>
                  <a:pt x="992425" y="462210"/>
                  <a:pt x="991739" y="558537"/>
                  <a:pt x="990600" y="711931"/>
                </a:cubicBezTo>
                <a:cubicBezTo>
                  <a:pt x="824079" y="694759"/>
                  <a:pt x="744302" y="718707"/>
                  <a:pt x="505206" y="711931"/>
                </a:cubicBezTo>
                <a:cubicBezTo>
                  <a:pt x="266110" y="705155"/>
                  <a:pt x="127323" y="700659"/>
                  <a:pt x="0" y="711931"/>
                </a:cubicBezTo>
                <a:cubicBezTo>
                  <a:pt x="14640" y="629114"/>
                  <a:pt x="-3988" y="504678"/>
                  <a:pt x="0" y="370204"/>
                </a:cubicBezTo>
                <a:cubicBezTo>
                  <a:pt x="3988" y="235730"/>
                  <a:pt x="-7789" y="154183"/>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Rectangle 20">
            <a:extLst>
              <a:ext uri="{FF2B5EF4-FFF2-40B4-BE49-F238E27FC236}">
                <a16:creationId xmlns:a16="http://schemas.microsoft.com/office/drawing/2014/main" id="{630889AB-71CE-9C20-725F-8EE67EAA2DEE}"/>
              </a:ext>
            </a:extLst>
          </p:cNvPr>
          <p:cNvSpPr/>
          <p:nvPr/>
        </p:nvSpPr>
        <p:spPr>
          <a:xfrm>
            <a:off x="1702235" y="2946353"/>
            <a:ext cx="990600" cy="597569"/>
          </a:xfrm>
          <a:custGeom>
            <a:avLst/>
            <a:gdLst>
              <a:gd name="connsiteX0" fmla="*/ 0 w 990600"/>
              <a:gd name="connsiteY0" fmla="*/ 0 h 597569"/>
              <a:gd name="connsiteX1" fmla="*/ 515112 w 990600"/>
              <a:gd name="connsiteY1" fmla="*/ 0 h 597569"/>
              <a:gd name="connsiteX2" fmla="*/ 990600 w 990600"/>
              <a:gd name="connsiteY2" fmla="*/ 0 h 597569"/>
              <a:gd name="connsiteX3" fmla="*/ 990600 w 990600"/>
              <a:gd name="connsiteY3" fmla="*/ 597569 h 597569"/>
              <a:gd name="connsiteX4" fmla="*/ 505206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2" name="Picture 2" descr="Vi heter nå bspoke">
            <a:extLst>
              <a:ext uri="{FF2B5EF4-FFF2-40B4-BE49-F238E27FC236}">
                <a16:creationId xmlns:a16="http://schemas.microsoft.com/office/drawing/2014/main" id="{7CD686E1-6490-C7FF-12FA-3F33506FB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973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1F809FC-D905-9C3D-B2DB-4C0F65ED9855}"/>
              </a:ext>
            </a:extLst>
          </p:cNvPr>
          <p:cNvSpPr/>
          <p:nvPr/>
        </p:nvSpPr>
        <p:spPr>
          <a:xfrm>
            <a:off x="1656348" y="2035341"/>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9" name="TextBox 8">
            <a:extLst>
              <a:ext uri="{FF2B5EF4-FFF2-40B4-BE49-F238E27FC236}">
                <a16:creationId xmlns:a16="http://schemas.microsoft.com/office/drawing/2014/main" id="{99345E2E-4750-978E-8443-9671F8562679}"/>
              </a:ext>
            </a:extLst>
          </p:cNvPr>
          <p:cNvSpPr txBox="1"/>
          <p:nvPr/>
        </p:nvSpPr>
        <p:spPr>
          <a:xfrm>
            <a:off x="30555" y="0"/>
            <a:ext cx="2205155" cy="369332"/>
          </a:xfrm>
          <a:prstGeom prst="rect">
            <a:avLst/>
          </a:prstGeom>
          <a:noFill/>
        </p:spPr>
        <p:txBody>
          <a:bodyPr wrap="none" rtlCol="0">
            <a:spAutoFit/>
          </a:bodyPr>
          <a:lstStyle/>
          <a:p>
            <a:r>
              <a:rPr lang="en-NO" dirty="0"/>
              <a:t>Sociable unit testing</a:t>
            </a:r>
          </a:p>
        </p:txBody>
      </p:sp>
      <p:sp>
        <p:nvSpPr>
          <p:cNvPr id="2" name="Rectangle 1">
            <a:extLst>
              <a:ext uri="{FF2B5EF4-FFF2-40B4-BE49-F238E27FC236}">
                <a16:creationId xmlns:a16="http://schemas.microsoft.com/office/drawing/2014/main" id="{B1C78EC6-43CC-5BC1-CD02-5D38806041DA}"/>
              </a:ext>
            </a:extLst>
          </p:cNvPr>
          <p:cNvSpPr/>
          <p:nvPr/>
        </p:nvSpPr>
        <p:spPr>
          <a:xfrm>
            <a:off x="505014" y="2359191"/>
            <a:ext cx="990600" cy="547437"/>
          </a:xfrm>
          <a:custGeom>
            <a:avLst/>
            <a:gdLst>
              <a:gd name="connsiteX0" fmla="*/ 0 w 990600"/>
              <a:gd name="connsiteY0" fmla="*/ 0 h 547437"/>
              <a:gd name="connsiteX1" fmla="*/ 485394 w 990600"/>
              <a:gd name="connsiteY1" fmla="*/ 0 h 547437"/>
              <a:gd name="connsiteX2" fmla="*/ 990600 w 990600"/>
              <a:gd name="connsiteY2" fmla="*/ 0 h 547437"/>
              <a:gd name="connsiteX3" fmla="*/ 990600 w 990600"/>
              <a:gd name="connsiteY3" fmla="*/ 547437 h 547437"/>
              <a:gd name="connsiteX4" fmla="*/ 515112 w 990600"/>
              <a:gd name="connsiteY4" fmla="*/ 547437 h 547437"/>
              <a:gd name="connsiteX5" fmla="*/ 0 w 990600"/>
              <a:gd name="connsiteY5" fmla="*/ 547437 h 547437"/>
              <a:gd name="connsiteX6" fmla="*/ 0 w 990600"/>
              <a:gd name="connsiteY6" fmla="*/ 0 h 54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47437" fill="none" extrusionOk="0">
                <a:moveTo>
                  <a:pt x="0" y="0"/>
                </a:moveTo>
                <a:cubicBezTo>
                  <a:pt x="223045" y="-7375"/>
                  <a:pt x="375320" y="13957"/>
                  <a:pt x="485394" y="0"/>
                </a:cubicBezTo>
                <a:cubicBezTo>
                  <a:pt x="595468" y="-13957"/>
                  <a:pt x="866406" y="8524"/>
                  <a:pt x="990600" y="0"/>
                </a:cubicBezTo>
                <a:cubicBezTo>
                  <a:pt x="978240" y="166834"/>
                  <a:pt x="999558" y="300444"/>
                  <a:pt x="990600" y="547437"/>
                </a:cubicBezTo>
                <a:cubicBezTo>
                  <a:pt x="888850" y="557187"/>
                  <a:pt x="698899" y="536246"/>
                  <a:pt x="515112" y="547437"/>
                </a:cubicBezTo>
                <a:cubicBezTo>
                  <a:pt x="331325" y="558628"/>
                  <a:pt x="217700" y="567671"/>
                  <a:pt x="0" y="547437"/>
                </a:cubicBezTo>
                <a:cubicBezTo>
                  <a:pt x="-16052" y="363186"/>
                  <a:pt x="-18256" y="127105"/>
                  <a:pt x="0" y="0"/>
                </a:cubicBezTo>
                <a:close/>
              </a:path>
              <a:path w="990600" h="547437" stroke="0" extrusionOk="0">
                <a:moveTo>
                  <a:pt x="0" y="0"/>
                </a:moveTo>
                <a:cubicBezTo>
                  <a:pt x="148019" y="-598"/>
                  <a:pt x="388454" y="-17075"/>
                  <a:pt x="515112" y="0"/>
                </a:cubicBezTo>
                <a:cubicBezTo>
                  <a:pt x="641770" y="17075"/>
                  <a:pt x="855086" y="13570"/>
                  <a:pt x="990600" y="0"/>
                </a:cubicBezTo>
                <a:cubicBezTo>
                  <a:pt x="993435" y="199212"/>
                  <a:pt x="1017316" y="308963"/>
                  <a:pt x="990600" y="547437"/>
                </a:cubicBezTo>
                <a:cubicBezTo>
                  <a:pt x="790354" y="525024"/>
                  <a:pt x="678882" y="523311"/>
                  <a:pt x="505206" y="547437"/>
                </a:cubicBezTo>
                <a:cubicBezTo>
                  <a:pt x="331530" y="571563"/>
                  <a:pt x="218520" y="564119"/>
                  <a:pt x="0" y="547437"/>
                </a:cubicBezTo>
                <a:cubicBezTo>
                  <a:pt x="10380" y="413309"/>
                  <a:pt x="-16883" y="17768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3" name="Rectangle 2">
            <a:extLst>
              <a:ext uri="{FF2B5EF4-FFF2-40B4-BE49-F238E27FC236}">
                <a16:creationId xmlns:a16="http://schemas.microsoft.com/office/drawing/2014/main" id="{D097C165-1841-7494-45AD-F0AE82541D6F}"/>
              </a:ext>
            </a:extLst>
          </p:cNvPr>
          <p:cNvSpPr/>
          <p:nvPr/>
        </p:nvSpPr>
        <p:spPr>
          <a:xfrm>
            <a:off x="8085231" y="2123598"/>
            <a:ext cx="1093492" cy="960586"/>
          </a:xfrm>
          <a:custGeom>
            <a:avLst/>
            <a:gdLst>
              <a:gd name="connsiteX0" fmla="*/ 0 w 1093492"/>
              <a:gd name="connsiteY0" fmla="*/ 0 h 960586"/>
              <a:gd name="connsiteX1" fmla="*/ 546746 w 1093492"/>
              <a:gd name="connsiteY1" fmla="*/ 0 h 960586"/>
              <a:gd name="connsiteX2" fmla="*/ 1093492 w 1093492"/>
              <a:gd name="connsiteY2" fmla="*/ 0 h 960586"/>
              <a:gd name="connsiteX3" fmla="*/ 1093492 w 1093492"/>
              <a:gd name="connsiteY3" fmla="*/ 451475 h 960586"/>
              <a:gd name="connsiteX4" fmla="*/ 1093492 w 1093492"/>
              <a:gd name="connsiteY4" fmla="*/ 960586 h 960586"/>
              <a:gd name="connsiteX5" fmla="*/ 568616 w 1093492"/>
              <a:gd name="connsiteY5" fmla="*/ 960586 h 960586"/>
              <a:gd name="connsiteX6" fmla="*/ 0 w 1093492"/>
              <a:gd name="connsiteY6" fmla="*/ 960586 h 960586"/>
              <a:gd name="connsiteX7" fmla="*/ 0 w 1093492"/>
              <a:gd name="connsiteY7" fmla="*/ 470687 h 960586"/>
              <a:gd name="connsiteX8" fmla="*/ 0 w 1093492"/>
              <a:gd name="connsiteY8" fmla="*/ 0 h 9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960586" fill="none" extrusionOk="0">
                <a:moveTo>
                  <a:pt x="0" y="0"/>
                </a:moveTo>
                <a:cubicBezTo>
                  <a:pt x="142135" y="27161"/>
                  <a:pt x="273856" y="-12708"/>
                  <a:pt x="546746" y="0"/>
                </a:cubicBezTo>
                <a:cubicBezTo>
                  <a:pt x="819636" y="12708"/>
                  <a:pt x="894032" y="3944"/>
                  <a:pt x="1093492" y="0"/>
                </a:cubicBezTo>
                <a:cubicBezTo>
                  <a:pt x="1086735" y="138128"/>
                  <a:pt x="1096749" y="350392"/>
                  <a:pt x="1093492" y="451475"/>
                </a:cubicBezTo>
                <a:cubicBezTo>
                  <a:pt x="1090235" y="552558"/>
                  <a:pt x="1072470" y="771101"/>
                  <a:pt x="1093492" y="960586"/>
                </a:cubicBezTo>
                <a:cubicBezTo>
                  <a:pt x="837319" y="985301"/>
                  <a:pt x="714192" y="960376"/>
                  <a:pt x="568616" y="960586"/>
                </a:cubicBezTo>
                <a:cubicBezTo>
                  <a:pt x="423040" y="960796"/>
                  <a:pt x="192685" y="983212"/>
                  <a:pt x="0" y="960586"/>
                </a:cubicBezTo>
                <a:cubicBezTo>
                  <a:pt x="-10740" y="761764"/>
                  <a:pt x="-23287" y="705517"/>
                  <a:pt x="0" y="470687"/>
                </a:cubicBezTo>
                <a:cubicBezTo>
                  <a:pt x="23287" y="235857"/>
                  <a:pt x="5419" y="120263"/>
                  <a:pt x="0" y="0"/>
                </a:cubicBezTo>
                <a:close/>
              </a:path>
              <a:path w="1093492" h="960586" stroke="0" extrusionOk="0">
                <a:moveTo>
                  <a:pt x="0" y="0"/>
                </a:moveTo>
                <a:cubicBezTo>
                  <a:pt x="190362" y="-7026"/>
                  <a:pt x="368892" y="23261"/>
                  <a:pt x="568616" y="0"/>
                </a:cubicBezTo>
                <a:cubicBezTo>
                  <a:pt x="768340" y="-23261"/>
                  <a:pt x="876270" y="-11058"/>
                  <a:pt x="1093492" y="0"/>
                </a:cubicBezTo>
                <a:cubicBezTo>
                  <a:pt x="1096825" y="121432"/>
                  <a:pt x="1072304" y="309468"/>
                  <a:pt x="1093492" y="480293"/>
                </a:cubicBezTo>
                <a:cubicBezTo>
                  <a:pt x="1114680" y="651118"/>
                  <a:pt x="1070293" y="862093"/>
                  <a:pt x="1093492" y="960586"/>
                </a:cubicBezTo>
                <a:cubicBezTo>
                  <a:pt x="905758" y="938956"/>
                  <a:pt x="769257" y="971212"/>
                  <a:pt x="557681" y="960586"/>
                </a:cubicBezTo>
                <a:cubicBezTo>
                  <a:pt x="346105" y="949960"/>
                  <a:pt x="174261" y="975281"/>
                  <a:pt x="0" y="960586"/>
                </a:cubicBezTo>
                <a:cubicBezTo>
                  <a:pt x="8536" y="862683"/>
                  <a:pt x="-3437" y="693580"/>
                  <a:pt x="0" y="499505"/>
                </a:cubicBezTo>
                <a:cubicBezTo>
                  <a:pt x="3437" y="305430"/>
                  <a:pt x="12637" y="10020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0" name="Rectangle 9">
            <a:extLst>
              <a:ext uri="{FF2B5EF4-FFF2-40B4-BE49-F238E27FC236}">
                <a16:creationId xmlns:a16="http://schemas.microsoft.com/office/drawing/2014/main" id="{DAD8CC89-32FE-7032-FD4F-5651930F7EE8}"/>
              </a:ext>
            </a:extLst>
          </p:cNvPr>
          <p:cNvSpPr/>
          <p:nvPr/>
        </p:nvSpPr>
        <p:spPr>
          <a:xfrm>
            <a:off x="8139142" y="3428999"/>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1" name="Rectangle 10">
            <a:extLst>
              <a:ext uri="{FF2B5EF4-FFF2-40B4-BE49-F238E27FC236}">
                <a16:creationId xmlns:a16="http://schemas.microsoft.com/office/drawing/2014/main" id="{DF8B41E2-43DF-3055-CEB2-CE1FAC3E5920}"/>
              </a:ext>
            </a:extLst>
          </p:cNvPr>
          <p:cNvSpPr/>
          <p:nvPr/>
        </p:nvSpPr>
        <p:spPr>
          <a:xfrm>
            <a:off x="482523" y="3084184"/>
            <a:ext cx="990600" cy="711931"/>
          </a:xfrm>
          <a:custGeom>
            <a:avLst/>
            <a:gdLst>
              <a:gd name="connsiteX0" fmla="*/ 0 w 990600"/>
              <a:gd name="connsiteY0" fmla="*/ 0 h 711931"/>
              <a:gd name="connsiteX1" fmla="*/ 515112 w 990600"/>
              <a:gd name="connsiteY1" fmla="*/ 0 h 711931"/>
              <a:gd name="connsiteX2" fmla="*/ 990600 w 990600"/>
              <a:gd name="connsiteY2" fmla="*/ 0 h 711931"/>
              <a:gd name="connsiteX3" fmla="*/ 990600 w 990600"/>
              <a:gd name="connsiteY3" fmla="*/ 355966 h 711931"/>
              <a:gd name="connsiteX4" fmla="*/ 990600 w 990600"/>
              <a:gd name="connsiteY4" fmla="*/ 711931 h 711931"/>
              <a:gd name="connsiteX5" fmla="*/ 505206 w 990600"/>
              <a:gd name="connsiteY5" fmla="*/ 711931 h 711931"/>
              <a:gd name="connsiteX6" fmla="*/ 0 w 990600"/>
              <a:gd name="connsiteY6" fmla="*/ 711931 h 711931"/>
              <a:gd name="connsiteX7" fmla="*/ 0 w 990600"/>
              <a:gd name="connsiteY7" fmla="*/ 370204 h 711931"/>
              <a:gd name="connsiteX8" fmla="*/ 0 w 990600"/>
              <a:gd name="connsiteY8" fmla="*/ 0 h 7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 h="711931" extrusionOk="0">
                <a:moveTo>
                  <a:pt x="0" y="0"/>
                </a:moveTo>
                <a:cubicBezTo>
                  <a:pt x="148019" y="-598"/>
                  <a:pt x="388454" y="-17075"/>
                  <a:pt x="515112" y="0"/>
                </a:cubicBezTo>
                <a:cubicBezTo>
                  <a:pt x="641770" y="17075"/>
                  <a:pt x="855086" y="13570"/>
                  <a:pt x="990600" y="0"/>
                </a:cubicBezTo>
                <a:cubicBezTo>
                  <a:pt x="988862" y="113914"/>
                  <a:pt x="988775" y="249722"/>
                  <a:pt x="990600" y="355966"/>
                </a:cubicBezTo>
                <a:cubicBezTo>
                  <a:pt x="992425" y="462210"/>
                  <a:pt x="991739" y="558537"/>
                  <a:pt x="990600" y="711931"/>
                </a:cubicBezTo>
                <a:cubicBezTo>
                  <a:pt x="824079" y="694759"/>
                  <a:pt x="744302" y="718707"/>
                  <a:pt x="505206" y="711931"/>
                </a:cubicBezTo>
                <a:cubicBezTo>
                  <a:pt x="266110" y="705155"/>
                  <a:pt x="127323" y="700659"/>
                  <a:pt x="0" y="711931"/>
                </a:cubicBezTo>
                <a:cubicBezTo>
                  <a:pt x="14640" y="629114"/>
                  <a:pt x="-3988" y="504678"/>
                  <a:pt x="0" y="370204"/>
                </a:cubicBezTo>
                <a:cubicBezTo>
                  <a:pt x="3988" y="235730"/>
                  <a:pt x="-7789" y="154183"/>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ectangle 11">
            <a:extLst>
              <a:ext uri="{FF2B5EF4-FFF2-40B4-BE49-F238E27FC236}">
                <a16:creationId xmlns:a16="http://schemas.microsoft.com/office/drawing/2014/main" id="{4097B45A-6995-7D44-518E-D03B8EBCEE09}"/>
              </a:ext>
            </a:extLst>
          </p:cNvPr>
          <p:cNvSpPr/>
          <p:nvPr/>
        </p:nvSpPr>
        <p:spPr>
          <a:xfrm>
            <a:off x="8136678" y="4004550"/>
            <a:ext cx="990600" cy="526262"/>
          </a:xfrm>
          <a:custGeom>
            <a:avLst/>
            <a:gdLst>
              <a:gd name="connsiteX0" fmla="*/ 0 w 990600"/>
              <a:gd name="connsiteY0" fmla="*/ 0 h 526262"/>
              <a:gd name="connsiteX1" fmla="*/ 485394 w 990600"/>
              <a:gd name="connsiteY1" fmla="*/ 0 h 526262"/>
              <a:gd name="connsiteX2" fmla="*/ 990600 w 990600"/>
              <a:gd name="connsiteY2" fmla="*/ 0 h 526262"/>
              <a:gd name="connsiteX3" fmla="*/ 990600 w 990600"/>
              <a:gd name="connsiteY3" fmla="*/ 526262 h 526262"/>
              <a:gd name="connsiteX4" fmla="*/ 515112 w 990600"/>
              <a:gd name="connsiteY4" fmla="*/ 526262 h 526262"/>
              <a:gd name="connsiteX5" fmla="*/ 0 w 990600"/>
              <a:gd name="connsiteY5" fmla="*/ 526262 h 526262"/>
              <a:gd name="connsiteX6" fmla="*/ 0 w 990600"/>
              <a:gd name="connsiteY6" fmla="*/ 0 h 52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26262" fill="none" extrusionOk="0">
                <a:moveTo>
                  <a:pt x="0" y="0"/>
                </a:moveTo>
                <a:cubicBezTo>
                  <a:pt x="223045" y="-7375"/>
                  <a:pt x="375320" y="13957"/>
                  <a:pt x="485394" y="0"/>
                </a:cubicBezTo>
                <a:cubicBezTo>
                  <a:pt x="595468" y="-13957"/>
                  <a:pt x="866406" y="8524"/>
                  <a:pt x="990600" y="0"/>
                </a:cubicBezTo>
                <a:cubicBezTo>
                  <a:pt x="980554" y="172964"/>
                  <a:pt x="1007953" y="303464"/>
                  <a:pt x="990600" y="526262"/>
                </a:cubicBezTo>
                <a:cubicBezTo>
                  <a:pt x="888850" y="536012"/>
                  <a:pt x="698899" y="515071"/>
                  <a:pt x="515112" y="526262"/>
                </a:cubicBezTo>
                <a:cubicBezTo>
                  <a:pt x="331325" y="537453"/>
                  <a:pt x="217700" y="546496"/>
                  <a:pt x="0" y="526262"/>
                </a:cubicBezTo>
                <a:cubicBezTo>
                  <a:pt x="20108" y="364851"/>
                  <a:pt x="13020" y="263099"/>
                  <a:pt x="0" y="0"/>
                </a:cubicBezTo>
                <a:close/>
              </a:path>
              <a:path w="990600" h="526262" stroke="0" extrusionOk="0">
                <a:moveTo>
                  <a:pt x="0" y="0"/>
                </a:moveTo>
                <a:cubicBezTo>
                  <a:pt x="148019" y="-598"/>
                  <a:pt x="388454" y="-17075"/>
                  <a:pt x="515112" y="0"/>
                </a:cubicBezTo>
                <a:cubicBezTo>
                  <a:pt x="641770" y="17075"/>
                  <a:pt x="855086" y="13570"/>
                  <a:pt x="990600" y="0"/>
                </a:cubicBezTo>
                <a:cubicBezTo>
                  <a:pt x="1005279" y="179076"/>
                  <a:pt x="985787" y="372788"/>
                  <a:pt x="990600" y="526262"/>
                </a:cubicBezTo>
                <a:cubicBezTo>
                  <a:pt x="790354" y="503849"/>
                  <a:pt x="678882" y="502136"/>
                  <a:pt x="505206" y="526262"/>
                </a:cubicBezTo>
                <a:cubicBezTo>
                  <a:pt x="331530" y="550388"/>
                  <a:pt x="218520" y="542944"/>
                  <a:pt x="0" y="526262"/>
                </a:cubicBezTo>
                <a:cubicBezTo>
                  <a:pt x="19396" y="276023"/>
                  <a:pt x="2022" y="250164"/>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13" name="Rectangle 12">
            <a:extLst>
              <a:ext uri="{FF2B5EF4-FFF2-40B4-BE49-F238E27FC236}">
                <a16:creationId xmlns:a16="http://schemas.microsoft.com/office/drawing/2014/main" id="{6AD07A54-6C92-741A-1779-83E11534B368}"/>
              </a:ext>
            </a:extLst>
          </p:cNvPr>
          <p:cNvSpPr/>
          <p:nvPr/>
        </p:nvSpPr>
        <p:spPr>
          <a:xfrm>
            <a:off x="6739883" y="233714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4" name="Rectangle 13">
            <a:extLst>
              <a:ext uri="{FF2B5EF4-FFF2-40B4-BE49-F238E27FC236}">
                <a16:creationId xmlns:a16="http://schemas.microsoft.com/office/drawing/2014/main" id="{4E25BFF1-7BFE-2117-FC61-B33FFEB8F005}"/>
              </a:ext>
            </a:extLst>
          </p:cNvPr>
          <p:cNvSpPr/>
          <p:nvPr/>
        </p:nvSpPr>
        <p:spPr>
          <a:xfrm>
            <a:off x="9339457" y="1276865"/>
            <a:ext cx="1093492" cy="850686"/>
          </a:xfrm>
          <a:custGeom>
            <a:avLst/>
            <a:gdLst>
              <a:gd name="connsiteX0" fmla="*/ 0 w 1093492"/>
              <a:gd name="connsiteY0" fmla="*/ 0 h 850686"/>
              <a:gd name="connsiteX1" fmla="*/ 546746 w 1093492"/>
              <a:gd name="connsiteY1" fmla="*/ 0 h 850686"/>
              <a:gd name="connsiteX2" fmla="*/ 1093492 w 1093492"/>
              <a:gd name="connsiteY2" fmla="*/ 0 h 850686"/>
              <a:gd name="connsiteX3" fmla="*/ 1093492 w 1093492"/>
              <a:gd name="connsiteY3" fmla="*/ 399822 h 850686"/>
              <a:gd name="connsiteX4" fmla="*/ 1093492 w 1093492"/>
              <a:gd name="connsiteY4" fmla="*/ 850686 h 850686"/>
              <a:gd name="connsiteX5" fmla="*/ 568616 w 1093492"/>
              <a:gd name="connsiteY5" fmla="*/ 850686 h 850686"/>
              <a:gd name="connsiteX6" fmla="*/ 0 w 1093492"/>
              <a:gd name="connsiteY6" fmla="*/ 850686 h 850686"/>
              <a:gd name="connsiteX7" fmla="*/ 0 w 1093492"/>
              <a:gd name="connsiteY7" fmla="*/ 416836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fill="none" extrusionOk="0">
                <a:moveTo>
                  <a:pt x="0" y="0"/>
                </a:moveTo>
                <a:cubicBezTo>
                  <a:pt x="142135" y="27161"/>
                  <a:pt x="273856" y="-12708"/>
                  <a:pt x="546746" y="0"/>
                </a:cubicBezTo>
                <a:cubicBezTo>
                  <a:pt x="819636" y="12708"/>
                  <a:pt x="894032" y="3944"/>
                  <a:pt x="1093492" y="0"/>
                </a:cubicBezTo>
                <a:cubicBezTo>
                  <a:pt x="1076979" y="178896"/>
                  <a:pt x="1110997" y="200635"/>
                  <a:pt x="1093492" y="399822"/>
                </a:cubicBezTo>
                <a:cubicBezTo>
                  <a:pt x="1075987" y="599009"/>
                  <a:pt x="1091305" y="692149"/>
                  <a:pt x="1093492" y="850686"/>
                </a:cubicBezTo>
                <a:cubicBezTo>
                  <a:pt x="837319" y="875401"/>
                  <a:pt x="714192" y="850476"/>
                  <a:pt x="568616" y="850686"/>
                </a:cubicBezTo>
                <a:cubicBezTo>
                  <a:pt x="423040" y="850896"/>
                  <a:pt x="192685" y="873312"/>
                  <a:pt x="0" y="850686"/>
                </a:cubicBezTo>
                <a:cubicBezTo>
                  <a:pt x="-8708" y="761550"/>
                  <a:pt x="-19246" y="585030"/>
                  <a:pt x="0" y="416836"/>
                </a:cubicBezTo>
                <a:cubicBezTo>
                  <a:pt x="19246" y="248642"/>
                  <a:pt x="-20483" y="109294"/>
                  <a:pt x="0" y="0"/>
                </a:cubicBezTo>
                <a:close/>
              </a:path>
              <a:path w="1093492" h="850686" stroke="0"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5" name="Rectangle 14">
            <a:extLst>
              <a:ext uri="{FF2B5EF4-FFF2-40B4-BE49-F238E27FC236}">
                <a16:creationId xmlns:a16="http://schemas.microsoft.com/office/drawing/2014/main" id="{365D0DA0-04CB-075D-8565-D4CB600DE634}"/>
              </a:ext>
            </a:extLst>
          </p:cNvPr>
          <p:cNvSpPr/>
          <p:nvPr/>
        </p:nvSpPr>
        <p:spPr>
          <a:xfrm>
            <a:off x="4796289" y="0"/>
            <a:ext cx="1233808" cy="1013254"/>
          </a:xfrm>
          <a:custGeom>
            <a:avLst/>
            <a:gdLst>
              <a:gd name="connsiteX0" fmla="*/ 0 w 1233808"/>
              <a:gd name="connsiteY0" fmla="*/ 0 h 1013254"/>
              <a:gd name="connsiteX1" fmla="*/ 616904 w 1233808"/>
              <a:gd name="connsiteY1" fmla="*/ 0 h 1013254"/>
              <a:gd name="connsiteX2" fmla="*/ 1233808 w 1233808"/>
              <a:gd name="connsiteY2" fmla="*/ 0 h 1013254"/>
              <a:gd name="connsiteX3" fmla="*/ 1233808 w 1233808"/>
              <a:gd name="connsiteY3" fmla="*/ 476229 h 1013254"/>
              <a:gd name="connsiteX4" fmla="*/ 1233808 w 1233808"/>
              <a:gd name="connsiteY4" fmla="*/ 1013254 h 1013254"/>
              <a:gd name="connsiteX5" fmla="*/ 641580 w 1233808"/>
              <a:gd name="connsiteY5" fmla="*/ 1013254 h 1013254"/>
              <a:gd name="connsiteX6" fmla="*/ 0 w 1233808"/>
              <a:gd name="connsiteY6" fmla="*/ 1013254 h 1013254"/>
              <a:gd name="connsiteX7" fmla="*/ 0 w 1233808"/>
              <a:gd name="connsiteY7" fmla="*/ 496494 h 1013254"/>
              <a:gd name="connsiteX8" fmla="*/ 0 w 1233808"/>
              <a:gd name="connsiteY8" fmla="*/ 0 h 101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808" h="1013254" fill="none" extrusionOk="0">
                <a:moveTo>
                  <a:pt x="0" y="0"/>
                </a:moveTo>
                <a:cubicBezTo>
                  <a:pt x="136088" y="17883"/>
                  <a:pt x="355285" y="-14048"/>
                  <a:pt x="616904" y="0"/>
                </a:cubicBezTo>
                <a:cubicBezTo>
                  <a:pt x="878523" y="14048"/>
                  <a:pt x="1007791" y="-18528"/>
                  <a:pt x="1233808" y="0"/>
                </a:cubicBezTo>
                <a:cubicBezTo>
                  <a:pt x="1252109" y="230447"/>
                  <a:pt x="1248268" y="277872"/>
                  <a:pt x="1233808" y="476229"/>
                </a:cubicBezTo>
                <a:cubicBezTo>
                  <a:pt x="1219348" y="674586"/>
                  <a:pt x="1253289" y="839199"/>
                  <a:pt x="1233808" y="1013254"/>
                </a:cubicBezTo>
                <a:cubicBezTo>
                  <a:pt x="966026" y="1008211"/>
                  <a:pt x="789001" y="1006933"/>
                  <a:pt x="641580" y="1013254"/>
                </a:cubicBezTo>
                <a:cubicBezTo>
                  <a:pt x="494159" y="1019575"/>
                  <a:pt x="193512" y="998769"/>
                  <a:pt x="0" y="1013254"/>
                </a:cubicBezTo>
                <a:cubicBezTo>
                  <a:pt x="13857" y="845512"/>
                  <a:pt x="-17802" y="689458"/>
                  <a:pt x="0" y="496494"/>
                </a:cubicBezTo>
                <a:cubicBezTo>
                  <a:pt x="17802" y="303530"/>
                  <a:pt x="18098" y="193179"/>
                  <a:pt x="0" y="0"/>
                </a:cubicBezTo>
                <a:close/>
              </a:path>
              <a:path w="1233808" h="1013254" stroke="0" extrusionOk="0">
                <a:moveTo>
                  <a:pt x="0" y="0"/>
                </a:moveTo>
                <a:cubicBezTo>
                  <a:pt x="131512" y="-25267"/>
                  <a:pt x="481199" y="27664"/>
                  <a:pt x="641580" y="0"/>
                </a:cubicBezTo>
                <a:cubicBezTo>
                  <a:pt x="801961" y="-27664"/>
                  <a:pt x="989125" y="-18345"/>
                  <a:pt x="1233808" y="0"/>
                </a:cubicBezTo>
                <a:cubicBezTo>
                  <a:pt x="1258855" y="208220"/>
                  <a:pt x="1254053" y="354694"/>
                  <a:pt x="1233808" y="506627"/>
                </a:cubicBezTo>
                <a:cubicBezTo>
                  <a:pt x="1213563" y="658560"/>
                  <a:pt x="1251671" y="900458"/>
                  <a:pt x="1233808" y="1013254"/>
                </a:cubicBezTo>
                <a:cubicBezTo>
                  <a:pt x="932455" y="1009103"/>
                  <a:pt x="797966" y="995349"/>
                  <a:pt x="629242" y="1013254"/>
                </a:cubicBezTo>
                <a:cubicBezTo>
                  <a:pt x="460518" y="1031159"/>
                  <a:pt x="158494" y="1032754"/>
                  <a:pt x="0" y="1013254"/>
                </a:cubicBezTo>
                <a:cubicBezTo>
                  <a:pt x="-11567" y="881568"/>
                  <a:pt x="-7067" y="744082"/>
                  <a:pt x="0" y="526892"/>
                </a:cubicBezTo>
                <a:cubicBezTo>
                  <a:pt x="7067" y="309702"/>
                  <a:pt x="-22998" y="146323"/>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7" name="Rectangle 16">
            <a:extLst>
              <a:ext uri="{FF2B5EF4-FFF2-40B4-BE49-F238E27FC236}">
                <a16:creationId xmlns:a16="http://schemas.microsoft.com/office/drawing/2014/main" id="{5557E713-602F-2A37-FDCA-81D36C367468}"/>
              </a:ext>
            </a:extLst>
          </p:cNvPr>
          <p:cNvSpPr/>
          <p:nvPr/>
        </p:nvSpPr>
        <p:spPr>
          <a:xfrm>
            <a:off x="4754995" y="170220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Rectangle 17">
            <a:extLst>
              <a:ext uri="{FF2B5EF4-FFF2-40B4-BE49-F238E27FC236}">
                <a16:creationId xmlns:a16="http://schemas.microsoft.com/office/drawing/2014/main" id="{03C2A518-9B98-2725-312C-2FE8B9628D77}"/>
              </a:ext>
            </a:extLst>
          </p:cNvPr>
          <p:cNvSpPr/>
          <p:nvPr/>
        </p:nvSpPr>
        <p:spPr>
          <a:xfrm>
            <a:off x="9382215" y="2147311"/>
            <a:ext cx="1093492" cy="850686"/>
          </a:xfrm>
          <a:custGeom>
            <a:avLst/>
            <a:gdLst>
              <a:gd name="connsiteX0" fmla="*/ 0 w 1093492"/>
              <a:gd name="connsiteY0" fmla="*/ 0 h 850686"/>
              <a:gd name="connsiteX1" fmla="*/ 568616 w 1093492"/>
              <a:gd name="connsiteY1" fmla="*/ 0 h 850686"/>
              <a:gd name="connsiteX2" fmla="*/ 1093492 w 1093492"/>
              <a:gd name="connsiteY2" fmla="*/ 0 h 850686"/>
              <a:gd name="connsiteX3" fmla="*/ 1093492 w 1093492"/>
              <a:gd name="connsiteY3" fmla="*/ 425343 h 850686"/>
              <a:gd name="connsiteX4" fmla="*/ 1093492 w 1093492"/>
              <a:gd name="connsiteY4" fmla="*/ 850686 h 850686"/>
              <a:gd name="connsiteX5" fmla="*/ 557681 w 1093492"/>
              <a:gd name="connsiteY5" fmla="*/ 850686 h 850686"/>
              <a:gd name="connsiteX6" fmla="*/ 0 w 1093492"/>
              <a:gd name="connsiteY6" fmla="*/ 850686 h 850686"/>
              <a:gd name="connsiteX7" fmla="*/ 0 w 1093492"/>
              <a:gd name="connsiteY7" fmla="*/ 442357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9" name="Rectangle 18">
            <a:extLst>
              <a:ext uri="{FF2B5EF4-FFF2-40B4-BE49-F238E27FC236}">
                <a16:creationId xmlns:a16="http://schemas.microsoft.com/office/drawing/2014/main" id="{B31D9B2D-6262-2CA2-BBA9-520DFFF7EE04}"/>
              </a:ext>
            </a:extLst>
          </p:cNvPr>
          <p:cNvSpPr/>
          <p:nvPr/>
        </p:nvSpPr>
        <p:spPr>
          <a:xfrm>
            <a:off x="9382215" y="3027000"/>
            <a:ext cx="1093492" cy="696503"/>
          </a:xfrm>
          <a:custGeom>
            <a:avLst/>
            <a:gdLst>
              <a:gd name="connsiteX0" fmla="*/ 0 w 1093492"/>
              <a:gd name="connsiteY0" fmla="*/ 0 h 696503"/>
              <a:gd name="connsiteX1" fmla="*/ 535811 w 1093492"/>
              <a:gd name="connsiteY1" fmla="*/ 0 h 696503"/>
              <a:gd name="connsiteX2" fmla="*/ 1093492 w 1093492"/>
              <a:gd name="connsiteY2" fmla="*/ 0 h 696503"/>
              <a:gd name="connsiteX3" fmla="*/ 1093492 w 1093492"/>
              <a:gd name="connsiteY3" fmla="*/ 696503 h 696503"/>
              <a:gd name="connsiteX4" fmla="*/ 568616 w 1093492"/>
              <a:gd name="connsiteY4" fmla="*/ 696503 h 696503"/>
              <a:gd name="connsiteX5" fmla="*/ 0 w 1093492"/>
              <a:gd name="connsiteY5" fmla="*/ 696503 h 696503"/>
              <a:gd name="connsiteX6" fmla="*/ 0 w 1093492"/>
              <a:gd name="connsiteY6" fmla="*/ 0 h 6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696503" fill="none" extrusionOk="0">
                <a:moveTo>
                  <a:pt x="0" y="0"/>
                </a:moveTo>
                <a:cubicBezTo>
                  <a:pt x="238493" y="19929"/>
                  <a:pt x="420392" y="19430"/>
                  <a:pt x="535811" y="0"/>
                </a:cubicBezTo>
                <a:cubicBezTo>
                  <a:pt x="651230" y="-19430"/>
                  <a:pt x="954344" y="-12420"/>
                  <a:pt x="1093492" y="0"/>
                </a:cubicBezTo>
                <a:cubicBezTo>
                  <a:pt x="1095579" y="292422"/>
                  <a:pt x="1108364" y="504773"/>
                  <a:pt x="1093492" y="696503"/>
                </a:cubicBezTo>
                <a:cubicBezTo>
                  <a:pt x="933483" y="686356"/>
                  <a:pt x="725320" y="703190"/>
                  <a:pt x="568616" y="696503"/>
                </a:cubicBezTo>
                <a:cubicBezTo>
                  <a:pt x="411912" y="689816"/>
                  <a:pt x="248214" y="699930"/>
                  <a:pt x="0" y="696503"/>
                </a:cubicBezTo>
                <a:cubicBezTo>
                  <a:pt x="-30392" y="408500"/>
                  <a:pt x="-20373" y="179099"/>
                  <a:pt x="0" y="0"/>
                </a:cubicBezTo>
                <a:close/>
              </a:path>
              <a:path w="1093492" h="696503" stroke="0" extrusionOk="0">
                <a:moveTo>
                  <a:pt x="0" y="0"/>
                </a:moveTo>
                <a:cubicBezTo>
                  <a:pt x="190362" y="-7026"/>
                  <a:pt x="368892" y="23261"/>
                  <a:pt x="568616" y="0"/>
                </a:cubicBezTo>
                <a:cubicBezTo>
                  <a:pt x="768340" y="-23261"/>
                  <a:pt x="876270" y="-11058"/>
                  <a:pt x="1093492" y="0"/>
                </a:cubicBezTo>
                <a:cubicBezTo>
                  <a:pt x="1073205" y="330607"/>
                  <a:pt x="1104824" y="535624"/>
                  <a:pt x="1093492" y="696503"/>
                </a:cubicBezTo>
                <a:cubicBezTo>
                  <a:pt x="834979" y="672274"/>
                  <a:pt x="778029" y="671396"/>
                  <a:pt x="557681" y="696503"/>
                </a:cubicBezTo>
                <a:cubicBezTo>
                  <a:pt x="337333" y="721610"/>
                  <a:pt x="209527" y="698155"/>
                  <a:pt x="0" y="696503"/>
                </a:cubicBezTo>
                <a:cubicBezTo>
                  <a:pt x="-10873" y="498880"/>
                  <a:pt x="-28365" y="232202"/>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20" name="Rectangle 19">
            <a:extLst>
              <a:ext uri="{FF2B5EF4-FFF2-40B4-BE49-F238E27FC236}">
                <a16:creationId xmlns:a16="http://schemas.microsoft.com/office/drawing/2014/main" id="{BBA5FC4A-1310-5475-1775-3BFEDCA9950B}"/>
              </a:ext>
            </a:extLst>
          </p:cNvPr>
          <p:cNvSpPr/>
          <p:nvPr/>
        </p:nvSpPr>
        <p:spPr>
          <a:xfrm>
            <a:off x="9469304" y="3796114"/>
            <a:ext cx="990600" cy="734697"/>
          </a:xfrm>
          <a:custGeom>
            <a:avLst/>
            <a:gdLst>
              <a:gd name="connsiteX0" fmla="*/ 0 w 990600"/>
              <a:gd name="connsiteY0" fmla="*/ 0 h 734697"/>
              <a:gd name="connsiteX1" fmla="*/ 495300 w 990600"/>
              <a:gd name="connsiteY1" fmla="*/ 0 h 734697"/>
              <a:gd name="connsiteX2" fmla="*/ 990600 w 990600"/>
              <a:gd name="connsiteY2" fmla="*/ 0 h 734697"/>
              <a:gd name="connsiteX3" fmla="*/ 990600 w 990600"/>
              <a:gd name="connsiteY3" fmla="*/ 345308 h 734697"/>
              <a:gd name="connsiteX4" fmla="*/ 990600 w 990600"/>
              <a:gd name="connsiteY4" fmla="*/ 734697 h 734697"/>
              <a:gd name="connsiteX5" fmla="*/ 515112 w 990600"/>
              <a:gd name="connsiteY5" fmla="*/ 734697 h 734697"/>
              <a:gd name="connsiteX6" fmla="*/ 0 w 990600"/>
              <a:gd name="connsiteY6" fmla="*/ 734697 h 734697"/>
              <a:gd name="connsiteX7" fmla="*/ 0 w 990600"/>
              <a:gd name="connsiteY7" fmla="*/ 360002 h 734697"/>
              <a:gd name="connsiteX8" fmla="*/ 0 w 990600"/>
              <a:gd name="connsiteY8" fmla="*/ 0 h 7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 h="734697" fill="none" extrusionOk="0">
                <a:moveTo>
                  <a:pt x="0" y="0"/>
                </a:moveTo>
                <a:cubicBezTo>
                  <a:pt x="137617" y="13744"/>
                  <a:pt x="272356" y="-23342"/>
                  <a:pt x="495300" y="0"/>
                </a:cubicBezTo>
                <a:cubicBezTo>
                  <a:pt x="718244" y="23342"/>
                  <a:pt x="833898" y="4234"/>
                  <a:pt x="990600" y="0"/>
                </a:cubicBezTo>
                <a:cubicBezTo>
                  <a:pt x="1002404" y="97256"/>
                  <a:pt x="989940" y="201197"/>
                  <a:pt x="990600" y="345308"/>
                </a:cubicBezTo>
                <a:cubicBezTo>
                  <a:pt x="991260" y="489419"/>
                  <a:pt x="977992" y="621217"/>
                  <a:pt x="990600" y="734697"/>
                </a:cubicBezTo>
                <a:cubicBezTo>
                  <a:pt x="783511" y="714889"/>
                  <a:pt x="697553" y="756480"/>
                  <a:pt x="515112" y="734697"/>
                </a:cubicBezTo>
                <a:cubicBezTo>
                  <a:pt x="332671" y="712914"/>
                  <a:pt x="252501" y="727962"/>
                  <a:pt x="0" y="734697"/>
                </a:cubicBezTo>
                <a:cubicBezTo>
                  <a:pt x="-10755" y="614657"/>
                  <a:pt x="-8454" y="437592"/>
                  <a:pt x="0" y="360002"/>
                </a:cubicBezTo>
                <a:cubicBezTo>
                  <a:pt x="8454" y="282412"/>
                  <a:pt x="13351" y="144224"/>
                  <a:pt x="0" y="0"/>
                </a:cubicBezTo>
                <a:close/>
              </a:path>
              <a:path w="990600" h="734697" stroke="0" extrusionOk="0">
                <a:moveTo>
                  <a:pt x="0" y="0"/>
                </a:moveTo>
                <a:cubicBezTo>
                  <a:pt x="148019" y="-598"/>
                  <a:pt x="388454" y="-17075"/>
                  <a:pt x="515112" y="0"/>
                </a:cubicBezTo>
                <a:cubicBezTo>
                  <a:pt x="641770" y="17075"/>
                  <a:pt x="855086" y="13570"/>
                  <a:pt x="990600" y="0"/>
                </a:cubicBezTo>
                <a:cubicBezTo>
                  <a:pt x="982058" y="183404"/>
                  <a:pt x="977775" y="185463"/>
                  <a:pt x="990600" y="367349"/>
                </a:cubicBezTo>
                <a:cubicBezTo>
                  <a:pt x="1003425" y="549235"/>
                  <a:pt x="998785" y="601479"/>
                  <a:pt x="990600" y="734697"/>
                </a:cubicBezTo>
                <a:cubicBezTo>
                  <a:pt x="824079" y="717525"/>
                  <a:pt x="744302" y="741473"/>
                  <a:pt x="505206" y="734697"/>
                </a:cubicBezTo>
                <a:cubicBezTo>
                  <a:pt x="266110" y="727921"/>
                  <a:pt x="127323" y="723425"/>
                  <a:pt x="0" y="734697"/>
                </a:cubicBezTo>
                <a:cubicBezTo>
                  <a:pt x="-15398" y="586603"/>
                  <a:pt x="-662" y="502592"/>
                  <a:pt x="0" y="382042"/>
                </a:cubicBezTo>
                <a:cubicBezTo>
                  <a:pt x="662" y="261492"/>
                  <a:pt x="18970" y="82847"/>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1" name="Rectangle 20">
            <a:extLst>
              <a:ext uri="{FF2B5EF4-FFF2-40B4-BE49-F238E27FC236}">
                <a16:creationId xmlns:a16="http://schemas.microsoft.com/office/drawing/2014/main" id="{4C8621FF-D686-BD70-45E6-44AFC01EF2AA}"/>
              </a:ext>
            </a:extLst>
          </p:cNvPr>
          <p:cNvSpPr/>
          <p:nvPr/>
        </p:nvSpPr>
        <p:spPr>
          <a:xfrm>
            <a:off x="4754995" y="3916549"/>
            <a:ext cx="990600" cy="630246"/>
          </a:xfrm>
          <a:custGeom>
            <a:avLst/>
            <a:gdLst>
              <a:gd name="connsiteX0" fmla="*/ 0 w 990600"/>
              <a:gd name="connsiteY0" fmla="*/ 0 h 630246"/>
              <a:gd name="connsiteX1" fmla="*/ 485394 w 990600"/>
              <a:gd name="connsiteY1" fmla="*/ 0 h 630246"/>
              <a:gd name="connsiteX2" fmla="*/ 990600 w 990600"/>
              <a:gd name="connsiteY2" fmla="*/ 0 h 630246"/>
              <a:gd name="connsiteX3" fmla="*/ 990600 w 990600"/>
              <a:gd name="connsiteY3" fmla="*/ 630246 h 630246"/>
              <a:gd name="connsiteX4" fmla="*/ 515112 w 990600"/>
              <a:gd name="connsiteY4" fmla="*/ 630246 h 630246"/>
              <a:gd name="connsiteX5" fmla="*/ 0 w 990600"/>
              <a:gd name="connsiteY5" fmla="*/ 630246 h 630246"/>
              <a:gd name="connsiteX6" fmla="*/ 0 w 990600"/>
              <a:gd name="connsiteY6" fmla="*/ 0 h 6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630246" fill="none" extrusionOk="0">
                <a:moveTo>
                  <a:pt x="0" y="0"/>
                </a:moveTo>
                <a:cubicBezTo>
                  <a:pt x="223045" y="-7375"/>
                  <a:pt x="375320" y="13957"/>
                  <a:pt x="485394" y="0"/>
                </a:cubicBezTo>
                <a:cubicBezTo>
                  <a:pt x="595468" y="-13957"/>
                  <a:pt x="866406" y="8524"/>
                  <a:pt x="990600" y="0"/>
                </a:cubicBezTo>
                <a:cubicBezTo>
                  <a:pt x="972401" y="216734"/>
                  <a:pt x="1006385" y="464471"/>
                  <a:pt x="990600" y="630246"/>
                </a:cubicBezTo>
                <a:cubicBezTo>
                  <a:pt x="888850" y="639996"/>
                  <a:pt x="698899" y="619055"/>
                  <a:pt x="515112" y="630246"/>
                </a:cubicBezTo>
                <a:cubicBezTo>
                  <a:pt x="331325" y="641437"/>
                  <a:pt x="217700" y="650480"/>
                  <a:pt x="0" y="630246"/>
                </a:cubicBezTo>
                <a:cubicBezTo>
                  <a:pt x="-6071" y="454338"/>
                  <a:pt x="28962" y="189015"/>
                  <a:pt x="0" y="0"/>
                </a:cubicBezTo>
                <a:close/>
              </a:path>
              <a:path w="990600" h="630246" stroke="0" extrusionOk="0">
                <a:moveTo>
                  <a:pt x="0" y="0"/>
                </a:moveTo>
                <a:cubicBezTo>
                  <a:pt x="148019" y="-598"/>
                  <a:pt x="388454" y="-17075"/>
                  <a:pt x="515112" y="0"/>
                </a:cubicBezTo>
                <a:cubicBezTo>
                  <a:pt x="641770" y="17075"/>
                  <a:pt x="855086" y="13570"/>
                  <a:pt x="990600" y="0"/>
                </a:cubicBezTo>
                <a:cubicBezTo>
                  <a:pt x="982659" y="187930"/>
                  <a:pt x="970645" y="367746"/>
                  <a:pt x="990600" y="630246"/>
                </a:cubicBezTo>
                <a:cubicBezTo>
                  <a:pt x="790354" y="607833"/>
                  <a:pt x="678882" y="606120"/>
                  <a:pt x="505206" y="630246"/>
                </a:cubicBezTo>
                <a:cubicBezTo>
                  <a:pt x="331530" y="654372"/>
                  <a:pt x="218520" y="646928"/>
                  <a:pt x="0" y="630246"/>
                </a:cubicBezTo>
                <a:cubicBezTo>
                  <a:pt x="17690" y="422573"/>
                  <a:pt x="10457" y="144750"/>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2" name="Rectangle 21">
            <a:extLst>
              <a:ext uri="{FF2B5EF4-FFF2-40B4-BE49-F238E27FC236}">
                <a16:creationId xmlns:a16="http://schemas.microsoft.com/office/drawing/2014/main" id="{C5439A19-5EF4-D58A-6942-1429E056EB14}"/>
              </a:ext>
            </a:extLst>
          </p:cNvPr>
          <p:cNvSpPr/>
          <p:nvPr/>
        </p:nvSpPr>
        <p:spPr>
          <a:xfrm>
            <a:off x="1702235" y="2946353"/>
            <a:ext cx="990600" cy="597569"/>
          </a:xfrm>
          <a:custGeom>
            <a:avLst/>
            <a:gdLst>
              <a:gd name="connsiteX0" fmla="*/ 0 w 990600"/>
              <a:gd name="connsiteY0" fmla="*/ 0 h 597569"/>
              <a:gd name="connsiteX1" fmla="*/ 515112 w 990600"/>
              <a:gd name="connsiteY1" fmla="*/ 0 h 597569"/>
              <a:gd name="connsiteX2" fmla="*/ 990600 w 990600"/>
              <a:gd name="connsiteY2" fmla="*/ 0 h 597569"/>
              <a:gd name="connsiteX3" fmla="*/ 990600 w 990600"/>
              <a:gd name="connsiteY3" fmla="*/ 597569 h 597569"/>
              <a:gd name="connsiteX4" fmla="*/ 505206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Rectangle 22">
            <a:extLst>
              <a:ext uri="{FF2B5EF4-FFF2-40B4-BE49-F238E27FC236}">
                <a16:creationId xmlns:a16="http://schemas.microsoft.com/office/drawing/2014/main" id="{FFC3BB9A-2AB7-847C-D709-5F851D238AFF}"/>
              </a:ext>
            </a:extLst>
          </p:cNvPr>
          <p:cNvSpPr/>
          <p:nvPr/>
        </p:nvSpPr>
        <p:spPr>
          <a:xfrm>
            <a:off x="1677821" y="3723503"/>
            <a:ext cx="990600" cy="325219"/>
          </a:xfrm>
          <a:custGeom>
            <a:avLst/>
            <a:gdLst>
              <a:gd name="connsiteX0" fmla="*/ 0 w 990600"/>
              <a:gd name="connsiteY0" fmla="*/ 0 h 325219"/>
              <a:gd name="connsiteX1" fmla="*/ 485394 w 990600"/>
              <a:gd name="connsiteY1" fmla="*/ 0 h 325219"/>
              <a:gd name="connsiteX2" fmla="*/ 990600 w 990600"/>
              <a:gd name="connsiteY2" fmla="*/ 0 h 325219"/>
              <a:gd name="connsiteX3" fmla="*/ 990600 w 990600"/>
              <a:gd name="connsiteY3" fmla="*/ 325219 h 325219"/>
              <a:gd name="connsiteX4" fmla="*/ 515112 w 990600"/>
              <a:gd name="connsiteY4" fmla="*/ 325219 h 325219"/>
              <a:gd name="connsiteX5" fmla="*/ 0 w 990600"/>
              <a:gd name="connsiteY5" fmla="*/ 325219 h 325219"/>
              <a:gd name="connsiteX6" fmla="*/ 0 w 990600"/>
              <a:gd name="connsiteY6" fmla="*/ 0 h 3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25219" fill="none" extrusionOk="0">
                <a:moveTo>
                  <a:pt x="0" y="0"/>
                </a:moveTo>
                <a:cubicBezTo>
                  <a:pt x="223045" y="-7375"/>
                  <a:pt x="375320" y="13957"/>
                  <a:pt x="485394" y="0"/>
                </a:cubicBezTo>
                <a:cubicBezTo>
                  <a:pt x="595468" y="-13957"/>
                  <a:pt x="866406" y="8524"/>
                  <a:pt x="990600" y="0"/>
                </a:cubicBezTo>
                <a:cubicBezTo>
                  <a:pt x="1001265" y="103336"/>
                  <a:pt x="1004203" y="197981"/>
                  <a:pt x="990600" y="325219"/>
                </a:cubicBezTo>
                <a:cubicBezTo>
                  <a:pt x="888850" y="334969"/>
                  <a:pt x="698899" y="314028"/>
                  <a:pt x="515112" y="325219"/>
                </a:cubicBezTo>
                <a:cubicBezTo>
                  <a:pt x="331325" y="336410"/>
                  <a:pt x="217700" y="345453"/>
                  <a:pt x="0" y="325219"/>
                </a:cubicBezTo>
                <a:cubicBezTo>
                  <a:pt x="-5772" y="234174"/>
                  <a:pt x="2435" y="124616"/>
                  <a:pt x="0" y="0"/>
                </a:cubicBezTo>
                <a:close/>
              </a:path>
              <a:path w="990600" h="325219" stroke="0" extrusionOk="0">
                <a:moveTo>
                  <a:pt x="0" y="0"/>
                </a:moveTo>
                <a:cubicBezTo>
                  <a:pt x="148019" y="-598"/>
                  <a:pt x="388454" y="-17075"/>
                  <a:pt x="515112" y="0"/>
                </a:cubicBezTo>
                <a:cubicBezTo>
                  <a:pt x="641770" y="17075"/>
                  <a:pt x="855086" y="13570"/>
                  <a:pt x="990600" y="0"/>
                </a:cubicBezTo>
                <a:cubicBezTo>
                  <a:pt x="996489" y="91911"/>
                  <a:pt x="999412" y="238794"/>
                  <a:pt x="990600" y="325219"/>
                </a:cubicBezTo>
                <a:cubicBezTo>
                  <a:pt x="790354" y="302806"/>
                  <a:pt x="678882" y="301093"/>
                  <a:pt x="505206" y="325219"/>
                </a:cubicBezTo>
                <a:cubicBezTo>
                  <a:pt x="331530" y="349345"/>
                  <a:pt x="218520" y="341901"/>
                  <a:pt x="0" y="325219"/>
                </a:cubicBezTo>
                <a:cubicBezTo>
                  <a:pt x="11503" y="239743"/>
                  <a:pt x="14811" y="83228"/>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24" name="Rectangle 23">
            <a:extLst>
              <a:ext uri="{FF2B5EF4-FFF2-40B4-BE49-F238E27FC236}">
                <a16:creationId xmlns:a16="http://schemas.microsoft.com/office/drawing/2014/main" id="{E97AE88F-E633-8E79-1F58-4CE2052E60AC}"/>
              </a:ext>
            </a:extLst>
          </p:cNvPr>
          <p:cNvSpPr/>
          <p:nvPr/>
        </p:nvSpPr>
        <p:spPr>
          <a:xfrm>
            <a:off x="1656348" y="4300860"/>
            <a:ext cx="990600" cy="369332"/>
          </a:xfrm>
          <a:custGeom>
            <a:avLst/>
            <a:gdLst>
              <a:gd name="connsiteX0" fmla="*/ 0 w 990600"/>
              <a:gd name="connsiteY0" fmla="*/ 0 h 369332"/>
              <a:gd name="connsiteX1" fmla="*/ 485394 w 990600"/>
              <a:gd name="connsiteY1" fmla="*/ 0 h 369332"/>
              <a:gd name="connsiteX2" fmla="*/ 990600 w 990600"/>
              <a:gd name="connsiteY2" fmla="*/ 0 h 369332"/>
              <a:gd name="connsiteX3" fmla="*/ 990600 w 990600"/>
              <a:gd name="connsiteY3" fmla="*/ 369332 h 369332"/>
              <a:gd name="connsiteX4" fmla="*/ 515112 w 990600"/>
              <a:gd name="connsiteY4" fmla="*/ 369332 h 369332"/>
              <a:gd name="connsiteX5" fmla="*/ 0 w 990600"/>
              <a:gd name="connsiteY5" fmla="*/ 369332 h 369332"/>
              <a:gd name="connsiteX6" fmla="*/ 0 w 990600"/>
              <a:gd name="connsiteY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69332" fill="none" extrusionOk="0">
                <a:moveTo>
                  <a:pt x="0" y="0"/>
                </a:moveTo>
                <a:cubicBezTo>
                  <a:pt x="223045" y="-7375"/>
                  <a:pt x="375320" y="13957"/>
                  <a:pt x="485394" y="0"/>
                </a:cubicBezTo>
                <a:cubicBezTo>
                  <a:pt x="595468" y="-13957"/>
                  <a:pt x="866406" y="8524"/>
                  <a:pt x="990600" y="0"/>
                </a:cubicBezTo>
                <a:cubicBezTo>
                  <a:pt x="974071" y="85709"/>
                  <a:pt x="977768" y="278144"/>
                  <a:pt x="990600" y="369332"/>
                </a:cubicBezTo>
                <a:cubicBezTo>
                  <a:pt x="888850" y="379082"/>
                  <a:pt x="698899" y="358141"/>
                  <a:pt x="515112" y="369332"/>
                </a:cubicBezTo>
                <a:cubicBezTo>
                  <a:pt x="331325" y="380523"/>
                  <a:pt x="217700" y="389566"/>
                  <a:pt x="0" y="369332"/>
                </a:cubicBezTo>
                <a:cubicBezTo>
                  <a:pt x="13615" y="243189"/>
                  <a:pt x="9426" y="77377"/>
                  <a:pt x="0" y="0"/>
                </a:cubicBezTo>
                <a:close/>
              </a:path>
              <a:path w="990600" h="369332" stroke="0" extrusionOk="0">
                <a:moveTo>
                  <a:pt x="0" y="0"/>
                </a:moveTo>
                <a:cubicBezTo>
                  <a:pt x="148019" y="-598"/>
                  <a:pt x="388454" y="-17075"/>
                  <a:pt x="515112" y="0"/>
                </a:cubicBezTo>
                <a:cubicBezTo>
                  <a:pt x="641770" y="17075"/>
                  <a:pt x="855086" y="13570"/>
                  <a:pt x="990600" y="0"/>
                </a:cubicBezTo>
                <a:cubicBezTo>
                  <a:pt x="1004983" y="95622"/>
                  <a:pt x="976800" y="207597"/>
                  <a:pt x="990600" y="369332"/>
                </a:cubicBezTo>
                <a:cubicBezTo>
                  <a:pt x="790354" y="346919"/>
                  <a:pt x="678882" y="345206"/>
                  <a:pt x="505206" y="369332"/>
                </a:cubicBezTo>
                <a:cubicBezTo>
                  <a:pt x="331530" y="393458"/>
                  <a:pt x="218520" y="386014"/>
                  <a:pt x="0" y="369332"/>
                </a:cubicBezTo>
                <a:cubicBezTo>
                  <a:pt x="8267" y="265848"/>
                  <a:pt x="1179" y="175058"/>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5" name="Rectangle 24">
            <a:extLst>
              <a:ext uri="{FF2B5EF4-FFF2-40B4-BE49-F238E27FC236}">
                <a16:creationId xmlns:a16="http://schemas.microsoft.com/office/drawing/2014/main" id="{7D52498E-6857-A3F2-18DE-BB4C26EF2D0D}"/>
              </a:ext>
            </a:extLst>
          </p:cNvPr>
          <p:cNvSpPr/>
          <p:nvPr/>
        </p:nvSpPr>
        <p:spPr>
          <a:xfrm>
            <a:off x="5845950" y="4176244"/>
            <a:ext cx="990600" cy="526263"/>
          </a:xfrm>
          <a:custGeom>
            <a:avLst/>
            <a:gdLst>
              <a:gd name="connsiteX0" fmla="*/ 0 w 990600"/>
              <a:gd name="connsiteY0" fmla="*/ 0 h 526263"/>
              <a:gd name="connsiteX1" fmla="*/ 485394 w 990600"/>
              <a:gd name="connsiteY1" fmla="*/ 0 h 526263"/>
              <a:gd name="connsiteX2" fmla="*/ 990600 w 990600"/>
              <a:gd name="connsiteY2" fmla="*/ 0 h 526263"/>
              <a:gd name="connsiteX3" fmla="*/ 990600 w 990600"/>
              <a:gd name="connsiteY3" fmla="*/ 526263 h 526263"/>
              <a:gd name="connsiteX4" fmla="*/ 515112 w 990600"/>
              <a:gd name="connsiteY4" fmla="*/ 526263 h 526263"/>
              <a:gd name="connsiteX5" fmla="*/ 0 w 990600"/>
              <a:gd name="connsiteY5" fmla="*/ 526263 h 526263"/>
              <a:gd name="connsiteX6" fmla="*/ 0 w 990600"/>
              <a:gd name="connsiteY6" fmla="*/ 0 h 52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26263" fill="none" extrusionOk="0">
                <a:moveTo>
                  <a:pt x="0" y="0"/>
                </a:moveTo>
                <a:cubicBezTo>
                  <a:pt x="223045" y="-7375"/>
                  <a:pt x="375320" y="13957"/>
                  <a:pt x="485394" y="0"/>
                </a:cubicBezTo>
                <a:cubicBezTo>
                  <a:pt x="595468" y="-13957"/>
                  <a:pt x="866406" y="8524"/>
                  <a:pt x="990600" y="0"/>
                </a:cubicBezTo>
                <a:cubicBezTo>
                  <a:pt x="985784" y="165642"/>
                  <a:pt x="1014240" y="296537"/>
                  <a:pt x="990600" y="526263"/>
                </a:cubicBezTo>
                <a:cubicBezTo>
                  <a:pt x="888850" y="536013"/>
                  <a:pt x="698899" y="515072"/>
                  <a:pt x="515112" y="526263"/>
                </a:cubicBezTo>
                <a:cubicBezTo>
                  <a:pt x="331325" y="537454"/>
                  <a:pt x="217700" y="546497"/>
                  <a:pt x="0" y="526263"/>
                </a:cubicBezTo>
                <a:cubicBezTo>
                  <a:pt x="17792" y="368868"/>
                  <a:pt x="5030" y="112550"/>
                  <a:pt x="0" y="0"/>
                </a:cubicBezTo>
                <a:close/>
              </a:path>
              <a:path w="990600" h="526263" stroke="0" extrusionOk="0">
                <a:moveTo>
                  <a:pt x="0" y="0"/>
                </a:moveTo>
                <a:cubicBezTo>
                  <a:pt x="148019" y="-598"/>
                  <a:pt x="388454" y="-17075"/>
                  <a:pt x="515112" y="0"/>
                </a:cubicBezTo>
                <a:cubicBezTo>
                  <a:pt x="641770" y="17075"/>
                  <a:pt x="855086" y="13570"/>
                  <a:pt x="990600" y="0"/>
                </a:cubicBezTo>
                <a:cubicBezTo>
                  <a:pt x="1010552" y="177836"/>
                  <a:pt x="987008" y="370846"/>
                  <a:pt x="990600" y="526263"/>
                </a:cubicBezTo>
                <a:cubicBezTo>
                  <a:pt x="790354" y="503850"/>
                  <a:pt x="678882" y="502137"/>
                  <a:pt x="505206" y="526263"/>
                </a:cubicBezTo>
                <a:cubicBezTo>
                  <a:pt x="331530" y="550389"/>
                  <a:pt x="218520" y="542945"/>
                  <a:pt x="0" y="526263"/>
                </a:cubicBezTo>
                <a:cubicBezTo>
                  <a:pt x="14037" y="278139"/>
                  <a:pt x="-5354" y="251953"/>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6" name="Rectangle 25">
            <a:extLst>
              <a:ext uri="{FF2B5EF4-FFF2-40B4-BE49-F238E27FC236}">
                <a16:creationId xmlns:a16="http://schemas.microsoft.com/office/drawing/2014/main" id="{D85CA7ED-2A2C-FD7D-E7D9-4CAAD97D984B}"/>
              </a:ext>
            </a:extLst>
          </p:cNvPr>
          <p:cNvSpPr/>
          <p:nvPr/>
        </p:nvSpPr>
        <p:spPr>
          <a:xfrm>
            <a:off x="5784939" y="3631131"/>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27" name="Rectangle 26">
            <a:extLst>
              <a:ext uri="{FF2B5EF4-FFF2-40B4-BE49-F238E27FC236}">
                <a16:creationId xmlns:a16="http://schemas.microsoft.com/office/drawing/2014/main" id="{350E7650-CE74-8137-EB45-A8CB77F25318}"/>
              </a:ext>
            </a:extLst>
          </p:cNvPr>
          <p:cNvSpPr/>
          <p:nvPr/>
        </p:nvSpPr>
        <p:spPr>
          <a:xfrm>
            <a:off x="4754995" y="3168676"/>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6" name="Rectangle 5">
            <a:extLst>
              <a:ext uri="{FF2B5EF4-FFF2-40B4-BE49-F238E27FC236}">
                <a16:creationId xmlns:a16="http://schemas.microsoft.com/office/drawing/2014/main" id="{D8C639EF-3797-225C-C231-D0BC2C1DD6F2}"/>
              </a:ext>
            </a:extLst>
          </p:cNvPr>
          <p:cNvSpPr/>
          <p:nvPr/>
        </p:nvSpPr>
        <p:spPr>
          <a:xfrm>
            <a:off x="6233637" y="940467"/>
            <a:ext cx="1266389" cy="635414"/>
          </a:xfrm>
          <a:custGeom>
            <a:avLst/>
            <a:gdLst>
              <a:gd name="connsiteX0" fmla="*/ 0 w 1266389"/>
              <a:gd name="connsiteY0" fmla="*/ 0 h 635414"/>
              <a:gd name="connsiteX1" fmla="*/ 658522 w 1266389"/>
              <a:gd name="connsiteY1" fmla="*/ 0 h 635414"/>
              <a:gd name="connsiteX2" fmla="*/ 1266389 w 1266389"/>
              <a:gd name="connsiteY2" fmla="*/ 0 h 635414"/>
              <a:gd name="connsiteX3" fmla="*/ 1266389 w 1266389"/>
              <a:gd name="connsiteY3" fmla="*/ 635414 h 635414"/>
              <a:gd name="connsiteX4" fmla="*/ 645858 w 1266389"/>
              <a:gd name="connsiteY4" fmla="*/ 635414 h 635414"/>
              <a:gd name="connsiteX5" fmla="*/ 0 w 1266389"/>
              <a:gd name="connsiteY5" fmla="*/ 635414 h 635414"/>
              <a:gd name="connsiteX6" fmla="*/ 0 w 1266389"/>
              <a:gd name="connsiteY6" fmla="*/ 0 h 63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89" h="635414" extrusionOk="0">
                <a:moveTo>
                  <a:pt x="0" y="0"/>
                </a:moveTo>
                <a:cubicBezTo>
                  <a:pt x="234436" y="26885"/>
                  <a:pt x="399543" y="-7118"/>
                  <a:pt x="658522" y="0"/>
                </a:cubicBezTo>
                <a:cubicBezTo>
                  <a:pt x="917501" y="7118"/>
                  <a:pt x="987025" y="17731"/>
                  <a:pt x="1266389" y="0"/>
                </a:cubicBezTo>
                <a:cubicBezTo>
                  <a:pt x="1267140" y="174488"/>
                  <a:pt x="1244633" y="374826"/>
                  <a:pt x="1266389" y="635414"/>
                </a:cubicBezTo>
                <a:cubicBezTo>
                  <a:pt x="1084284" y="664682"/>
                  <a:pt x="875221" y="630238"/>
                  <a:pt x="645858" y="635414"/>
                </a:cubicBezTo>
                <a:cubicBezTo>
                  <a:pt x="416495" y="640590"/>
                  <a:pt x="135871" y="626671"/>
                  <a:pt x="0" y="635414"/>
                </a:cubicBezTo>
                <a:cubicBezTo>
                  <a:pt x="17634" y="405453"/>
                  <a:pt x="11627" y="235566"/>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4" name="Picture 2" descr="Vi heter nå bspoke">
            <a:extLst>
              <a:ext uri="{FF2B5EF4-FFF2-40B4-BE49-F238E27FC236}">
                <a16:creationId xmlns:a16="http://schemas.microsoft.com/office/drawing/2014/main" id="{353491F6-B4EE-5F82-65B2-11526BAB4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179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BE647571-8E02-A7E6-EEDF-755CA6EEA44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4825" y="0"/>
            <a:ext cx="11182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151D00-43D3-24BE-B8A7-788EA3E55C44}"/>
              </a:ext>
            </a:extLst>
          </p:cNvPr>
          <p:cNvSpPr>
            <a:spLocks noGrp="1" noRot="1" noMove="1" noResize="1" noEditPoints="1" noAdjustHandles="1" noChangeArrowheads="1" noChangeShapeType="1"/>
          </p:cNvSpPr>
          <p:nvPr/>
        </p:nvSpPr>
        <p:spPr>
          <a:xfrm>
            <a:off x="6190831" y="915164"/>
            <a:ext cx="1291438" cy="674739"/>
          </a:xfrm>
          <a:custGeom>
            <a:avLst/>
            <a:gdLst>
              <a:gd name="connsiteX0" fmla="*/ 0 w 1291438"/>
              <a:gd name="connsiteY0" fmla="*/ 0 h 674739"/>
              <a:gd name="connsiteX1" fmla="*/ 671548 w 1291438"/>
              <a:gd name="connsiteY1" fmla="*/ 0 h 674739"/>
              <a:gd name="connsiteX2" fmla="*/ 1291438 w 1291438"/>
              <a:gd name="connsiteY2" fmla="*/ 0 h 674739"/>
              <a:gd name="connsiteX3" fmla="*/ 1291438 w 1291438"/>
              <a:gd name="connsiteY3" fmla="*/ 674739 h 674739"/>
              <a:gd name="connsiteX4" fmla="*/ 658633 w 1291438"/>
              <a:gd name="connsiteY4" fmla="*/ 674739 h 674739"/>
              <a:gd name="connsiteX5" fmla="*/ 0 w 1291438"/>
              <a:gd name="connsiteY5" fmla="*/ 674739 h 674739"/>
              <a:gd name="connsiteX6" fmla="*/ 0 w 1291438"/>
              <a:gd name="connsiteY6" fmla="*/ 0 h 67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1438" h="674739" extrusionOk="0">
                <a:moveTo>
                  <a:pt x="0" y="0"/>
                </a:moveTo>
                <a:cubicBezTo>
                  <a:pt x="226903" y="-22892"/>
                  <a:pt x="417228" y="26203"/>
                  <a:pt x="671548" y="0"/>
                </a:cubicBezTo>
                <a:cubicBezTo>
                  <a:pt x="925868" y="-26203"/>
                  <a:pt x="1030230" y="-22037"/>
                  <a:pt x="1291438" y="0"/>
                </a:cubicBezTo>
                <a:cubicBezTo>
                  <a:pt x="1325017" y="272253"/>
                  <a:pt x="1318556" y="482802"/>
                  <a:pt x="1291438" y="674739"/>
                </a:cubicBezTo>
                <a:cubicBezTo>
                  <a:pt x="1152703" y="669713"/>
                  <a:pt x="807394" y="695665"/>
                  <a:pt x="658633" y="674739"/>
                </a:cubicBezTo>
                <a:cubicBezTo>
                  <a:pt x="509873" y="653813"/>
                  <a:pt x="320336" y="688102"/>
                  <a:pt x="0" y="674739"/>
                </a:cubicBezTo>
                <a:cubicBezTo>
                  <a:pt x="6972" y="510595"/>
                  <a:pt x="28131" y="178153"/>
                  <a:pt x="0" y="0"/>
                </a:cubicBezTo>
                <a:close/>
              </a:path>
            </a:pathLst>
          </a:custGeom>
          <a:noFill/>
          <a:ln w="38100">
            <a:solidFill>
              <a:schemeClr val="accent6"/>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Rectangle 4">
            <a:extLst>
              <a:ext uri="{FF2B5EF4-FFF2-40B4-BE49-F238E27FC236}">
                <a16:creationId xmlns:a16="http://schemas.microsoft.com/office/drawing/2014/main" id="{B1F809FC-D905-9C3D-B2DB-4C0F65ED9855}"/>
              </a:ext>
            </a:extLst>
          </p:cNvPr>
          <p:cNvSpPr>
            <a:spLocks noGrp="1" noRot="1" noMove="1" noResize="1" noEditPoints="1" noAdjustHandles="1" noChangeArrowheads="1" noChangeShapeType="1"/>
          </p:cNvSpPr>
          <p:nvPr/>
        </p:nvSpPr>
        <p:spPr>
          <a:xfrm>
            <a:off x="1656348" y="2035341"/>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9" name="TextBox 8">
            <a:extLst>
              <a:ext uri="{FF2B5EF4-FFF2-40B4-BE49-F238E27FC236}">
                <a16:creationId xmlns:a16="http://schemas.microsoft.com/office/drawing/2014/main" id="{99345E2E-4750-978E-8443-9671F8562679}"/>
              </a:ext>
            </a:extLst>
          </p:cNvPr>
          <p:cNvSpPr txBox="1">
            <a:spLocks noGrp="1" noRot="1" noMove="1" noResize="1" noEditPoints="1" noAdjustHandles="1" noChangeArrowheads="1" noChangeShapeType="1"/>
          </p:cNvSpPr>
          <p:nvPr/>
        </p:nvSpPr>
        <p:spPr>
          <a:xfrm>
            <a:off x="30555" y="0"/>
            <a:ext cx="2205155" cy="369332"/>
          </a:xfrm>
          <a:prstGeom prst="rect">
            <a:avLst/>
          </a:prstGeom>
          <a:noFill/>
        </p:spPr>
        <p:txBody>
          <a:bodyPr wrap="none" rtlCol="0">
            <a:spAutoFit/>
          </a:bodyPr>
          <a:lstStyle/>
          <a:p>
            <a:r>
              <a:rPr lang="en-NO" dirty="0"/>
              <a:t>Sociable unit testing</a:t>
            </a:r>
          </a:p>
        </p:txBody>
      </p:sp>
      <p:sp>
        <p:nvSpPr>
          <p:cNvPr id="2" name="Rectangle 1">
            <a:extLst>
              <a:ext uri="{FF2B5EF4-FFF2-40B4-BE49-F238E27FC236}">
                <a16:creationId xmlns:a16="http://schemas.microsoft.com/office/drawing/2014/main" id="{B1C78EC6-43CC-5BC1-CD02-5D38806041DA}"/>
              </a:ext>
            </a:extLst>
          </p:cNvPr>
          <p:cNvSpPr>
            <a:spLocks noGrp="1" noRot="1" noMove="1" noResize="1" noEditPoints="1" noAdjustHandles="1" noChangeArrowheads="1" noChangeShapeType="1"/>
          </p:cNvSpPr>
          <p:nvPr/>
        </p:nvSpPr>
        <p:spPr>
          <a:xfrm>
            <a:off x="505014" y="2359191"/>
            <a:ext cx="990600" cy="547437"/>
          </a:xfrm>
          <a:custGeom>
            <a:avLst/>
            <a:gdLst>
              <a:gd name="connsiteX0" fmla="*/ 0 w 990600"/>
              <a:gd name="connsiteY0" fmla="*/ 0 h 547437"/>
              <a:gd name="connsiteX1" fmla="*/ 485394 w 990600"/>
              <a:gd name="connsiteY1" fmla="*/ 0 h 547437"/>
              <a:gd name="connsiteX2" fmla="*/ 990600 w 990600"/>
              <a:gd name="connsiteY2" fmla="*/ 0 h 547437"/>
              <a:gd name="connsiteX3" fmla="*/ 990600 w 990600"/>
              <a:gd name="connsiteY3" fmla="*/ 547437 h 547437"/>
              <a:gd name="connsiteX4" fmla="*/ 515112 w 990600"/>
              <a:gd name="connsiteY4" fmla="*/ 547437 h 547437"/>
              <a:gd name="connsiteX5" fmla="*/ 0 w 990600"/>
              <a:gd name="connsiteY5" fmla="*/ 547437 h 547437"/>
              <a:gd name="connsiteX6" fmla="*/ 0 w 990600"/>
              <a:gd name="connsiteY6" fmla="*/ 0 h 54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47437" fill="none" extrusionOk="0">
                <a:moveTo>
                  <a:pt x="0" y="0"/>
                </a:moveTo>
                <a:cubicBezTo>
                  <a:pt x="223045" y="-7375"/>
                  <a:pt x="375320" y="13957"/>
                  <a:pt x="485394" y="0"/>
                </a:cubicBezTo>
                <a:cubicBezTo>
                  <a:pt x="595468" y="-13957"/>
                  <a:pt x="866406" y="8524"/>
                  <a:pt x="990600" y="0"/>
                </a:cubicBezTo>
                <a:cubicBezTo>
                  <a:pt x="978240" y="166834"/>
                  <a:pt x="999558" y="300444"/>
                  <a:pt x="990600" y="547437"/>
                </a:cubicBezTo>
                <a:cubicBezTo>
                  <a:pt x="888850" y="557187"/>
                  <a:pt x="698899" y="536246"/>
                  <a:pt x="515112" y="547437"/>
                </a:cubicBezTo>
                <a:cubicBezTo>
                  <a:pt x="331325" y="558628"/>
                  <a:pt x="217700" y="567671"/>
                  <a:pt x="0" y="547437"/>
                </a:cubicBezTo>
                <a:cubicBezTo>
                  <a:pt x="-16052" y="363186"/>
                  <a:pt x="-18256" y="127105"/>
                  <a:pt x="0" y="0"/>
                </a:cubicBezTo>
                <a:close/>
              </a:path>
              <a:path w="990600" h="547437" stroke="0" extrusionOk="0">
                <a:moveTo>
                  <a:pt x="0" y="0"/>
                </a:moveTo>
                <a:cubicBezTo>
                  <a:pt x="148019" y="-598"/>
                  <a:pt x="388454" y="-17075"/>
                  <a:pt x="515112" y="0"/>
                </a:cubicBezTo>
                <a:cubicBezTo>
                  <a:pt x="641770" y="17075"/>
                  <a:pt x="855086" y="13570"/>
                  <a:pt x="990600" y="0"/>
                </a:cubicBezTo>
                <a:cubicBezTo>
                  <a:pt x="993435" y="199212"/>
                  <a:pt x="1017316" y="308963"/>
                  <a:pt x="990600" y="547437"/>
                </a:cubicBezTo>
                <a:cubicBezTo>
                  <a:pt x="790354" y="525024"/>
                  <a:pt x="678882" y="523311"/>
                  <a:pt x="505206" y="547437"/>
                </a:cubicBezTo>
                <a:cubicBezTo>
                  <a:pt x="331530" y="571563"/>
                  <a:pt x="218520" y="564119"/>
                  <a:pt x="0" y="547437"/>
                </a:cubicBezTo>
                <a:cubicBezTo>
                  <a:pt x="10380" y="413309"/>
                  <a:pt x="-16883" y="17768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3" name="Rectangle 2">
            <a:extLst>
              <a:ext uri="{FF2B5EF4-FFF2-40B4-BE49-F238E27FC236}">
                <a16:creationId xmlns:a16="http://schemas.microsoft.com/office/drawing/2014/main" id="{D097C165-1841-7494-45AD-F0AE82541D6F}"/>
              </a:ext>
            </a:extLst>
          </p:cNvPr>
          <p:cNvSpPr>
            <a:spLocks noGrp="1" noRot="1" noMove="1" noResize="1" noEditPoints="1" noAdjustHandles="1" noChangeArrowheads="1" noChangeShapeType="1"/>
          </p:cNvSpPr>
          <p:nvPr/>
        </p:nvSpPr>
        <p:spPr>
          <a:xfrm>
            <a:off x="8085231" y="2123598"/>
            <a:ext cx="1093492" cy="960586"/>
          </a:xfrm>
          <a:custGeom>
            <a:avLst/>
            <a:gdLst>
              <a:gd name="connsiteX0" fmla="*/ 0 w 1093492"/>
              <a:gd name="connsiteY0" fmla="*/ 0 h 960586"/>
              <a:gd name="connsiteX1" fmla="*/ 546746 w 1093492"/>
              <a:gd name="connsiteY1" fmla="*/ 0 h 960586"/>
              <a:gd name="connsiteX2" fmla="*/ 1093492 w 1093492"/>
              <a:gd name="connsiteY2" fmla="*/ 0 h 960586"/>
              <a:gd name="connsiteX3" fmla="*/ 1093492 w 1093492"/>
              <a:gd name="connsiteY3" fmla="*/ 451475 h 960586"/>
              <a:gd name="connsiteX4" fmla="*/ 1093492 w 1093492"/>
              <a:gd name="connsiteY4" fmla="*/ 960586 h 960586"/>
              <a:gd name="connsiteX5" fmla="*/ 568616 w 1093492"/>
              <a:gd name="connsiteY5" fmla="*/ 960586 h 960586"/>
              <a:gd name="connsiteX6" fmla="*/ 0 w 1093492"/>
              <a:gd name="connsiteY6" fmla="*/ 960586 h 960586"/>
              <a:gd name="connsiteX7" fmla="*/ 0 w 1093492"/>
              <a:gd name="connsiteY7" fmla="*/ 470687 h 960586"/>
              <a:gd name="connsiteX8" fmla="*/ 0 w 1093492"/>
              <a:gd name="connsiteY8" fmla="*/ 0 h 9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960586" fill="none" extrusionOk="0">
                <a:moveTo>
                  <a:pt x="0" y="0"/>
                </a:moveTo>
                <a:cubicBezTo>
                  <a:pt x="142135" y="27161"/>
                  <a:pt x="273856" y="-12708"/>
                  <a:pt x="546746" y="0"/>
                </a:cubicBezTo>
                <a:cubicBezTo>
                  <a:pt x="819636" y="12708"/>
                  <a:pt x="894032" y="3944"/>
                  <a:pt x="1093492" y="0"/>
                </a:cubicBezTo>
                <a:cubicBezTo>
                  <a:pt x="1086735" y="138128"/>
                  <a:pt x="1096749" y="350392"/>
                  <a:pt x="1093492" y="451475"/>
                </a:cubicBezTo>
                <a:cubicBezTo>
                  <a:pt x="1090235" y="552558"/>
                  <a:pt x="1072470" y="771101"/>
                  <a:pt x="1093492" y="960586"/>
                </a:cubicBezTo>
                <a:cubicBezTo>
                  <a:pt x="837319" y="985301"/>
                  <a:pt x="714192" y="960376"/>
                  <a:pt x="568616" y="960586"/>
                </a:cubicBezTo>
                <a:cubicBezTo>
                  <a:pt x="423040" y="960796"/>
                  <a:pt x="192685" y="983212"/>
                  <a:pt x="0" y="960586"/>
                </a:cubicBezTo>
                <a:cubicBezTo>
                  <a:pt x="-10740" y="761764"/>
                  <a:pt x="-23287" y="705517"/>
                  <a:pt x="0" y="470687"/>
                </a:cubicBezTo>
                <a:cubicBezTo>
                  <a:pt x="23287" y="235857"/>
                  <a:pt x="5419" y="120263"/>
                  <a:pt x="0" y="0"/>
                </a:cubicBezTo>
                <a:close/>
              </a:path>
              <a:path w="1093492" h="960586" stroke="0" extrusionOk="0">
                <a:moveTo>
                  <a:pt x="0" y="0"/>
                </a:moveTo>
                <a:cubicBezTo>
                  <a:pt x="190362" y="-7026"/>
                  <a:pt x="368892" y="23261"/>
                  <a:pt x="568616" y="0"/>
                </a:cubicBezTo>
                <a:cubicBezTo>
                  <a:pt x="768340" y="-23261"/>
                  <a:pt x="876270" y="-11058"/>
                  <a:pt x="1093492" y="0"/>
                </a:cubicBezTo>
                <a:cubicBezTo>
                  <a:pt x="1096825" y="121432"/>
                  <a:pt x="1072304" y="309468"/>
                  <a:pt x="1093492" y="480293"/>
                </a:cubicBezTo>
                <a:cubicBezTo>
                  <a:pt x="1114680" y="651118"/>
                  <a:pt x="1070293" y="862093"/>
                  <a:pt x="1093492" y="960586"/>
                </a:cubicBezTo>
                <a:cubicBezTo>
                  <a:pt x="905758" y="938956"/>
                  <a:pt x="769257" y="971212"/>
                  <a:pt x="557681" y="960586"/>
                </a:cubicBezTo>
                <a:cubicBezTo>
                  <a:pt x="346105" y="949960"/>
                  <a:pt x="174261" y="975281"/>
                  <a:pt x="0" y="960586"/>
                </a:cubicBezTo>
                <a:cubicBezTo>
                  <a:pt x="8536" y="862683"/>
                  <a:pt x="-3437" y="693580"/>
                  <a:pt x="0" y="499505"/>
                </a:cubicBezTo>
                <a:cubicBezTo>
                  <a:pt x="3437" y="305430"/>
                  <a:pt x="12637" y="10020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0" name="Rectangle 9">
            <a:extLst>
              <a:ext uri="{FF2B5EF4-FFF2-40B4-BE49-F238E27FC236}">
                <a16:creationId xmlns:a16="http://schemas.microsoft.com/office/drawing/2014/main" id="{DAD8CC89-32FE-7032-FD4F-5651930F7EE8}"/>
              </a:ext>
            </a:extLst>
          </p:cNvPr>
          <p:cNvSpPr>
            <a:spLocks noGrp="1" noRot="1" noMove="1" noResize="1" noEditPoints="1" noAdjustHandles="1" noChangeArrowheads="1" noChangeShapeType="1"/>
          </p:cNvSpPr>
          <p:nvPr/>
        </p:nvSpPr>
        <p:spPr>
          <a:xfrm>
            <a:off x="8139142" y="3428999"/>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1" name="Rectangle 10">
            <a:extLst>
              <a:ext uri="{FF2B5EF4-FFF2-40B4-BE49-F238E27FC236}">
                <a16:creationId xmlns:a16="http://schemas.microsoft.com/office/drawing/2014/main" id="{DF8B41E2-43DF-3055-CEB2-CE1FAC3E5920}"/>
              </a:ext>
            </a:extLst>
          </p:cNvPr>
          <p:cNvSpPr>
            <a:spLocks noGrp="1" noRot="1" noMove="1" noResize="1" noEditPoints="1" noAdjustHandles="1" noChangeArrowheads="1" noChangeShapeType="1"/>
          </p:cNvSpPr>
          <p:nvPr/>
        </p:nvSpPr>
        <p:spPr>
          <a:xfrm>
            <a:off x="482523" y="3084184"/>
            <a:ext cx="990600" cy="711931"/>
          </a:xfrm>
          <a:custGeom>
            <a:avLst/>
            <a:gdLst>
              <a:gd name="connsiteX0" fmla="*/ 0 w 990600"/>
              <a:gd name="connsiteY0" fmla="*/ 0 h 711931"/>
              <a:gd name="connsiteX1" fmla="*/ 515112 w 990600"/>
              <a:gd name="connsiteY1" fmla="*/ 0 h 711931"/>
              <a:gd name="connsiteX2" fmla="*/ 990600 w 990600"/>
              <a:gd name="connsiteY2" fmla="*/ 0 h 711931"/>
              <a:gd name="connsiteX3" fmla="*/ 990600 w 990600"/>
              <a:gd name="connsiteY3" fmla="*/ 355966 h 711931"/>
              <a:gd name="connsiteX4" fmla="*/ 990600 w 990600"/>
              <a:gd name="connsiteY4" fmla="*/ 711931 h 711931"/>
              <a:gd name="connsiteX5" fmla="*/ 505206 w 990600"/>
              <a:gd name="connsiteY5" fmla="*/ 711931 h 711931"/>
              <a:gd name="connsiteX6" fmla="*/ 0 w 990600"/>
              <a:gd name="connsiteY6" fmla="*/ 711931 h 711931"/>
              <a:gd name="connsiteX7" fmla="*/ 0 w 990600"/>
              <a:gd name="connsiteY7" fmla="*/ 370204 h 711931"/>
              <a:gd name="connsiteX8" fmla="*/ 0 w 990600"/>
              <a:gd name="connsiteY8" fmla="*/ 0 h 7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 h="711931" extrusionOk="0">
                <a:moveTo>
                  <a:pt x="0" y="0"/>
                </a:moveTo>
                <a:cubicBezTo>
                  <a:pt x="148019" y="-598"/>
                  <a:pt x="388454" y="-17075"/>
                  <a:pt x="515112" y="0"/>
                </a:cubicBezTo>
                <a:cubicBezTo>
                  <a:pt x="641770" y="17075"/>
                  <a:pt x="855086" y="13570"/>
                  <a:pt x="990600" y="0"/>
                </a:cubicBezTo>
                <a:cubicBezTo>
                  <a:pt x="988862" y="113914"/>
                  <a:pt x="988775" y="249722"/>
                  <a:pt x="990600" y="355966"/>
                </a:cubicBezTo>
                <a:cubicBezTo>
                  <a:pt x="992425" y="462210"/>
                  <a:pt x="991739" y="558537"/>
                  <a:pt x="990600" y="711931"/>
                </a:cubicBezTo>
                <a:cubicBezTo>
                  <a:pt x="824079" y="694759"/>
                  <a:pt x="744302" y="718707"/>
                  <a:pt x="505206" y="711931"/>
                </a:cubicBezTo>
                <a:cubicBezTo>
                  <a:pt x="266110" y="705155"/>
                  <a:pt x="127323" y="700659"/>
                  <a:pt x="0" y="711931"/>
                </a:cubicBezTo>
                <a:cubicBezTo>
                  <a:pt x="14640" y="629114"/>
                  <a:pt x="-3988" y="504678"/>
                  <a:pt x="0" y="370204"/>
                </a:cubicBezTo>
                <a:cubicBezTo>
                  <a:pt x="3988" y="235730"/>
                  <a:pt x="-7789" y="154183"/>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ectangle 11">
            <a:extLst>
              <a:ext uri="{FF2B5EF4-FFF2-40B4-BE49-F238E27FC236}">
                <a16:creationId xmlns:a16="http://schemas.microsoft.com/office/drawing/2014/main" id="{4097B45A-6995-7D44-518E-D03B8EBCEE09}"/>
              </a:ext>
            </a:extLst>
          </p:cNvPr>
          <p:cNvSpPr>
            <a:spLocks noGrp="1" noRot="1" noMove="1" noResize="1" noEditPoints="1" noAdjustHandles="1" noChangeArrowheads="1" noChangeShapeType="1"/>
          </p:cNvSpPr>
          <p:nvPr/>
        </p:nvSpPr>
        <p:spPr>
          <a:xfrm>
            <a:off x="8136678" y="4004550"/>
            <a:ext cx="990600" cy="526262"/>
          </a:xfrm>
          <a:custGeom>
            <a:avLst/>
            <a:gdLst>
              <a:gd name="connsiteX0" fmla="*/ 0 w 990600"/>
              <a:gd name="connsiteY0" fmla="*/ 0 h 526262"/>
              <a:gd name="connsiteX1" fmla="*/ 485394 w 990600"/>
              <a:gd name="connsiteY1" fmla="*/ 0 h 526262"/>
              <a:gd name="connsiteX2" fmla="*/ 990600 w 990600"/>
              <a:gd name="connsiteY2" fmla="*/ 0 h 526262"/>
              <a:gd name="connsiteX3" fmla="*/ 990600 w 990600"/>
              <a:gd name="connsiteY3" fmla="*/ 526262 h 526262"/>
              <a:gd name="connsiteX4" fmla="*/ 515112 w 990600"/>
              <a:gd name="connsiteY4" fmla="*/ 526262 h 526262"/>
              <a:gd name="connsiteX5" fmla="*/ 0 w 990600"/>
              <a:gd name="connsiteY5" fmla="*/ 526262 h 526262"/>
              <a:gd name="connsiteX6" fmla="*/ 0 w 990600"/>
              <a:gd name="connsiteY6" fmla="*/ 0 h 52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26262" fill="none" extrusionOk="0">
                <a:moveTo>
                  <a:pt x="0" y="0"/>
                </a:moveTo>
                <a:cubicBezTo>
                  <a:pt x="223045" y="-7375"/>
                  <a:pt x="375320" y="13957"/>
                  <a:pt x="485394" y="0"/>
                </a:cubicBezTo>
                <a:cubicBezTo>
                  <a:pt x="595468" y="-13957"/>
                  <a:pt x="866406" y="8524"/>
                  <a:pt x="990600" y="0"/>
                </a:cubicBezTo>
                <a:cubicBezTo>
                  <a:pt x="980554" y="172964"/>
                  <a:pt x="1007953" y="303464"/>
                  <a:pt x="990600" y="526262"/>
                </a:cubicBezTo>
                <a:cubicBezTo>
                  <a:pt x="888850" y="536012"/>
                  <a:pt x="698899" y="515071"/>
                  <a:pt x="515112" y="526262"/>
                </a:cubicBezTo>
                <a:cubicBezTo>
                  <a:pt x="331325" y="537453"/>
                  <a:pt x="217700" y="546496"/>
                  <a:pt x="0" y="526262"/>
                </a:cubicBezTo>
                <a:cubicBezTo>
                  <a:pt x="20108" y="364851"/>
                  <a:pt x="13020" y="263099"/>
                  <a:pt x="0" y="0"/>
                </a:cubicBezTo>
                <a:close/>
              </a:path>
              <a:path w="990600" h="526262" stroke="0" extrusionOk="0">
                <a:moveTo>
                  <a:pt x="0" y="0"/>
                </a:moveTo>
                <a:cubicBezTo>
                  <a:pt x="148019" y="-598"/>
                  <a:pt x="388454" y="-17075"/>
                  <a:pt x="515112" y="0"/>
                </a:cubicBezTo>
                <a:cubicBezTo>
                  <a:pt x="641770" y="17075"/>
                  <a:pt x="855086" y="13570"/>
                  <a:pt x="990600" y="0"/>
                </a:cubicBezTo>
                <a:cubicBezTo>
                  <a:pt x="1005279" y="179076"/>
                  <a:pt x="985787" y="372788"/>
                  <a:pt x="990600" y="526262"/>
                </a:cubicBezTo>
                <a:cubicBezTo>
                  <a:pt x="790354" y="503849"/>
                  <a:pt x="678882" y="502136"/>
                  <a:pt x="505206" y="526262"/>
                </a:cubicBezTo>
                <a:cubicBezTo>
                  <a:pt x="331530" y="550388"/>
                  <a:pt x="218520" y="542944"/>
                  <a:pt x="0" y="526262"/>
                </a:cubicBezTo>
                <a:cubicBezTo>
                  <a:pt x="19396" y="276023"/>
                  <a:pt x="2022" y="250164"/>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13" name="Rectangle 12">
            <a:extLst>
              <a:ext uri="{FF2B5EF4-FFF2-40B4-BE49-F238E27FC236}">
                <a16:creationId xmlns:a16="http://schemas.microsoft.com/office/drawing/2014/main" id="{6AD07A54-6C92-741A-1779-83E11534B368}"/>
              </a:ext>
            </a:extLst>
          </p:cNvPr>
          <p:cNvSpPr>
            <a:spLocks noGrp="1" noRot="1" noMove="1" noResize="1" noEditPoints="1" noAdjustHandles="1" noChangeArrowheads="1" noChangeShapeType="1"/>
          </p:cNvSpPr>
          <p:nvPr/>
        </p:nvSpPr>
        <p:spPr>
          <a:xfrm>
            <a:off x="6739883" y="233714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4" name="Rectangle 13">
            <a:extLst>
              <a:ext uri="{FF2B5EF4-FFF2-40B4-BE49-F238E27FC236}">
                <a16:creationId xmlns:a16="http://schemas.microsoft.com/office/drawing/2014/main" id="{4E25BFF1-7BFE-2117-FC61-B33FFEB8F005}"/>
              </a:ext>
            </a:extLst>
          </p:cNvPr>
          <p:cNvSpPr>
            <a:spLocks noGrp="1" noRot="1" noMove="1" noResize="1" noEditPoints="1" noAdjustHandles="1" noChangeArrowheads="1" noChangeShapeType="1"/>
          </p:cNvSpPr>
          <p:nvPr/>
        </p:nvSpPr>
        <p:spPr>
          <a:xfrm>
            <a:off x="9339457" y="1276865"/>
            <a:ext cx="1093492" cy="850686"/>
          </a:xfrm>
          <a:custGeom>
            <a:avLst/>
            <a:gdLst>
              <a:gd name="connsiteX0" fmla="*/ 0 w 1093492"/>
              <a:gd name="connsiteY0" fmla="*/ 0 h 850686"/>
              <a:gd name="connsiteX1" fmla="*/ 546746 w 1093492"/>
              <a:gd name="connsiteY1" fmla="*/ 0 h 850686"/>
              <a:gd name="connsiteX2" fmla="*/ 1093492 w 1093492"/>
              <a:gd name="connsiteY2" fmla="*/ 0 h 850686"/>
              <a:gd name="connsiteX3" fmla="*/ 1093492 w 1093492"/>
              <a:gd name="connsiteY3" fmla="*/ 399822 h 850686"/>
              <a:gd name="connsiteX4" fmla="*/ 1093492 w 1093492"/>
              <a:gd name="connsiteY4" fmla="*/ 850686 h 850686"/>
              <a:gd name="connsiteX5" fmla="*/ 568616 w 1093492"/>
              <a:gd name="connsiteY5" fmla="*/ 850686 h 850686"/>
              <a:gd name="connsiteX6" fmla="*/ 0 w 1093492"/>
              <a:gd name="connsiteY6" fmla="*/ 850686 h 850686"/>
              <a:gd name="connsiteX7" fmla="*/ 0 w 1093492"/>
              <a:gd name="connsiteY7" fmla="*/ 416836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fill="none" extrusionOk="0">
                <a:moveTo>
                  <a:pt x="0" y="0"/>
                </a:moveTo>
                <a:cubicBezTo>
                  <a:pt x="142135" y="27161"/>
                  <a:pt x="273856" y="-12708"/>
                  <a:pt x="546746" y="0"/>
                </a:cubicBezTo>
                <a:cubicBezTo>
                  <a:pt x="819636" y="12708"/>
                  <a:pt x="894032" y="3944"/>
                  <a:pt x="1093492" y="0"/>
                </a:cubicBezTo>
                <a:cubicBezTo>
                  <a:pt x="1076979" y="178896"/>
                  <a:pt x="1110997" y="200635"/>
                  <a:pt x="1093492" y="399822"/>
                </a:cubicBezTo>
                <a:cubicBezTo>
                  <a:pt x="1075987" y="599009"/>
                  <a:pt x="1091305" y="692149"/>
                  <a:pt x="1093492" y="850686"/>
                </a:cubicBezTo>
                <a:cubicBezTo>
                  <a:pt x="837319" y="875401"/>
                  <a:pt x="714192" y="850476"/>
                  <a:pt x="568616" y="850686"/>
                </a:cubicBezTo>
                <a:cubicBezTo>
                  <a:pt x="423040" y="850896"/>
                  <a:pt x="192685" y="873312"/>
                  <a:pt x="0" y="850686"/>
                </a:cubicBezTo>
                <a:cubicBezTo>
                  <a:pt x="-8708" y="761550"/>
                  <a:pt x="-19246" y="585030"/>
                  <a:pt x="0" y="416836"/>
                </a:cubicBezTo>
                <a:cubicBezTo>
                  <a:pt x="19246" y="248642"/>
                  <a:pt x="-20483" y="109294"/>
                  <a:pt x="0" y="0"/>
                </a:cubicBezTo>
                <a:close/>
              </a:path>
              <a:path w="1093492" h="850686" stroke="0"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5" name="Rectangle 14">
            <a:extLst>
              <a:ext uri="{FF2B5EF4-FFF2-40B4-BE49-F238E27FC236}">
                <a16:creationId xmlns:a16="http://schemas.microsoft.com/office/drawing/2014/main" id="{365D0DA0-04CB-075D-8565-D4CB600DE634}"/>
              </a:ext>
            </a:extLst>
          </p:cNvPr>
          <p:cNvSpPr>
            <a:spLocks noGrp="1" noRot="1" noMove="1" noResize="1" noEditPoints="1" noAdjustHandles="1" noChangeArrowheads="1" noChangeShapeType="1"/>
          </p:cNvSpPr>
          <p:nvPr/>
        </p:nvSpPr>
        <p:spPr>
          <a:xfrm>
            <a:off x="4796289" y="0"/>
            <a:ext cx="1233808" cy="1013254"/>
          </a:xfrm>
          <a:custGeom>
            <a:avLst/>
            <a:gdLst>
              <a:gd name="connsiteX0" fmla="*/ 0 w 1233808"/>
              <a:gd name="connsiteY0" fmla="*/ 0 h 1013254"/>
              <a:gd name="connsiteX1" fmla="*/ 616904 w 1233808"/>
              <a:gd name="connsiteY1" fmla="*/ 0 h 1013254"/>
              <a:gd name="connsiteX2" fmla="*/ 1233808 w 1233808"/>
              <a:gd name="connsiteY2" fmla="*/ 0 h 1013254"/>
              <a:gd name="connsiteX3" fmla="*/ 1233808 w 1233808"/>
              <a:gd name="connsiteY3" fmla="*/ 476229 h 1013254"/>
              <a:gd name="connsiteX4" fmla="*/ 1233808 w 1233808"/>
              <a:gd name="connsiteY4" fmla="*/ 1013254 h 1013254"/>
              <a:gd name="connsiteX5" fmla="*/ 641580 w 1233808"/>
              <a:gd name="connsiteY5" fmla="*/ 1013254 h 1013254"/>
              <a:gd name="connsiteX6" fmla="*/ 0 w 1233808"/>
              <a:gd name="connsiteY6" fmla="*/ 1013254 h 1013254"/>
              <a:gd name="connsiteX7" fmla="*/ 0 w 1233808"/>
              <a:gd name="connsiteY7" fmla="*/ 496494 h 1013254"/>
              <a:gd name="connsiteX8" fmla="*/ 0 w 1233808"/>
              <a:gd name="connsiteY8" fmla="*/ 0 h 101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808" h="1013254" fill="none" extrusionOk="0">
                <a:moveTo>
                  <a:pt x="0" y="0"/>
                </a:moveTo>
                <a:cubicBezTo>
                  <a:pt x="136088" y="17883"/>
                  <a:pt x="355285" y="-14048"/>
                  <a:pt x="616904" y="0"/>
                </a:cubicBezTo>
                <a:cubicBezTo>
                  <a:pt x="878523" y="14048"/>
                  <a:pt x="1007791" y="-18528"/>
                  <a:pt x="1233808" y="0"/>
                </a:cubicBezTo>
                <a:cubicBezTo>
                  <a:pt x="1252109" y="230447"/>
                  <a:pt x="1248268" y="277872"/>
                  <a:pt x="1233808" y="476229"/>
                </a:cubicBezTo>
                <a:cubicBezTo>
                  <a:pt x="1219348" y="674586"/>
                  <a:pt x="1253289" y="839199"/>
                  <a:pt x="1233808" y="1013254"/>
                </a:cubicBezTo>
                <a:cubicBezTo>
                  <a:pt x="966026" y="1008211"/>
                  <a:pt x="789001" y="1006933"/>
                  <a:pt x="641580" y="1013254"/>
                </a:cubicBezTo>
                <a:cubicBezTo>
                  <a:pt x="494159" y="1019575"/>
                  <a:pt x="193512" y="998769"/>
                  <a:pt x="0" y="1013254"/>
                </a:cubicBezTo>
                <a:cubicBezTo>
                  <a:pt x="13857" y="845512"/>
                  <a:pt x="-17802" y="689458"/>
                  <a:pt x="0" y="496494"/>
                </a:cubicBezTo>
                <a:cubicBezTo>
                  <a:pt x="17802" y="303530"/>
                  <a:pt x="18098" y="193179"/>
                  <a:pt x="0" y="0"/>
                </a:cubicBezTo>
                <a:close/>
              </a:path>
              <a:path w="1233808" h="1013254" stroke="0" extrusionOk="0">
                <a:moveTo>
                  <a:pt x="0" y="0"/>
                </a:moveTo>
                <a:cubicBezTo>
                  <a:pt x="131512" y="-25267"/>
                  <a:pt x="481199" y="27664"/>
                  <a:pt x="641580" y="0"/>
                </a:cubicBezTo>
                <a:cubicBezTo>
                  <a:pt x="801961" y="-27664"/>
                  <a:pt x="989125" y="-18345"/>
                  <a:pt x="1233808" y="0"/>
                </a:cubicBezTo>
                <a:cubicBezTo>
                  <a:pt x="1258855" y="208220"/>
                  <a:pt x="1254053" y="354694"/>
                  <a:pt x="1233808" y="506627"/>
                </a:cubicBezTo>
                <a:cubicBezTo>
                  <a:pt x="1213563" y="658560"/>
                  <a:pt x="1251671" y="900458"/>
                  <a:pt x="1233808" y="1013254"/>
                </a:cubicBezTo>
                <a:cubicBezTo>
                  <a:pt x="932455" y="1009103"/>
                  <a:pt x="797966" y="995349"/>
                  <a:pt x="629242" y="1013254"/>
                </a:cubicBezTo>
                <a:cubicBezTo>
                  <a:pt x="460518" y="1031159"/>
                  <a:pt x="158494" y="1032754"/>
                  <a:pt x="0" y="1013254"/>
                </a:cubicBezTo>
                <a:cubicBezTo>
                  <a:pt x="-11567" y="881568"/>
                  <a:pt x="-7067" y="744082"/>
                  <a:pt x="0" y="526892"/>
                </a:cubicBezTo>
                <a:cubicBezTo>
                  <a:pt x="7067" y="309702"/>
                  <a:pt x="-22998" y="146323"/>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17" name="Rectangle 16">
            <a:extLst>
              <a:ext uri="{FF2B5EF4-FFF2-40B4-BE49-F238E27FC236}">
                <a16:creationId xmlns:a16="http://schemas.microsoft.com/office/drawing/2014/main" id="{5557E713-602F-2A37-FDCA-81D36C367468}"/>
              </a:ext>
            </a:extLst>
          </p:cNvPr>
          <p:cNvSpPr>
            <a:spLocks noGrp="1" noRot="1" noMove="1" noResize="1" noEditPoints="1" noAdjustHandles="1" noChangeArrowheads="1" noChangeShapeType="1"/>
          </p:cNvSpPr>
          <p:nvPr/>
        </p:nvSpPr>
        <p:spPr>
          <a:xfrm>
            <a:off x="4754995" y="1702208"/>
            <a:ext cx="1291438" cy="1091851"/>
          </a:xfrm>
          <a:custGeom>
            <a:avLst/>
            <a:gdLst>
              <a:gd name="connsiteX0" fmla="*/ 0 w 1291438"/>
              <a:gd name="connsiteY0" fmla="*/ 0 h 1091851"/>
              <a:gd name="connsiteX1" fmla="*/ 671548 w 1291438"/>
              <a:gd name="connsiteY1" fmla="*/ 0 h 1091851"/>
              <a:gd name="connsiteX2" fmla="*/ 1291438 w 1291438"/>
              <a:gd name="connsiteY2" fmla="*/ 0 h 1091851"/>
              <a:gd name="connsiteX3" fmla="*/ 1291438 w 1291438"/>
              <a:gd name="connsiteY3" fmla="*/ 545926 h 1091851"/>
              <a:gd name="connsiteX4" fmla="*/ 1291438 w 1291438"/>
              <a:gd name="connsiteY4" fmla="*/ 1091851 h 1091851"/>
              <a:gd name="connsiteX5" fmla="*/ 658633 w 1291438"/>
              <a:gd name="connsiteY5" fmla="*/ 1091851 h 1091851"/>
              <a:gd name="connsiteX6" fmla="*/ 0 w 1291438"/>
              <a:gd name="connsiteY6" fmla="*/ 1091851 h 1091851"/>
              <a:gd name="connsiteX7" fmla="*/ 0 w 1291438"/>
              <a:gd name="connsiteY7" fmla="*/ 567763 h 1091851"/>
              <a:gd name="connsiteX8" fmla="*/ 0 w 1291438"/>
              <a:gd name="connsiteY8" fmla="*/ 0 h 109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438" h="1091851" extrusionOk="0">
                <a:moveTo>
                  <a:pt x="0" y="0"/>
                </a:moveTo>
                <a:cubicBezTo>
                  <a:pt x="226903" y="-22892"/>
                  <a:pt x="417228" y="26203"/>
                  <a:pt x="671548" y="0"/>
                </a:cubicBezTo>
                <a:cubicBezTo>
                  <a:pt x="925868" y="-26203"/>
                  <a:pt x="1030230" y="-22037"/>
                  <a:pt x="1291438" y="0"/>
                </a:cubicBezTo>
                <a:cubicBezTo>
                  <a:pt x="1277298" y="198757"/>
                  <a:pt x="1290373" y="345760"/>
                  <a:pt x="1291438" y="545926"/>
                </a:cubicBezTo>
                <a:cubicBezTo>
                  <a:pt x="1292503" y="746092"/>
                  <a:pt x="1295348" y="849542"/>
                  <a:pt x="1291438" y="1091851"/>
                </a:cubicBezTo>
                <a:cubicBezTo>
                  <a:pt x="985409" y="1112718"/>
                  <a:pt x="803384" y="1093208"/>
                  <a:pt x="658633" y="1091851"/>
                </a:cubicBezTo>
                <a:cubicBezTo>
                  <a:pt x="513882" y="1090494"/>
                  <a:pt x="202401" y="1068454"/>
                  <a:pt x="0" y="1091851"/>
                </a:cubicBezTo>
                <a:cubicBezTo>
                  <a:pt x="14233" y="983536"/>
                  <a:pt x="21915" y="720847"/>
                  <a:pt x="0" y="567763"/>
                </a:cubicBezTo>
                <a:cubicBezTo>
                  <a:pt x="-21915" y="414679"/>
                  <a:pt x="5043" y="272916"/>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Rectangle 17">
            <a:extLst>
              <a:ext uri="{FF2B5EF4-FFF2-40B4-BE49-F238E27FC236}">
                <a16:creationId xmlns:a16="http://schemas.microsoft.com/office/drawing/2014/main" id="{03C2A518-9B98-2725-312C-2FE8B9628D77}"/>
              </a:ext>
            </a:extLst>
          </p:cNvPr>
          <p:cNvSpPr>
            <a:spLocks noGrp="1" noRot="1" noMove="1" noResize="1" noEditPoints="1" noAdjustHandles="1" noChangeArrowheads="1" noChangeShapeType="1"/>
          </p:cNvSpPr>
          <p:nvPr/>
        </p:nvSpPr>
        <p:spPr>
          <a:xfrm>
            <a:off x="9382215" y="2147311"/>
            <a:ext cx="1093492" cy="850686"/>
          </a:xfrm>
          <a:custGeom>
            <a:avLst/>
            <a:gdLst>
              <a:gd name="connsiteX0" fmla="*/ 0 w 1093492"/>
              <a:gd name="connsiteY0" fmla="*/ 0 h 850686"/>
              <a:gd name="connsiteX1" fmla="*/ 568616 w 1093492"/>
              <a:gd name="connsiteY1" fmla="*/ 0 h 850686"/>
              <a:gd name="connsiteX2" fmla="*/ 1093492 w 1093492"/>
              <a:gd name="connsiteY2" fmla="*/ 0 h 850686"/>
              <a:gd name="connsiteX3" fmla="*/ 1093492 w 1093492"/>
              <a:gd name="connsiteY3" fmla="*/ 425343 h 850686"/>
              <a:gd name="connsiteX4" fmla="*/ 1093492 w 1093492"/>
              <a:gd name="connsiteY4" fmla="*/ 850686 h 850686"/>
              <a:gd name="connsiteX5" fmla="*/ 557681 w 1093492"/>
              <a:gd name="connsiteY5" fmla="*/ 850686 h 850686"/>
              <a:gd name="connsiteX6" fmla="*/ 0 w 1093492"/>
              <a:gd name="connsiteY6" fmla="*/ 850686 h 850686"/>
              <a:gd name="connsiteX7" fmla="*/ 0 w 1093492"/>
              <a:gd name="connsiteY7" fmla="*/ 442357 h 850686"/>
              <a:gd name="connsiteX8" fmla="*/ 0 w 1093492"/>
              <a:gd name="connsiteY8" fmla="*/ 0 h 85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492" h="850686" extrusionOk="0">
                <a:moveTo>
                  <a:pt x="0" y="0"/>
                </a:moveTo>
                <a:cubicBezTo>
                  <a:pt x="190362" y="-7026"/>
                  <a:pt x="368892" y="23261"/>
                  <a:pt x="568616" y="0"/>
                </a:cubicBezTo>
                <a:cubicBezTo>
                  <a:pt x="768340" y="-23261"/>
                  <a:pt x="876270" y="-11058"/>
                  <a:pt x="1093492" y="0"/>
                </a:cubicBezTo>
                <a:cubicBezTo>
                  <a:pt x="1106032" y="139210"/>
                  <a:pt x="1097826" y="230292"/>
                  <a:pt x="1093492" y="425343"/>
                </a:cubicBezTo>
                <a:cubicBezTo>
                  <a:pt x="1089158" y="620394"/>
                  <a:pt x="1095070" y="739377"/>
                  <a:pt x="1093492" y="850686"/>
                </a:cubicBezTo>
                <a:cubicBezTo>
                  <a:pt x="905758" y="829056"/>
                  <a:pt x="769257" y="861312"/>
                  <a:pt x="557681" y="850686"/>
                </a:cubicBezTo>
                <a:cubicBezTo>
                  <a:pt x="346105" y="840060"/>
                  <a:pt x="174261" y="865381"/>
                  <a:pt x="0" y="850686"/>
                </a:cubicBezTo>
                <a:cubicBezTo>
                  <a:pt x="-7732" y="679282"/>
                  <a:pt x="3702" y="583944"/>
                  <a:pt x="0" y="442357"/>
                </a:cubicBezTo>
                <a:cubicBezTo>
                  <a:pt x="-3702" y="300770"/>
                  <a:pt x="21144" y="153967"/>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9" name="Rectangle 18">
            <a:extLst>
              <a:ext uri="{FF2B5EF4-FFF2-40B4-BE49-F238E27FC236}">
                <a16:creationId xmlns:a16="http://schemas.microsoft.com/office/drawing/2014/main" id="{B31D9B2D-6262-2CA2-BBA9-520DFFF7EE04}"/>
              </a:ext>
            </a:extLst>
          </p:cNvPr>
          <p:cNvSpPr>
            <a:spLocks noGrp="1" noRot="1" noMove="1" noResize="1" noEditPoints="1" noAdjustHandles="1" noChangeArrowheads="1" noChangeShapeType="1"/>
          </p:cNvSpPr>
          <p:nvPr/>
        </p:nvSpPr>
        <p:spPr>
          <a:xfrm>
            <a:off x="9382215" y="3027000"/>
            <a:ext cx="1093492" cy="696503"/>
          </a:xfrm>
          <a:custGeom>
            <a:avLst/>
            <a:gdLst>
              <a:gd name="connsiteX0" fmla="*/ 0 w 1093492"/>
              <a:gd name="connsiteY0" fmla="*/ 0 h 696503"/>
              <a:gd name="connsiteX1" fmla="*/ 535811 w 1093492"/>
              <a:gd name="connsiteY1" fmla="*/ 0 h 696503"/>
              <a:gd name="connsiteX2" fmla="*/ 1093492 w 1093492"/>
              <a:gd name="connsiteY2" fmla="*/ 0 h 696503"/>
              <a:gd name="connsiteX3" fmla="*/ 1093492 w 1093492"/>
              <a:gd name="connsiteY3" fmla="*/ 696503 h 696503"/>
              <a:gd name="connsiteX4" fmla="*/ 568616 w 1093492"/>
              <a:gd name="connsiteY4" fmla="*/ 696503 h 696503"/>
              <a:gd name="connsiteX5" fmla="*/ 0 w 1093492"/>
              <a:gd name="connsiteY5" fmla="*/ 696503 h 696503"/>
              <a:gd name="connsiteX6" fmla="*/ 0 w 1093492"/>
              <a:gd name="connsiteY6" fmla="*/ 0 h 6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696503" fill="none" extrusionOk="0">
                <a:moveTo>
                  <a:pt x="0" y="0"/>
                </a:moveTo>
                <a:cubicBezTo>
                  <a:pt x="238493" y="19929"/>
                  <a:pt x="420392" y="19430"/>
                  <a:pt x="535811" y="0"/>
                </a:cubicBezTo>
                <a:cubicBezTo>
                  <a:pt x="651230" y="-19430"/>
                  <a:pt x="954344" y="-12420"/>
                  <a:pt x="1093492" y="0"/>
                </a:cubicBezTo>
                <a:cubicBezTo>
                  <a:pt x="1095579" y="292422"/>
                  <a:pt x="1108364" y="504773"/>
                  <a:pt x="1093492" y="696503"/>
                </a:cubicBezTo>
                <a:cubicBezTo>
                  <a:pt x="933483" y="686356"/>
                  <a:pt x="725320" y="703190"/>
                  <a:pt x="568616" y="696503"/>
                </a:cubicBezTo>
                <a:cubicBezTo>
                  <a:pt x="411912" y="689816"/>
                  <a:pt x="248214" y="699930"/>
                  <a:pt x="0" y="696503"/>
                </a:cubicBezTo>
                <a:cubicBezTo>
                  <a:pt x="-30392" y="408500"/>
                  <a:pt x="-20373" y="179099"/>
                  <a:pt x="0" y="0"/>
                </a:cubicBezTo>
                <a:close/>
              </a:path>
              <a:path w="1093492" h="696503" stroke="0" extrusionOk="0">
                <a:moveTo>
                  <a:pt x="0" y="0"/>
                </a:moveTo>
                <a:cubicBezTo>
                  <a:pt x="190362" y="-7026"/>
                  <a:pt x="368892" y="23261"/>
                  <a:pt x="568616" y="0"/>
                </a:cubicBezTo>
                <a:cubicBezTo>
                  <a:pt x="768340" y="-23261"/>
                  <a:pt x="876270" y="-11058"/>
                  <a:pt x="1093492" y="0"/>
                </a:cubicBezTo>
                <a:cubicBezTo>
                  <a:pt x="1073205" y="330607"/>
                  <a:pt x="1104824" y="535624"/>
                  <a:pt x="1093492" y="696503"/>
                </a:cubicBezTo>
                <a:cubicBezTo>
                  <a:pt x="834979" y="672274"/>
                  <a:pt x="778029" y="671396"/>
                  <a:pt x="557681" y="696503"/>
                </a:cubicBezTo>
                <a:cubicBezTo>
                  <a:pt x="337333" y="721610"/>
                  <a:pt x="209527" y="698155"/>
                  <a:pt x="0" y="696503"/>
                </a:cubicBezTo>
                <a:cubicBezTo>
                  <a:pt x="-10873" y="498880"/>
                  <a:pt x="-28365" y="232202"/>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20" name="Rectangle 19">
            <a:extLst>
              <a:ext uri="{FF2B5EF4-FFF2-40B4-BE49-F238E27FC236}">
                <a16:creationId xmlns:a16="http://schemas.microsoft.com/office/drawing/2014/main" id="{BBA5FC4A-1310-5475-1775-3BFEDCA9950B}"/>
              </a:ext>
            </a:extLst>
          </p:cNvPr>
          <p:cNvSpPr>
            <a:spLocks noGrp="1" noRot="1" noMove="1" noResize="1" noEditPoints="1" noAdjustHandles="1" noChangeArrowheads="1" noChangeShapeType="1"/>
          </p:cNvSpPr>
          <p:nvPr/>
        </p:nvSpPr>
        <p:spPr>
          <a:xfrm>
            <a:off x="9469304" y="3796114"/>
            <a:ext cx="990600" cy="734697"/>
          </a:xfrm>
          <a:custGeom>
            <a:avLst/>
            <a:gdLst>
              <a:gd name="connsiteX0" fmla="*/ 0 w 990600"/>
              <a:gd name="connsiteY0" fmla="*/ 0 h 734697"/>
              <a:gd name="connsiteX1" fmla="*/ 495300 w 990600"/>
              <a:gd name="connsiteY1" fmla="*/ 0 h 734697"/>
              <a:gd name="connsiteX2" fmla="*/ 990600 w 990600"/>
              <a:gd name="connsiteY2" fmla="*/ 0 h 734697"/>
              <a:gd name="connsiteX3" fmla="*/ 990600 w 990600"/>
              <a:gd name="connsiteY3" fmla="*/ 345308 h 734697"/>
              <a:gd name="connsiteX4" fmla="*/ 990600 w 990600"/>
              <a:gd name="connsiteY4" fmla="*/ 734697 h 734697"/>
              <a:gd name="connsiteX5" fmla="*/ 515112 w 990600"/>
              <a:gd name="connsiteY5" fmla="*/ 734697 h 734697"/>
              <a:gd name="connsiteX6" fmla="*/ 0 w 990600"/>
              <a:gd name="connsiteY6" fmla="*/ 734697 h 734697"/>
              <a:gd name="connsiteX7" fmla="*/ 0 w 990600"/>
              <a:gd name="connsiteY7" fmla="*/ 360002 h 734697"/>
              <a:gd name="connsiteX8" fmla="*/ 0 w 990600"/>
              <a:gd name="connsiteY8" fmla="*/ 0 h 7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 h="734697" fill="none" extrusionOk="0">
                <a:moveTo>
                  <a:pt x="0" y="0"/>
                </a:moveTo>
                <a:cubicBezTo>
                  <a:pt x="137617" y="13744"/>
                  <a:pt x="272356" y="-23342"/>
                  <a:pt x="495300" y="0"/>
                </a:cubicBezTo>
                <a:cubicBezTo>
                  <a:pt x="718244" y="23342"/>
                  <a:pt x="833898" y="4234"/>
                  <a:pt x="990600" y="0"/>
                </a:cubicBezTo>
                <a:cubicBezTo>
                  <a:pt x="1002404" y="97256"/>
                  <a:pt x="989940" y="201197"/>
                  <a:pt x="990600" y="345308"/>
                </a:cubicBezTo>
                <a:cubicBezTo>
                  <a:pt x="991260" y="489419"/>
                  <a:pt x="977992" y="621217"/>
                  <a:pt x="990600" y="734697"/>
                </a:cubicBezTo>
                <a:cubicBezTo>
                  <a:pt x="783511" y="714889"/>
                  <a:pt x="697553" y="756480"/>
                  <a:pt x="515112" y="734697"/>
                </a:cubicBezTo>
                <a:cubicBezTo>
                  <a:pt x="332671" y="712914"/>
                  <a:pt x="252501" y="727962"/>
                  <a:pt x="0" y="734697"/>
                </a:cubicBezTo>
                <a:cubicBezTo>
                  <a:pt x="-10755" y="614657"/>
                  <a:pt x="-8454" y="437592"/>
                  <a:pt x="0" y="360002"/>
                </a:cubicBezTo>
                <a:cubicBezTo>
                  <a:pt x="8454" y="282412"/>
                  <a:pt x="13351" y="144224"/>
                  <a:pt x="0" y="0"/>
                </a:cubicBezTo>
                <a:close/>
              </a:path>
              <a:path w="990600" h="734697" stroke="0" extrusionOk="0">
                <a:moveTo>
                  <a:pt x="0" y="0"/>
                </a:moveTo>
                <a:cubicBezTo>
                  <a:pt x="148019" y="-598"/>
                  <a:pt x="388454" y="-17075"/>
                  <a:pt x="515112" y="0"/>
                </a:cubicBezTo>
                <a:cubicBezTo>
                  <a:pt x="641770" y="17075"/>
                  <a:pt x="855086" y="13570"/>
                  <a:pt x="990600" y="0"/>
                </a:cubicBezTo>
                <a:cubicBezTo>
                  <a:pt x="982058" y="183404"/>
                  <a:pt x="977775" y="185463"/>
                  <a:pt x="990600" y="367349"/>
                </a:cubicBezTo>
                <a:cubicBezTo>
                  <a:pt x="1003425" y="549235"/>
                  <a:pt x="998785" y="601479"/>
                  <a:pt x="990600" y="734697"/>
                </a:cubicBezTo>
                <a:cubicBezTo>
                  <a:pt x="824079" y="717525"/>
                  <a:pt x="744302" y="741473"/>
                  <a:pt x="505206" y="734697"/>
                </a:cubicBezTo>
                <a:cubicBezTo>
                  <a:pt x="266110" y="727921"/>
                  <a:pt x="127323" y="723425"/>
                  <a:pt x="0" y="734697"/>
                </a:cubicBezTo>
                <a:cubicBezTo>
                  <a:pt x="-15398" y="586603"/>
                  <a:pt x="-662" y="502592"/>
                  <a:pt x="0" y="382042"/>
                </a:cubicBezTo>
                <a:cubicBezTo>
                  <a:pt x="662" y="261492"/>
                  <a:pt x="18970" y="82847"/>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1" name="Rectangle 20">
            <a:extLst>
              <a:ext uri="{FF2B5EF4-FFF2-40B4-BE49-F238E27FC236}">
                <a16:creationId xmlns:a16="http://schemas.microsoft.com/office/drawing/2014/main" id="{4C8621FF-D686-BD70-45E6-44AFC01EF2AA}"/>
              </a:ext>
            </a:extLst>
          </p:cNvPr>
          <p:cNvSpPr>
            <a:spLocks noGrp="1" noRot="1" noMove="1" noResize="1" noEditPoints="1" noAdjustHandles="1" noChangeArrowheads="1" noChangeShapeType="1"/>
          </p:cNvSpPr>
          <p:nvPr/>
        </p:nvSpPr>
        <p:spPr>
          <a:xfrm>
            <a:off x="4754995" y="3916549"/>
            <a:ext cx="990600" cy="630246"/>
          </a:xfrm>
          <a:custGeom>
            <a:avLst/>
            <a:gdLst>
              <a:gd name="connsiteX0" fmla="*/ 0 w 990600"/>
              <a:gd name="connsiteY0" fmla="*/ 0 h 630246"/>
              <a:gd name="connsiteX1" fmla="*/ 485394 w 990600"/>
              <a:gd name="connsiteY1" fmla="*/ 0 h 630246"/>
              <a:gd name="connsiteX2" fmla="*/ 990600 w 990600"/>
              <a:gd name="connsiteY2" fmla="*/ 0 h 630246"/>
              <a:gd name="connsiteX3" fmla="*/ 990600 w 990600"/>
              <a:gd name="connsiteY3" fmla="*/ 630246 h 630246"/>
              <a:gd name="connsiteX4" fmla="*/ 515112 w 990600"/>
              <a:gd name="connsiteY4" fmla="*/ 630246 h 630246"/>
              <a:gd name="connsiteX5" fmla="*/ 0 w 990600"/>
              <a:gd name="connsiteY5" fmla="*/ 630246 h 630246"/>
              <a:gd name="connsiteX6" fmla="*/ 0 w 990600"/>
              <a:gd name="connsiteY6" fmla="*/ 0 h 6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630246" fill="none" extrusionOk="0">
                <a:moveTo>
                  <a:pt x="0" y="0"/>
                </a:moveTo>
                <a:cubicBezTo>
                  <a:pt x="223045" y="-7375"/>
                  <a:pt x="375320" y="13957"/>
                  <a:pt x="485394" y="0"/>
                </a:cubicBezTo>
                <a:cubicBezTo>
                  <a:pt x="595468" y="-13957"/>
                  <a:pt x="866406" y="8524"/>
                  <a:pt x="990600" y="0"/>
                </a:cubicBezTo>
                <a:cubicBezTo>
                  <a:pt x="972401" y="216734"/>
                  <a:pt x="1006385" y="464471"/>
                  <a:pt x="990600" y="630246"/>
                </a:cubicBezTo>
                <a:cubicBezTo>
                  <a:pt x="888850" y="639996"/>
                  <a:pt x="698899" y="619055"/>
                  <a:pt x="515112" y="630246"/>
                </a:cubicBezTo>
                <a:cubicBezTo>
                  <a:pt x="331325" y="641437"/>
                  <a:pt x="217700" y="650480"/>
                  <a:pt x="0" y="630246"/>
                </a:cubicBezTo>
                <a:cubicBezTo>
                  <a:pt x="-6071" y="454338"/>
                  <a:pt x="28962" y="189015"/>
                  <a:pt x="0" y="0"/>
                </a:cubicBezTo>
                <a:close/>
              </a:path>
              <a:path w="990600" h="630246" stroke="0" extrusionOk="0">
                <a:moveTo>
                  <a:pt x="0" y="0"/>
                </a:moveTo>
                <a:cubicBezTo>
                  <a:pt x="148019" y="-598"/>
                  <a:pt x="388454" y="-17075"/>
                  <a:pt x="515112" y="0"/>
                </a:cubicBezTo>
                <a:cubicBezTo>
                  <a:pt x="641770" y="17075"/>
                  <a:pt x="855086" y="13570"/>
                  <a:pt x="990600" y="0"/>
                </a:cubicBezTo>
                <a:cubicBezTo>
                  <a:pt x="982659" y="187930"/>
                  <a:pt x="970645" y="367746"/>
                  <a:pt x="990600" y="630246"/>
                </a:cubicBezTo>
                <a:cubicBezTo>
                  <a:pt x="790354" y="607833"/>
                  <a:pt x="678882" y="606120"/>
                  <a:pt x="505206" y="630246"/>
                </a:cubicBezTo>
                <a:cubicBezTo>
                  <a:pt x="331530" y="654372"/>
                  <a:pt x="218520" y="646928"/>
                  <a:pt x="0" y="630246"/>
                </a:cubicBezTo>
                <a:cubicBezTo>
                  <a:pt x="17690" y="422573"/>
                  <a:pt x="10457" y="144750"/>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2" name="Rectangle 21">
            <a:extLst>
              <a:ext uri="{FF2B5EF4-FFF2-40B4-BE49-F238E27FC236}">
                <a16:creationId xmlns:a16="http://schemas.microsoft.com/office/drawing/2014/main" id="{C5439A19-5EF4-D58A-6942-1429E056EB14}"/>
              </a:ext>
            </a:extLst>
          </p:cNvPr>
          <p:cNvSpPr>
            <a:spLocks noGrp="1" noRot="1" noMove="1" noResize="1" noEditPoints="1" noAdjustHandles="1" noChangeArrowheads="1" noChangeShapeType="1"/>
          </p:cNvSpPr>
          <p:nvPr/>
        </p:nvSpPr>
        <p:spPr>
          <a:xfrm>
            <a:off x="1702235" y="2946353"/>
            <a:ext cx="990600" cy="597569"/>
          </a:xfrm>
          <a:custGeom>
            <a:avLst/>
            <a:gdLst>
              <a:gd name="connsiteX0" fmla="*/ 0 w 990600"/>
              <a:gd name="connsiteY0" fmla="*/ 0 h 597569"/>
              <a:gd name="connsiteX1" fmla="*/ 515112 w 990600"/>
              <a:gd name="connsiteY1" fmla="*/ 0 h 597569"/>
              <a:gd name="connsiteX2" fmla="*/ 990600 w 990600"/>
              <a:gd name="connsiteY2" fmla="*/ 0 h 597569"/>
              <a:gd name="connsiteX3" fmla="*/ 990600 w 990600"/>
              <a:gd name="connsiteY3" fmla="*/ 597569 h 597569"/>
              <a:gd name="connsiteX4" fmla="*/ 505206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noFill/>
          <a:ln w="38100">
            <a:solidFill>
              <a:schemeClr val="tx1"/>
            </a:solid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Rectangle 22">
            <a:extLst>
              <a:ext uri="{FF2B5EF4-FFF2-40B4-BE49-F238E27FC236}">
                <a16:creationId xmlns:a16="http://schemas.microsoft.com/office/drawing/2014/main" id="{FFC3BB9A-2AB7-847C-D709-5F851D238AFF}"/>
              </a:ext>
            </a:extLst>
          </p:cNvPr>
          <p:cNvSpPr>
            <a:spLocks noGrp="1" noRot="1" noMove="1" noResize="1" noEditPoints="1" noAdjustHandles="1" noChangeArrowheads="1" noChangeShapeType="1"/>
          </p:cNvSpPr>
          <p:nvPr/>
        </p:nvSpPr>
        <p:spPr>
          <a:xfrm>
            <a:off x="1677821" y="3723503"/>
            <a:ext cx="990600" cy="325219"/>
          </a:xfrm>
          <a:custGeom>
            <a:avLst/>
            <a:gdLst>
              <a:gd name="connsiteX0" fmla="*/ 0 w 990600"/>
              <a:gd name="connsiteY0" fmla="*/ 0 h 325219"/>
              <a:gd name="connsiteX1" fmla="*/ 485394 w 990600"/>
              <a:gd name="connsiteY1" fmla="*/ 0 h 325219"/>
              <a:gd name="connsiteX2" fmla="*/ 990600 w 990600"/>
              <a:gd name="connsiteY2" fmla="*/ 0 h 325219"/>
              <a:gd name="connsiteX3" fmla="*/ 990600 w 990600"/>
              <a:gd name="connsiteY3" fmla="*/ 325219 h 325219"/>
              <a:gd name="connsiteX4" fmla="*/ 515112 w 990600"/>
              <a:gd name="connsiteY4" fmla="*/ 325219 h 325219"/>
              <a:gd name="connsiteX5" fmla="*/ 0 w 990600"/>
              <a:gd name="connsiteY5" fmla="*/ 325219 h 325219"/>
              <a:gd name="connsiteX6" fmla="*/ 0 w 990600"/>
              <a:gd name="connsiteY6" fmla="*/ 0 h 3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25219" fill="none" extrusionOk="0">
                <a:moveTo>
                  <a:pt x="0" y="0"/>
                </a:moveTo>
                <a:cubicBezTo>
                  <a:pt x="223045" y="-7375"/>
                  <a:pt x="375320" y="13957"/>
                  <a:pt x="485394" y="0"/>
                </a:cubicBezTo>
                <a:cubicBezTo>
                  <a:pt x="595468" y="-13957"/>
                  <a:pt x="866406" y="8524"/>
                  <a:pt x="990600" y="0"/>
                </a:cubicBezTo>
                <a:cubicBezTo>
                  <a:pt x="1001265" y="103336"/>
                  <a:pt x="1004203" y="197981"/>
                  <a:pt x="990600" y="325219"/>
                </a:cubicBezTo>
                <a:cubicBezTo>
                  <a:pt x="888850" y="334969"/>
                  <a:pt x="698899" y="314028"/>
                  <a:pt x="515112" y="325219"/>
                </a:cubicBezTo>
                <a:cubicBezTo>
                  <a:pt x="331325" y="336410"/>
                  <a:pt x="217700" y="345453"/>
                  <a:pt x="0" y="325219"/>
                </a:cubicBezTo>
                <a:cubicBezTo>
                  <a:pt x="-5772" y="234174"/>
                  <a:pt x="2435" y="124616"/>
                  <a:pt x="0" y="0"/>
                </a:cubicBezTo>
                <a:close/>
              </a:path>
              <a:path w="990600" h="325219" stroke="0" extrusionOk="0">
                <a:moveTo>
                  <a:pt x="0" y="0"/>
                </a:moveTo>
                <a:cubicBezTo>
                  <a:pt x="148019" y="-598"/>
                  <a:pt x="388454" y="-17075"/>
                  <a:pt x="515112" y="0"/>
                </a:cubicBezTo>
                <a:cubicBezTo>
                  <a:pt x="641770" y="17075"/>
                  <a:pt x="855086" y="13570"/>
                  <a:pt x="990600" y="0"/>
                </a:cubicBezTo>
                <a:cubicBezTo>
                  <a:pt x="996489" y="91911"/>
                  <a:pt x="999412" y="238794"/>
                  <a:pt x="990600" y="325219"/>
                </a:cubicBezTo>
                <a:cubicBezTo>
                  <a:pt x="790354" y="302806"/>
                  <a:pt x="678882" y="301093"/>
                  <a:pt x="505206" y="325219"/>
                </a:cubicBezTo>
                <a:cubicBezTo>
                  <a:pt x="331530" y="349345"/>
                  <a:pt x="218520" y="341901"/>
                  <a:pt x="0" y="325219"/>
                </a:cubicBezTo>
                <a:cubicBezTo>
                  <a:pt x="11503" y="239743"/>
                  <a:pt x="14811" y="83228"/>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24" name="Rectangle 23">
            <a:extLst>
              <a:ext uri="{FF2B5EF4-FFF2-40B4-BE49-F238E27FC236}">
                <a16:creationId xmlns:a16="http://schemas.microsoft.com/office/drawing/2014/main" id="{E97AE88F-E633-8E79-1F58-4CE2052E60AC}"/>
              </a:ext>
            </a:extLst>
          </p:cNvPr>
          <p:cNvSpPr>
            <a:spLocks noGrp="1" noRot="1" noMove="1" noResize="1" noEditPoints="1" noAdjustHandles="1" noChangeArrowheads="1" noChangeShapeType="1"/>
          </p:cNvSpPr>
          <p:nvPr/>
        </p:nvSpPr>
        <p:spPr>
          <a:xfrm>
            <a:off x="1656348" y="4300860"/>
            <a:ext cx="990600" cy="369332"/>
          </a:xfrm>
          <a:custGeom>
            <a:avLst/>
            <a:gdLst>
              <a:gd name="connsiteX0" fmla="*/ 0 w 990600"/>
              <a:gd name="connsiteY0" fmla="*/ 0 h 369332"/>
              <a:gd name="connsiteX1" fmla="*/ 485394 w 990600"/>
              <a:gd name="connsiteY1" fmla="*/ 0 h 369332"/>
              <a:gd name="connsiteX2" fmla="*/ 990600 w 990600"/>
              <a:gd name="connsiteY2" fmla="*/ 0 h 369332"/>
              <a:gd name="connsiteX3" fmla="*/ 990600 w 990600"/>
              <a:gd name="connsiteY3" fmla="*/ 369332 h 369332"/>
              <a:gd name="connsiteX4" fmla="*/ 515112 w 990600"/>
              <a:gd name="connsiteY4" fmla="*/ 369332 h 369332"/>
              <a:gd name="connsiteX5" fmla="*/ 0 w 990600"/>
              <a:gd name="connsiteY5" fmla="*/ 369332 h 369332"/>
              <a:gd name="connsiteX6" fmla="*/ 0 w 990600"/>
              <a:gd name="connsiteY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69332" fill="none" extrusionOk="0">
                <a:moveTo>
                  <a:pt x="0" y="0"/>
                </a:moveTo>
                <a:cubicBezTo>
                  <a:pt x="223045" y="-7375"/>
                  <a:pt x="375320" y="13957"/>
                  <a:pt x="485394" y="0"/>
                </a:cubicBezTo>
                <a:cubicBezTo>
                  <a:pt x="595468" y="-13957"/>
                  <a:pt x="866406" y="8524"/>
                  <a:pt x="990600" y="0"/>
                </a:cubicBezTo>
                <a:cubicBezTo>
                  <a:pt x="974071" y="85709"/>
                  <a:pt x="977768" y="278144"/>
                  <a:pt x="990600" y="369332"/>
                </a:cubicBezTo>
                <a:cubicBezTo>
                  <a:pt x="888850" y="379082"/>
                  <a:pt x="698899" y="358141"/>
                  <a:pt x="515112" y="369332"/>
                </a:cubicBezTo>
                <a:cubicBezTo>
                  <a:pt x="331325" y="380523"/>
                  <a:pt x="217700" y="389566"/>
                  <a:pt x="0" y="369332"/>
                </a:cubicBezTo>
                <a:cubicBezTo>
                  <a:pt x="13615" y="243189"/>
                  <a:pt x="9426" y="77377"/>
                  <a:pt x="0" y="0"/>
                </a:cubicBezTo>
                <a:close/>
              </a:path>
              <a:path w="990600" h="369332" stroke="0" extrusionOk="0">
                <a:moveTo>
                  <a:pt x="0" y="0"/>
                </a:moveTo>
                <a:cubicBezTo>
                  <a:pt x="148019" y="-598"/>
                  <a:pt x="388454" y="-17075"/>
                  <a:pt x="515112" y="0"/>
                </a:cubicBezTo>
                <a:cubicBezTo>
                  <a:pt x="641770" y="17075"/>
                  <a:pt x="855086" y="13570"/>
                  <a:pt x="990600" y="0"/>
                </a:cubicBezTo>
                <a:cubicBezTo>
                  <a:pt x="1004983" y="95622"/>
                  <a:pt x="976800" y="207597"/>
                  <a:pt x="990600" y="369332"/>
                </a:cubicBezTo>
                <a:cubicBezTo>
                  <a:pt x="790354" y="346919"/>
                  <a:pt x="678882" y="345206"/>
                  <a:pt x="505206" y="369332"/>
                </a:cubicBezTo>
                <a:cubicBezTo>
                  <a:pt x="331530" y="393458"/>
                  <a:pt x="218520" y="386014"/>
                  <a:pt x="0" y="369332"/>
                </a:cubicBezTo>
                <a:cubicBezTo>
                  <a:pt x="8267" y="265848"/>
                  <a:pt x="1179" y="175058"/>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5" name="Rectangle 24">
            <a:extLst>
              <a:ext uri="{FF2B5EF4-FFF2-40B4-BE49-F238E27FC236}">
                <a16:creationId xmlns:a16="http://schemas.microsoft.com/office/drawing/2014/main" id="{7D52498E-6857-A3F2-18DE-BB4C26EF2D0D}"/>
              </a:ext>
            </a:extLst>
          </p:cNvPr>
          <p:cNvSpPr>
            <a:spLocks noGrp="1" noRot="1" noMove="1" noResize="1" noEditPoints="1" noAdjustHandles="1" noChangeArrowheads="1" noChangeShapeType="1"/>
          </p:cNvSpPr>
          <p:nvPr/>
        </p:nvSpPr>
        <p:spPr>
          <a:xfrm>
            <a:off x="5845950" y="4176244"/>
            <a:ext cx="990600" cy="526263"/>
          </a:xfrm>
          <a:custGeom>
            <a:avLst/>
            <a:gdLst>
              <a:gd name="connsiteX0" fmla="*/ 0 w 990600"/>
              <a:gd name="connsiteY0" fmla="*/ 0 h 526263"/>
              <a:gd name="connsiteX1" fmla="*/ 485394 w 990600"/>
              <a:gd name="connsiteY1" fmla="*/ 0 h 526263"/>
              <a:gd name="connsiteX2" fmla="*/ 990600 w 990600"/>
              <a:gd name="connsiteY2" fmla="*/ 0 h 526263"/>
              <a:gd name="connsiteX3" fmla="*/ 990600 w 990600"/>
              <a:gd name="connsiteY3" fmla="*/ 526263 h 526263"/>
              <a:gd name="connsiteX4" fmla="*/ 515112 w 990600"/>
              <a:gd name="connsiteY4" fmla="*/ 526263 h 526263"/>
              <a:gd name="connsiteX5" fmla="*/ 0 w 990600"/>
              <a:gd name="connsiteY5" fmla="*/ 526263 h 526263"/>
              <a:gd name="connsiteX6" fmla="*/ 0 w 990600"/>
              <a:gd name="connsiteY6" fmla="*/ 0 h 52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26263" fill="none" extrusionOk="0">
                <a:moveTo>
                  <a:pt x="0" y="0"/>
                </a:moveTo>
                <a:cubicBezTo>
                  <a:pt x="223045" y="-7375"/>
                  <a:pt x="375320" y="13957"/>
                  <a:pt x="485394" y="0"/>
                </a:cubicBezTo>
                <a:cubicBezTo>
                  <a:pt x="595468" y="-13957"/>
                  <a:pt x="866406" y="8524"/>
                  <a:pt x="990600" y="0"/>
                </a:cubicBezTo>
                <a:cubicBezTo>
                  <a:pt x="985784" y="165642"/>
                  <a:pt x="1014240" y="296537"/>
                  <a:pt x="990600" y="526263"/>
                </a:cubicBezTo>
                <a:cubicBezTo>
                  <a:pt x="888850" y="536013"/>
                  <a:pt x="698899" y="515072"/>
                  <a:pt x="515112" y="526263"/>
                </a:cubicBezTo>
                <a:cubicBezTo>
                  <a:pt x="331325" y="537454"/>
                  <a:pt x="217700" y="546497"/>
                  <a:pt x="0" y="526263"/>
                </a:cubicBezTo>
                <a:cubicBezTo>
                  <a:pt x="17792" y="368868"/>
                  <a:pt x="5030" y="112550"/>
                  <a:pt x="0" y="0"/>
                </a:cubicBezTo>
                <a:close/>
              </a:path>
              <a:path w="990600" h="526263" stroke="0" extrusionOk="0">
                <a:moveTo>
                  <a:pt x="0" y="0"/>
                </a:moveTo>
                <a:cubicBezTo>
                  <a:pt x="148019" y="-598"/>
                  <a:pt x="388454" y="-17075"/>
                  <a:pt x="515112" y="0"/>
                </a:cubicBezTo>
                <a:cubicBezTo>
                  <a:pt x="641770" y="17075"/>
                  <a:pt x="855086" y="13570"/>
                  <a:pt x="990600" y="0"/>
                </a:cubicBezTo>
                <a:cubicBezTo>
                  <a:pt x="1010552" y="177836"/>
                  <a:pt x="987008" y="370846"/>
                  <a:pt x="990600" y="526263"/>
                </a:cubicBezTo>
                <a:cubicBezTo>
                  <a:pt x="790354" y="503850"/>
                  <a:pt x="678882" y="502137"/>
                  <a:pt x="505206" y="526263"/>
                </a:cubicBezTo>
                <a:cubicBezTo>
                  <a:pt x="331530" y="550389"/>
                  <a:pt x="218520" y="542945"/>
                  <a:pt x="0" y="526263"/>
                </a:cubicBezTo>
                <a:cubicBezTo>
                  <a:pt x="14037" y="278139"/>
                  <a:pt x="-5354" y="251953"/>
                  <a:pt x="0" y="0"/>
                </a:cubicBezTo>
                <a:close/>
              </a:path>
            </a:pathLst>
          </a:custGeom>
          <a:solidFill>
            <a:schemeClr val="accent5">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200" dirty="0"/>
              <a:t>Repository</a:t>
            </a:r>
          </a:p>
        </p:txBody>
      </p:sp>
      <p:sp>
        <p:nvSpPr>
          <p:cNvPr id="26" name="Rectangle 25">
            <a:extLst>
              <a:ext uri="{FF2B5EF4-FFF2-40B4-BE49-F238E27FC236}">
                <a16:creationId xmlns:a16="http://schemas.microsoft.com/office/drawing/2014/main" id="{D85CA7ED-2A2C-FD7D-E7D9-4CAAD97D984B}"/>
              </a:ext>
            </a:extLst>
          </p:cNvPr>
          <p:cNvSpPr>
            <a:spLocks noGrp="1" noRot="1" noMove="1" noResize="1" noEditPoints="1" noAdjustHandles="1" noChangeArrowheads="1" noChangeShapeType="1"/>
          </p:cNvSpPr>
          <p:nvPr/>
        </p:nvSpPr>
        <p:spPr>
          <a:xfrm>
            <a:off x="5784939" y="3631131"/>
            <a:ext cx="1093492" cy="413149"/>
          </a:xfrm>
          <a:custGeom>
            <a:avLst/>
            <a:gdLst>
              <a:gd name="connsiteX0" fmla="*/ 0 w 1093492"/>
              <a:gd name="connsiteY0" fmla="*/ 0 h 413149"/>
              <a:gd name="connsiteX1" fmla="*/ 535811 w 1093492"/>
              <a:gd name="connsiteY1" fmla="*/ 0 h 413149"/>
              <a:gd name="connsiteX2" fmla="*/ 1093492 w 1093492"/>
              <a:gd name="connsiteY2" fmla="*/ 0 h 413149"/>
              <a:gd name="connsiteX3" fmla="*/ 1093492 w 1093492"/>
              <a:gd name="connsiteY3" fmla="*/ 413149 h 413149"/>
              <a:gd name="connsiteX4" fmla="*/ 568616 w 1093492"/>
              <a:gd name="connsiteY4" fmla="*/ 413149 h 413149"/>
              <a:gd name="connsiteX5" fmla="*/ 0 w 1093492"/>
              <a:gd name="connsiteY5" fmla="*/ 413149 h 413149"/>
              <a:gd name="connsiteX6" fmla="*/ 0 w 1093492"/>
              <a:gd name="connsiteY6" fmla="*/ 0 h 41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92" h="413149" fill="none" extrusionOk="0">
                <a:moveTo>
                  <a:pt x="0" y="0"/>
                </a:moveTo>
                <a:cubicBezTo>
                  <a:pt x="238493" y="19929"/>
                  <a:pt x="420392" y="19430"/>
                  <a:pt x="535811" y="0"/>
                </a:cubicBezTo>
                <a:cubicBezTo>
                  <a:pt x="651230" y="-19430"/>
                  <a:pt x="954344" y="-12420"/>
                  <a:pt x="1093492" y="0"/>
                </a:cubicBezTo>
                <a:cubicBezTo>
                  <a:pt x="1096165" y="169872"/>
                  <a:pt x="1075817" y="285955"/>
                  <a:pt x="1093492" y="413149"/>
                </a:cubicBezTo>
                <a:cubicBezTo>
                  <a:pt x="933483" y="403002"/>
                  <a:pt x="725320" y="419836"/>
                  <a:pt x="568616" y="413149"/>
                </a:cubicBezTo>
                <a:cubicBezTo>
                  <a:pt x="411912" y="406462"/>
                  <a:pt x="248214" y="416576"/>
                  <a:pt x="0" y="413149"/>
                </a:cubicBezTo>
                <a:cubicBezTo>
                  <a:pt x="2449" y="318310"/>
                  <a:pt x="-13207" y="138418"/>
                  <a:pt x="0" y="0"/>
                </a:cubicBezTo>
                <a:close/>
              </a:path>
              <a:path w="1093492" h="413149" stroke="0" extrusionOk="0">
                <a:moveTo>
                  <a:pt x="0" y="0"/>
                </a:moveTo>
                <a:cubicBezTo>
                  <a:pt x="190362" y="-7026"/>
                  <a:pt x="368892" y="23261"/>
                  <a:pt x="568616" y="0"/>
                </a:cubicBezTo>
                <a:cubicBezTo>
                  <a:pt x="768340" y="-23261"/>
                  <a:pt x="876270" y="-11058"/>
                  <a:pt x="1093492" y="0"/>
                </a:cubicBezTo>
                <a:cubicBezTo>
                  <a:pt x="1075632" y="132664"/>
                  <a:pt x="1091211" y="282508"/>
                  <a:pt x="1093492" y="413149"/>
                </a:cubicBezTo>
                <a:cubicBezTo>
                  <a:pt x="834979" y="388920"/>
                  <a:pt x="778029" y="388042"/>
                  <a:pt x="557681" y="413149"/>
                </a:cubicBezTo>
                <a:cubicBezTo>
                  <a:pt x="337333" y="438256"/>
                  <a:pt x="209527" y="414801"/>
                  <a:pt x="0" y="413149"/>
                </a:cubicBezTo>
                <a:cubicBezTo>
                  <a:pt x="-19359" y="256751"/>
                  <a:pt x="12625" y="136934"/>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27" name="Rectangle 26">
            <a:extLst>
              <a:ext uri="{FF2B5EF4-FFF2-40B4-BE49-F238E27FC236}">
                <a16:creationId xmlns:a16="http://schemas.microsoft.com/office/drawing/2014/main" id="{350E7650-CE74-8137-EB45-A8CB77F25318}"/>
              </a:ext>
            </a:extLst>
          </p:cNvPr>
          <p:cNvSpPr>
            <a:spLocks noGrp="1" noRot="1" noMove="1" noResize="1" noEditPoints="1" noAdjustHandles="1" noChangeArrowheads="1" noChangeShapeType="1"/>
          </p:cNvSpPr>
          <p:nvPr/>
        </p:nvSpPr>
        <p:spPr>
          <a:xfrm>
            <a:off x="4754995" y="3168676"/>
            <a:ext cx="990600" cy="597569"/>
          </a:xfrm>
          <a:custGeom>
            <a:avLst/>
            <a:gdLst>
              <a:gd name="connsiteX0" fmla="*/ 0 w 990600"/>
              <a:gd name="connsiteY0" fmla="*/ 0 h 597569"/>
              <a:gd name="connsiteX1" fmla="*/ 485394 w 990600"/>
              <a:gd name="connsiteY1" fmla="*/ 0 h 597569"/>
              <a:gd name="connsiteX2" fmla="*/ 990600 w 990600"/>
              <a:gd name="connsiteY2" fmla="*/ 0 h 597569"/>
              <a:gd name="connsiteX3" fmla="*/ 990600 w 990600"/>
              <a:gd name="connsiteY3" fmla="*/ 597569 h 597569"/>
              <a:gd name="connsiteX4" fmla="*/ 515112 w 990600"/>
              <a:gd name="connsiteY4" fmla="*/ 597569 h 597569"/>
              <a:gd name="connsiteX5" fmla="*/ 0 w 990600"/>
              <a:gd name="connsiteY5" fmla="*/ 597569 h 597569"/>
              <a:gd name="connsiteX6" fmla="*/ 0 w 990600"/>
              <a:gd name="connsiteY6" fmla="*/ 0 h 59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97569" fill="none" extrusionOk="0">
                <a:moveTo>
                  <a:pt x="0" y="0"/>
                </a:moveTo>
                <a:cubicBezTo>
                  <a:pt x="223045" y="-7375"/>
                  <a:pt x="375320" y="13957"/>
                  <a:pt x="485394" y="0"/>
                </a:cubicBezTo>
                <a:cubicBezTo>
                  <a:pt x="595468" y="-13957"/>
                  <a:pt x="866406" y="8524"/>
                  <a:pt x="990600" y="0"/>
                </a:cubicBezTo>
                <a:cubicBezTo>
                  <a:pt x="969786" y="288703"/>
                  <a:pt x="962607" y="310454"/>
                  <a:pt x="990600" y="597569"/>
                </a:cubicBezTo>
                <a:cubicBezTo>
                  <a:pt x="888850" y="607319"/>
                  <a:pt x="698899" y="586378"/>
                  <a:pt x="515112" y="597569"/>
                </a:cubicBezTo>
                <a:cubicBezTo>
                  <a:pt x="331325" y="608760"/>
                  <a:pt x="217700" y="617803"/>
                  <a:pt x="0" y="597569"/>
                </a:cubicBezTo>
                <a:cubicBezTo>
                  <a:pt x="13499" y="364547"/>
                  <a:pt x="-11191" y="237047"/>
                  <a:pt x="0" y="0"/>
                </a:cubicBezTo>
                <a:close/>
              </a:path>
              <a:path w="990600" h="597569" stroke="0" extrusionOk="0">
                <a:moveTo>
                  <a:pt x="0" y="0"/>
                </a:moveTo>
                <a:cubicBezTo>
                  <a:pt x="148019" y="-598"/>
                  <a:pt x="388454" y="-17075"/>
                  <a:pt x="515112" y="0"/>
                </a:cubicBezTo>
                <a:cubicBezTo>
                  <a:pt x="641770" y="17075"/>
                  <a:pt x="855086" y="13570"/>
                  <a:pt x="990600" y="0"/>
                </a:cubicBezTo>
                <a:cubicBezTo>
                  <a:pt x="989006" y="139344"/>
                  <a:pt x="979554" y="471618"/>
                  <a:pt x="990600" y="597569"/>
                </a:cubicBezTo>
                <a:cubicBezTo>
                  <a:pt x="790354" y="575156"/>
                  <a:pt x="678882" y="573443"/>
                  <a:pt x="505206" y="597569"/>
                </a:cubicBezTo>
                <a:cubicBezTo>
                  <a:pt x="331530" y="621695"/>
                  <a:pt x="218520" y="614251"/>
                  <a:pt x="0" y="597569"/>
                </a:cubicBezTo>
                <a:cubicBezTo>
                  <a:pt x="-22921" y="401266"/>
                  <a:pt x="28101" y="119891"/>
                  <a:pt x="0" y="0"/>
                </a:cubicBezTo>
                <a:close/>
              </a:path>
            </a:pathLst>
          </a:custGeom>
          <a:solidFill>
            <a:schemeClr val="accent2">
              <a:lumMod val="50000"/>
            </a:schemeClr>
          </a:solidFill>
          <a:ln w="38100">
            <a:noFill/>
            <a:prstDash val="solid"/>
            <a:extLst>
              <a:ext uri="{C807C97D-BFC1-408E-A445-0C87EB9F89A2}">
                <ask:lineSketchStyleProps xmlns:ask="http://schemas.microsoft.com/office/drawing/2018/sketchyshapes" sd="312364914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400" dirty="0">
                <a:solidFill>
                  <a:schemeClr val="bg1"/>
                </a:solidFill>
              </a:rPr>
              <a:t>Interface</a:t>
            </a:r>
          </a:p>
        </p:txBody>
      </p:sp>
      <p:sp>
        <p:nvSpPr>
          <p:cNvPr id="7" name="Rectangle 6">
            <a:extLst>
              <a:ext uri="{FF2B5EF4-FFF2-40B4-BE49-F238E27FC236}">
                <a16:creationId xmlns:a16="http://schemas.microsoft.com/office/drawing/2014/main" id="{B3C7E8B1-C056-2E2F-096D-B6F8505B4C56}"/>
              </a:ext>
            </a:extLst>
          </p:cNvPr>
          <p:cNvSpPr/>
          <p:nvPr/>
        </p:nvSpPr>
        <p:spPr>
          <a:xfrm>
            <a:off x="504825" y="524256"/>
            <a:ext cx="11335891" cy="5803392"/>
          </a:xfrm>
          <a:custGeom>
            <a:avLst/>
            <a:gdLst>
              <a:gd name="connsiteX0" fmla="*/ 0 w 11335891"/>
              <a:gd name="connsiteY0" fmla="*/ 0 h 5803392"/>
              <a:gd name="connsiteX1" fmla="*/ 780176 w 11335891"/>
              <a:gd name="connsiteY1" fmla="*/ 0 h 5803392"/>
              <a:gd name="connsiteX2" fmla="*/ 1106916 w 11335891"/>
              <a:gd name="connsiteY2" fmla="*/ 0 h 5803392"/>
              <a:gd name="connsiteX3" fmla="*/ 1773734 w 11335891"/>
              <a:gd name="connsiteY3" fmla="*/ 0 h 5803392"/>
              <a:gd name="connsiteX4" fmla="*/ 2213833 w 11335891"/>
              <a:gd name="connsiteY4" fmla="*/ 0 h 5803392"/>
              <a:gd name="connsiteX5" fmla="*/ 2653932 w 11335891"/>
              <a:gd name="connsiteY5" fmla="*/ 0 h 5803392"/>
              <a:gd name="connsiteX6" fmla="*/ 3547467 w 11335891"/>
              <a:gd name="connsiteY6" fmla="*/ 0 h 5803392"/>
              <a:gd name="connsiteX7" fmla="*/ 4327643 w 11335891"/>
              <a:gd name="connsiteY7" fmla="*/ 0 h 5803392"/>
              <a:gd name="connsiteX8" fmla="*/ 4881101 w 11335891"/>
              <a:gd name="connsiteY8" fmla="*/ 0 h 5803392"/>
              <a:gd name="connsiteX9" fmla="*/ 5661277 w 11335891"/>
              <a:gd name="connsiteY9" fmla="*/ 0 h 5803392"/>
              <a:gd name="connsiteX10" fmla="*/ 6214736 w 11335891"/>
              <a:gd name="connsiteY10" fmla="*/ 0 h 5803392"/>
              <a:gd name="connsiteX11" fmla="*/ 6541476 w 11335891"/>
              <a:gd name="connsiteY11" fmla="*/ 0 h 5803392"/>
              <a:gd name="connsiteX12" fmla="*/ 7321652 w 11335891"/>
              <a:gd name="connsiteY12" fmla="*/ 0 h 5803392"/>
              <a:gd name="connsiteX13" fmla="*/ 7988469 w 11335891"/>
              <a:gd name="connsiteY13" fmla="*/ 0 h 5803392"/>
              <a:gd name="connsiteX14" fmla="*/ 8655286 w 11335891"/>
              <a:gd name="connsiteY14" fmla="*/ 0 h 5803392"/>
              <a:gd name="connsiteX15" fmla="*/ 9095385 w 11335891"/>
              <a:gd name="connsiteY15" fmla="*/ 0 h 5803392"/>
              <a:gd name="connsiteX16" fmla="*/ 9648844 w 11335891"/>
              <a:gd name="connsiteY16" fmla="*/ 0 h 5803392"/>
              <a:gd name="connsiteX17" fmla="*/ 10429020 w 11335891"/>
              <a:gd name="connsiteY17" fmla="*/ 0 h 5803392"/>
              <a:gd name="connsiteX18" fmla="*/ 10755760 w 11335891"/>
              <a:gd name="connsiteY18" fmla="*/ 0 h 5803392"/>
              <a:gd name="connsiteX19" fmla="*/ 11335891 w 11335891"/>
              <a:gd name="connsiteY19" fmla="*/ 0 h 5803392"/>
              <a:gd name="connsiteX20" fmla="*/ 11335891 w 11335891"/>
              <a:gd name="connsiteY20" fmla="*/ 528753 h 5803392"/>
              <a:gd name="connsiteX21" fmla="*/ 11335891 w 11335891"/>
              <a:gd name="connsiteY21" fmla="*/ 999473 h 5803392"/>
              <a:gd name="connsiteX22" fmla="*/ 11335891 w 11335891"/>
              <a:gd name="connsiteY22" fmla="*/ 1528227 h 5803392"/>
              <a:gd name="connsiteX23" fmla="*/ 11335891 w 11335891"/>
              <a:gd name="connsiteY23" fmla="*/ 2115014 h 5803392"/>
              <a:gd name="connsiteX24" fmla="*/ 11335891 w 11335891"/>
              <a:gd name="connsiteY24" fmla="*/ 2759835 h 5803392"/>
              <a:gd name="connsiteX25" fmla="*/ 11335891 w 11335891"/>
              <a:gd name="connsiteY25" fmla="*/ 3346623 h 5803392"/>
              <a:gd name="connsiteX26" fmla="*/ 11335891 w 11335891"/>
              <a:gd name="connsiteY26" fmla="*/ 4049478 h 5803392"/>
              <a:gd name="connsiteX27" fmla="*/ 11335891 w 11335891"/>
              <a:gd name="connsiteY27" fmla="*/ 4752333 h 5803392"/>
              <a:gd name="connsiteX28" fmla="*/ 11335891 w 11335891"/>
              <a:gd name="connsiteY28" fmla="*/ 5803392 h 5803392"/>
              <a:gd name="connsiteX29" fmla="*/ 10895792 w 11335891"/>
              <a:gd name="connsiteY29" fmla="*/ 5803392 h 5803392"/>
              <a:gd name="connsiteX30" fmla="*/ 10228975 w 11335891"/>
              <a:gd name="connsiteY30" fmla="*/ 5803392 h 5803392"/>
              <a:gd name="connsiteX31" fmla="*/ 9448799 w 11335891"/>
              <a:gd name="connsiteY31" fmla="*/ 5803392 h 5803392"/>
              <a:gd name="connsiteX32" fmla="*/ 8781981 w 11335891"/>
              <a:gd name="connsiteY32" fmla="*/ 5803392 h 5803392"/>
              <a:gd name="connsiteX33" fmla="*/ 8455241 w 11335891"/>
              <a:gd name="connsiteY33" fmla="*/ 5803392 h 5803392"/>
              <a:gd name="connsiteX34" fmla="*/ 8015142 w 11335891"/>
              <a:gd name="connsiteY34" fmla="*/ 5803392 h 5803392"/>
              <a:gd name="connsiteX35" fmla="*/ 7461684 w 11335891"/>
              <a:gd name="connsiteY35" fmla="*/ 5803392 h 5803392"/>
              <a:gd name="connsiteX36" fmla="*/ 6908225 w 11335891"/>
              <a:gd name="connsiteY36" fmla="*/ 5803392 h 5803392"/>
              <a:gd name="connsiteX37" fmla="*/ 6354767 w 11335891"/>
              <a:gd name="connsiteY37" fmla="*/ 5803392 h 5803392"/>
              <a:gd name="connsiteX38" fmla="*/ 5574591 w 11335891"/>
              <a:gd name="connsiteY38" fmla="*/ 5803392 h 5803392"/>
              <a:gd name="connsiteX39" fmla="*/ 5021133 w 11335891"/>
              <a:gd name="connsiteY39" fmla="*/ 5803392 h 5803392"/>
              <a:gd name="connsiteX40" fmla="*/ 4581034 w 11335891"/>
              <a:gd name="connsiteY40" fmla="*/ 5803392 h 5803392"/>
              <a:gd name="connsiteX41" fmla="*/ 3800858 w 11335891"/>
              <a:gd name="connsiteY41" fmla="*/ 5803392 h 5803392"/>
              <a:gd name="connsiteX42" fmla="*/ 3360758 w 11335891"/>
              <a:gd name="connsiteY42" fmla="*/ 5803392 h 5803392"/>
              <a:gd name="connsiteX43" fmla="*/ 2467223 w 11335891"/>
              <a:gd name="connsiteY43" fmla="*/ 5803392 h 5803392"/>
              <a:gd name="connsiteX44" fmla="*/ 1573688 w 11335891"/>
              <a:gd name="connsiteY44" fmla="*/ 5803392 h 5803392"/>
              <a:gd name="connsiteX45" fmla="*/ 906871 w 11335891"/>
              <a:gd name="connsiteY45" fmla="*/ 5803392 h 5803392"/>
              <a:gd name="connsiteX46" fmla="*/ 0 w 11335891"/>
              <a:gd name="connsiteY46" fmla="*/ 5803392 h 5803392"/>
              <a:gd name="connsiteX47" fmla="*/ 0 w 11335891"/>
              <a:gd name="connsiteY47" fmla="*/ 5332672 h 5803392"/>
              <a:gd name="connsiteX48" fmla="*/ 0 w 11335891"/>
              <a:gd name="connsiteY48" fmla="*/ 4745885 h 5803392"/>
              <a:gd name="connsiteX49" fmla="*/ 0 w 11335891"/>
              <a:gd name="connsiteY49" fmla="*/ 3984996 h 5803392"/>
              <a:gd name="connsiteX50" fmla="*/ 0 w 11335891"/>
              <a:gd name="connsiteY50" fmla="*/ 3514276 h 5803392"/>
              <a:gd name="connsiteX51" fmla="*/ 0 w 11335891"/>
              <a:gd name="connsiteY51" fmla="*/ 2753387 h 5803392"/>
              <a:gd name="connsiteX52" fmla="*/ 0 w 11335891"/>
              <a:gd name="connsiteY52" fmla="*/ 1992498 h 5803392"/>
              <a:gd name="connsiteX53" fmla="*/ 0 w 11335891"/>
              <a:gd name="connsiteY53" fmla="*/ 1347677 h 5803392"/>
              <a:gd name="connsiteX54" fmla="*/ 0 w 11335891"/>
              <a:gd name="connsiteY54" fmla="*/ 876957 h 5803392"/>
              <a:gd name="connsiteX55" fmla="*/ 0 w 11335891"/>
              <a:gd name="connsiteY55" fmla="*/ 0 h 580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335891" h="5803392" fill="none" extrusionOk="0">
                <a:moveTo>
                  <a:pt x="0" y="0"/>
                </a:moveTo>
                <a:cubicBezTo>
                  <a:pt x="272702" y="-18906"/>
                  <a:pt x="418550" y="34913"/>
                  <a:pt x="780176" y="0"/>
                </a:cubicBezTo>
                <a:cubicBezTo>
                  <a:pt x="1141802" y="-34913"/>
                  <a:pt x="988654" y="-12918"/>
                  <a:pt x="1106916" y="0"/>
                </a:cubicBezTo>
                <a:cubicBezTo>
                  <a:pt x="1225178" y="12918"/>
                  <a:pt x="1504462" y="-20510"/>
                  <a:pt x="1773734" y="0"/>
                </a:cubicBezTo>
                <a:cubicBezTo>
                  <a:pt x="2043006" y="20510"/>
                  <a:pt x="1997969" y="18138"/>
                  <a:pt x="2213833" y="0"/>
                </a:cubicBezTo>
                <a:cubicBezTo>
                  <a:pt x="2429697" y="-18138"/>
                  <a:pt x="2525022" y="14825"/>
                  <a:pt x="2653932" y="0"/>
                </a:cubicBezTo>
                <a:cubicBezTo>
                  <a:pt x="2782842" y="-14825"/>
                  <a:pt x="3158842" y="-25174"/>
                  <a:pt x="3547467" y="0"/>
                </a:cubicBezTo>
                <a:cubicBezTo>
                  <a:pt x="3936092" y="25174"/>
                  <a:pt x="4088344" y="-34367"/>
                  <a:pt x="4327643" y="0"/>
                </a:cubicBezTo>
                <a:cubicBezTo>
                  <a:pt x="4566942" y="34367"/>
                  <a:pt x="4638898" y="-4868"/>
                  <a:pt x="4881101" y="0"/>
                </a:cubicBezTo>
                <a:cubicBezTo>
                  <a:pt x="5123304" y="4868"/>
                  <a:pt x="5406184" y="-35608"/>
                  <a:pt x="5661277" y="0"/>
                </a:cubicBezTo>
                <a:cubicBezTo>
                  <a:pt x="5916370" y="35608"/>
                  <a:pt x="5952492" y="-18322"/>
                  <a:pt x="6214736" y="0"/>
                </a:cubicBezTo>
                <a:cubicBezTo>
                  <a:pt x="6476980" y="18322"/>
                  <a:pt x="6456931" y="8725"/>
                  <a:pt x="6541476" y="0"/>
                </a:cubicBezTo>
                <a:cubicBezTo>
                  <a:pt x="6626021" y="-8725"/>
                  <a:pt x="6975103" y="-24719"/>
                  <a:pt x="7321652" y="0"/>
                </a:cubicBezTo>
                <a:cubicBezTo>
                  <a:pt x="7668201" y="24719"/>
                  <a:pt x="7808388" y="-29000"/>
                  <a:pt x="7988469" y="0"/>
                </a:cubicBezTo>
                <a:cubicBezTo>
                  <a:pt x="8168550" y="29000"/>
                  <a:pt x="8498262" y="-24441"/>
                  <a:pt x="8655286" y="0"/>
                </a:cubicBezTo>
                <a:cubicBezTo>
                  <a:pt x="8812310" y="24441"/>
                  <a:pt x="8985237" y="-840"/>
                  <a:pt x="9095385" y="0"/>
                </a:cubicBezTo>
                <a:cubicBezTo>
                  <a:pt x="9205533" y="840"/>
                  <a:pt x="9476847" y="5333"/>
                  <a:pt x="9648844" y="0"/>
                </a:cubicBezTo>
                <a:cubicBezTo>
                  <a:pt x="9820841" y="-5333"/>
                  <a:pt x="10136639" y="22552"/>
                  <a:pt x="10429020" y="0"/>
                </a:cubicBezTo>
                <a:cubicBezTo>
                  <a:pt x="10721401" y="-22552"/>
                  <a:pt x="10628894" y="693"/>
                  <a:pt x="10755760" y="0"/>
                </a:cubicBezTo>
                <a:cubicBezTo>
                  <a:pt x="10882626" y="-693"/>
                  <a:pt x="11219262" y="16107"/>
                  <a:pt x="11335891" y="0"/>
                </a:cubicBezTo>
                <a:cubicBezTo>
                  <a:pt x="11322602" y="163780"/>
                  <a:pt x="11323979" y="301745"/>
                  <a:pt x="11335891" y="528753"/>
                </a:cubicBezTo>
                <a:cubicBezTo>
                  <a:pt x="11347803" y="755761"/>
                  <a:pt x="11338334" y="870193"/>
                  <a:pt x="11335891" y="999473"/>
                </a:cubicBezTo>
                <a:cubicBezTo>
                  <a:pt x="11333448" y="1128753"/>
                  <a:pt x="11354449" y="1379143"/>
                  <a:pt x="11335891" y="1528227"/>
                </a:cubicBezTo>
                <a:cubicBezTo>
                  <a:pt x="11317333" y="1677311"/>
                  <a:pt x="11309875" y="1955093"/>
                  <a:pt x="11335891" y="2115014"/>
                </a:cubicBezTo>
                <a:cubicBezTo>
                  <a:pt x="11361907" y="2274935"/>
                  <a:pt x="11335364" y="2518233"/>
                  <a:pt x="11335891" y="2759835"/>
                </a:cubicBezTo>
                <a:cubicBezTo>
                  <a:pt x="11336418" y="3001437"/>
                  <a:pt x="11345397" y="3074225"/>
                  <a:pt x="11335891" y="3346623"/>
                </a:cubicBezTo>
                <a:cubicBezTo>
                  <a:pt x="11326385" y="3619021"/>
                  <a:pt x="11367936" y="3800293"/>
                  <a:pt x="11335891" y="4049478"/>
                </a:cubicBezTo>
                <a:cubicBezTo>
                  <a:pt x="11303846" y="4298663"/>
                  <a:pt x="11337544" y="4514300"/>
                  <a:pt x="11335891" y="4752333"/>
                </a:cubicBezTo>
                <a:cubicBezTo>
                  <a:pt x="11334238" y="4990366"/>
                  <a:pt x="11294371" y="5309344"/>
                  <a:pt x="11335891" y="5803392"/>
                </a:cubicBezTo>
                <a:cubicBezTo>
                  <a:pt x="11130238" y="5799045"/>
                  <a:pt x="11072743" y="5782943"/>
                  <a:pt x="10895792" y="5803392"/>
                </a:cubicBezTo>
                <a:cubicBezTo>
                  <a:pt x="10718841" y="5823841"/>
                  <a:pt x="10452897" y="5812977"/>
                  <a:pt x="10228975" y="5803392"/>
                </a:cubicBezTo>
                <a:cubicBezTo>
                  <a:pt x="10005053" y="5793807"/>
                  <a:pt x="9772572" y="5831719"/>
                  <a:pt x="9448799" y="5803392"/>
                </a:cubicBezTo>
                <a:cubicBezTo>
                  <a:pt x="9125026" y="5775065"/>
                  <a:pt x="9090679" y="5814169"/>
                  <a:pt x="8781981" y="5803392"/>
                </a:cubicBezTo>
                <a:cubicBezTo>
                  <a:pt x="8473283" y="5792615"/>
                  <a:pt x="8533793" y="5789567"/>
                  <a:pt x="8455241" y="5803392"/>
                </a:cubicBezTo>
                <a:cubicBezTo>
                  <a:pt x="8376689" y="5817217"/>
                  <a:pt x="8231566" y="5820635"/>
                  <a:pt x="8015142" y="5803392"/>
                </a:cubicBezTo>
                <a:cubicBezTo>
                  <a:pt x="7798718" y="5786149"/>
                  <a:pt x="7604536" y="5795408"/>
                  <a:pt x="7461684" y="5803392"/>
                </a:cubicBezTo>
                <a:cubicBezTo>
                  <a:pt x="7318832" y="5811376"/>
                  <a:pt x="7051541" y="5778516"/>
                  <a:pt x="6908225" y="5803392"/>
                </a:cubicBezTo>
                <a:cubicBezTo>
                  <a:pt x="6764909" y="5828268"/>
                  <a:pt x="6614038" y="5815363"/>
                  <a:pt x="6354767" y="5803392"/>
                </a:cubicBezTo>
                <a:cubicBezTo>
                  <a:pt x="6095496" y="5791421"/>
                  <a:pt x="5731432" y="5831137"/>
                  <a:pt x="5574591" y="5803392"/>
                </a:cubicBezTo>
                <a:cubicBezTo>
                  <a:pt x="5417750" y="5775647"/>
                  <a:pt x="5159318" y="5818758"/>
                  <a:pt x="5021133" y="5803392"/>
                </a:cubicBezTo>
                <a:cubicBezTo>
                  <a:pt x="4882948" y="5788026"/>
                  <a:pt x="4782497" y="5823572"/>
                  <a:pt x="4581034" y="5803392"/>
                </a:cubicBezTo>
                <a:cubicBezTo>
                  <a:pt x="4379571" y="5783212"/>
                  <a:pt x="4179146" y="5766809"/>
                  <a:pt x="3800858" y="5803392"/>
                </a:cubicBezTo>
                <a:cubicBezTo>
                  <a:pt x="3422570" y="5839975"/>
                  <a:pt x="3561330" y="5811660"/>
                  <a:pt x="3360758" y="5803392"/>
                </a:cubicBezTo>
                <a:cubicBezTo>
                  <a:pt x="3160186" y="5795124"/>
                  <a:pt x="2746162" y="5799851"/>
                  <a:pt x="2467223" y="5803392"/>
                </a:cubicBezTo>
                <a:cubicBezTo>
                  <a:pt x="2188284" y="5806933"/>
                  <a:pt x="1852950" y="5802842"/>
                  <a:pt x="1573688" y="5803392"/>
                </a:cubicBezTo>
                <a:cubicBezTo>
                  <a:pt x="1294426" y="5803942"/>
                  <a:pt x="1136726" y="5819278"/>
                  <a:pt x="906871" y="5803392"/>
                </a:cubicBezTo>
                <a:cubicBezTo>
                  <a:pt x="677016" y="5787506"/>
                  <a:pt x="182694" y="5792636"/>
                  <a:pt x="0" y="5803392"/>
                </a:cubicBezTo>
                <a:cubicBezTo>
                  <a:pt x="12285" y="5683013"/>
                  <a:pt x="12967" y="5523237"/>
                  <a:pt x="0" y="5332672"/>
                </a:cubicBezTo>
                <a:cubicBezTo>
                  <a:pt x="-12967" y="5142107"/>
                  <a:pt x="12756" y="4984312"/>
                  <a:pt x="0" y="4745885"/>
                </a:cubicBezTo>
                <a:cubicBezTo>
                  <a:pt x="-12756" y="4507458"/>
                  <a:pt x="2672" y="4238596"/>
                  <a:pt x="0" y="3984996"/>
                </a:cubicBezTo>
                <a:cubicBezTo>
                  <a:pt x="-2672" y="3731396"/>
                  <a:pt x="-5930" y="3748059"/>
                  <a:pt x="0" y="3514276"/>
                </a:cubicBezTo>
                <a:cubicBezTo>
                  <a:pt x="5930" y="3280493"/>
                  <a:pt x="-17222" y="2972212"/>
                  <a:pt x="0" y="2753387"/>
                </a:cubicBezTo>
                <a:cubicBezTo>
                  <a:pt x="17222" y="2534562"/>
                  <a:pt x="-16130" y="2223031"/>
                  <a:pt x="0" y="1992498"/>
                </a:cubicBezTo>
                <a:cubicBezTo>
                  <a:pt x="16130" y="1761965"/>
                  <a:pt x="27806" y="1614092"/>
                  <a:pt x="0" y="1347677"/>
                </a:cubicBezTo>
                <a:cubicBezTo>
                  <a:pt x="-27806" y="1081262"/>
                  <a:pt x="9701" y="990215"/>
                  <a:pt x="0" y="876957"/>
                </a:cubicBezTo>
                <a:cubicBezTo>
                  <a:pt x="-9701" y="763699"/>
                  <a:pt x="14101" y="312352"/>
                  <a:pt x="0" y="0"/>
                </a:cubicBezTo>
                <a:close/>
              </a:path>
              <a:path w="11335891" h="5803392" stroke="0" extrusionOk="0">
                <a:moveTo>
                  <a:pt x="0" y="0"/>
                </a:moveTo>
                <a:cubicBezTo>
                  <a:pt x="357066" y="-10788"/>
                  <a:pt x="514864" y="6415"/>
                  <a:pt x="893535" y="0"/>
                </a:cubicBezTo>
                <a:cubicBezTo>
                  <a:pt x="1272207" y="-6415"/>
                  <a:pt x="1195994" y="-9619"/>
                  <a:pt x="1333634" y="0"/>
                </a:cubicBezTo>
                <a:cubicBezTo>
                  <a:pt x="1471274" y="9619"/>
                  <a:pt x="1719947" y="17224"/>
                  <a:pt x="1887092" y="0"/>
                </a:cubicBezTo>
                <a:cubicBezTo>
                  <a:pt x="2054237" y="-17224"/>
                  <a:pt x="2190558" y="-18488"/>
                  <a:pt x="2327192" y="0"/>
                </a:cubicBezTo>
                <a:cubicBezTo>
                  <a:pt x="2463826" y="18488"/>
                  <a:pt x="2842696" y="-17992"/>
                  <a:pt x="3107368" y="0"/>
                </a:cubicBezTo>
                <a:cubicBezTo>
                  <a:pt x="3372040" y="17992"/>
                  <a:pt x="3436433" y="-4742"/>
                  <a:pt x="3547467" y="0"/>
                </a:cubicBezTo>
                <a:cubicBezTo>
                  <a:pt x="3658501" y="4742"/>
                  <a:pt x="4014790" y="5022"/>
                  <a:pt x="4441002" y="0"/>
                </a:cubicBezTo>
                <a:cubicBezTo>
                  <a:pt x="4867215" y="-5022"/>
                  <a:pt x="4792097" y="-24227"/>
                  <a:pt x="5107819" y="0"/>
                </a:cubicBezTo>
                <a:cubicBezTo>
                  <a:pt x="5423541" y="24227"/>
                  <a:pt x="5459501" y="31585"/>
                  <a:pt x="5774636" y="0"/>
                </a:cubicBezTo>
                <a:cubicBezTo>
                  <a:pt x="6089771" y="-31585"/>
                  <a:pt x="6034073" y="-10504"/>
                  <a:pt x="6101377" y="0"/>
                </a:cubicBezTo>
                <a:cubicBezTo>
                  <a:pt x="6168681" y="10504"/>
                  <a:pt x="6361509" y="15446"/>
                  <a:pt x="6428117" y="0"/>
                </a:cubicBezTo>
                <a:cubicBezTo>
                  <a:pt x="6494725" y="-15446"/>
                  <a:pt x="7037803" y="-27355"/>
                  <a:pt x="7208293" y="0"/>
                </a:cubicBezTo>
                <a:cubicBezTo>
                  <a:pt x="7378783" y="27355"/>
                  <a:pt x="7627195" y="-8172"/>
                  <a:pt x="7761751" y="0"/>
                </a:cubicBezTo>
                <a:cubicBezTo>
                  <a:pt x="7896307" y="8172"/>
                  <a:pt x="8320153" y="-14937"/>
                  <a:pt x="8655286" y="0"/>
                </a:cubicBezTo>
                <a:cubicBezTo>
                  <a:pt x="8990419" y="14937"/>
                  <a:pt x="9046143" y="-15834"/>
                  <a:pt x="9322103" y="0"/>
                </a:cubicBezTo>
                <a:cubicBezTo>
                  <a:pt x="9598063" y="15834"/>
                  <a:pt x="9578810" y="9623"/>
                  <a:pt x="9648844" y="0"/>
                </a:cubicBezTo>
                <a:cubicBezTo>
                  <a:pt x="9718878" y="-9623"/>
                  <a:pt x="10226058" y="-34181"/>
                  <a:pt x="10542379" y="0"/>
                </a:cubicBezTo>
                <a:cubicBezTo>
                  <a:pt x="10858700" y="34181"/>
                  <a:pt x="10976483" y="24447"/>
                  <a:pt x="11335891" y="0"/>
                </a:cubicBezTo>
                <a:cubicBezTo>
                  <a:pt x="11313037" y="135359"/>
                  <a:pt x="11337322" y="295595"/>
                  <a:pt x="11335891" y="470720"/>
                </a:cubicBezTo>
                <a:cubicBezTo>
                  <a:pt x="11334460" y="645845"/>
                  <a:pt x="11308365" y="900945"/>
                  <a:pt x="11335891" y="1057507"/>
                </a:cubicBezTo>
                <a:cubicBezTo>
                  <a:pt x="11363417" y="1214069"/>
                  <a:pt x="11343409" y="1421161"/>
                  <a:pt x="11335891" y="1528227"/>
                </a:cubicBezTo>
                <a:cubicBezTo>
                  <a:pt x="11328373" y="1635293"/>
                  <a:pt x="11310863" y="1910319"/>
                  <a:pt x="11335891" y="2056980"/>
                </a:cubicBezTo>
                <a:cubicBezTo>
                  <a:pt x="11360919" y="2203641"/>
                  <a:pt x="11337923" y="2555556"/>
                  <a:pt x="11335891" y="2817869"/>
                </a:cubicBezTo>
                <a:cubicBezTo>
                  <a:pt x="11333859" y="3080182"/>
                  <a:pt x="11328301" y="3123128"/>
                  <a:pt x="11335891" y="3346623"/>
                </a:cubicBezTo>
                <a:cubicBezTo>
                  <a:pt x="11343481" y="3570118"/>
                  <a:pt x="11367802" y="3794162"/>
                  <a:pt x="11335891" y="3991444"/>
                </a:cubicBezTo>
                <a:cubicBezTo>
                  <a:pt x="11303980" y="4188726"/>
                  <a:pt x="11316228" y="4401571"/>
                  <a:pt x="11335891" y="4636265"/>
                </a:cubicBezTo>
                <a:cubicBezTo>
                  <a:pt x="11355554" y="4870959"/>
                  <a:pt x="11315782" y="4951299"/>
                  <a:pt x="11335891" y="5165019"/>
                </a:cubicBezTo>
                <a:cubicBezTo>
                  <a:pt x="11356000" y="5378739"/>
                  <a:pt x="11365322" y="5569408"/>
                  <a:pt x="11335891" y="5803392"/>
                </a:cubicBezTo>
                <a:cubicBezTo>
                  <a:pt x="11173374" y="5825273"/>
                  <a:pt x="10930151" y="5804369"/>
                  <a:pt x="10782433" y="5803392"/>
                </a:cubicBezTo>
                <a:cubicBezTo>
                  <a:pt x="10634715" y="5802415"/>
                  <a:pt x="10224942" y="5779267"/>
                  <a:pt x="10002257" y="5803392"/>
                </a:cubicBezTo>
                <a:cubicBezTo>
                  <a:pt x="9779572" y="5827517"/>
                  <a:pt x="9574415" y="5794668"/>
                  <a:pt x="9222081" y="5803392"/>
                </a:cubicBezTo>
                <a:cubicBezTo>
                  <a:pt x="8869747" y="5812116"/>
                  <a:pt x="8978146" y="5817452"/>
                  <a:pt x="8781981" y="5803392"/>
                </a:cubicBezTo>
                <a:cubicBezTo>
                  <a:pt x="8585816" y="5789332"/>
                  <a:pt x="8267836" y="5791548"/>
                  <a:pt x="7888447" y="5803392"/>
                </a:cubicBezTo>
                <a:cubicBezTo>
                  <a:pt x="7509058" y="5815236"/>
                  <a:pt x="7291145" y="5824907"/>
                  <a:pt x="7108270" y="5803392"/>
                </a:cubicBezTo>
                <a:cubicBezTo>
                  <a:pt x="6925395" y="5781877"/>
                  <a:pt x="6784751" y="5823156"/>
                  <a:pt x="6668171" y="5803392"/>
                </a:cubicBezTo>
                <a:cubicBezTo>
                  <a:pt x="6551591" y="5783628"/>
                  <a:pt x="6220171" y="5827889"/>
                  <a:pt x="5887995" y="5803392"/>
                </a:cubicBezTo>
                <a:cubicBezTo>
                  <a:pt x="5555819" y="5778895"/>
                  <a:pt x="5578191" y="5790831"/>
                  <a:pt x="5447896" y="5803392"/>
                </a:cubicBezTo>
                <a:cubicBezTo>
                  <a:pt x="5317601" y="5815953"/>
                  <a:pt x="5132953" y="5803882"/>
                  <a:pt x="4894438" y="5803392"/>
                </a:cubicBezTo>
                <a:cubicBezTo>
                  <a:pt x="4655923" y="5802902"/>
                  <a:pt x="4642900" y="5800923"/>
                  <a:pt x="4454338" y="5803392"/>
                </a:cubicBezTo>
                <a:cubicBezTo>
                  <a:pt x="4265776" y="5805861"/>
                  <a:pt x="3754875" y="5836493"/>
                  <a:pt x="3560803" y="5803392"/>
                </a:cubicBezTo>
                <a:cubicBezTo>
                  <a:pt x="3366731" y="5770291"/>
                  <a:pt x="3065293" y="5832538"/>
                  <a:pt x="2780627" y="5803392"/>
                </a:cubicBezTo>
                <a:cubicBezTo>
                  <a:pt x="2495961" y="5774246"/>
                  <a:pt x="2554547" y="5788965"/>
                  <a:pt x="2453887" y="5803392"/>
                </a:cubicBezTo>
                <a:cubicBezTo>
                  <a:pt x="2353227" y="5817819"/>
                  <a:pt x="2280262" y="5801711"/>
                  <a:pt x="2127147" y="5803392"/>
                </a:cubicBezTo>
                <a:cubicBezTo>
                  <a:pt x="1974032" y="5805073"/>
                  <a:pt x="1922432" y="5789462"/>
                  <a:pt x="1800406" y="5803392"/>
                </a:cubicBezTo>
                <a:cubicBezTo>
                  <a:pt x="1678380" y="5817322"/>
                  <a:pt x="1540137" y="5815355"/>
                  <a:pt x="1473666" y="5803392"/>
                </a:cubicBezTo>
                <a:cubicBezTo>
                  <a:pt x="1407195" y="5791429"/>
                  <a:pt x="1133318" y="5799297"/>
                  <a:pt x="806849" y="5803392"/>
                </a:cubicBezTo>
                <a:cubicBezTo>
                  <a:pt x="480380" y="5807487"/>
                  <a:pt x="231374" y="5795630"/>
                  <a:pt x="0" y="5803392"/>
                </a:cubicBezTo>
                <a:cubicBezTo>
                  <a:pt x="28098" y="5606597"/>
                  <a:pt x="20544" y="5301220"/>
                  <a:pt x="0" y="5158571"/>
                </a:cubicBezTo>
                <a:cubicBezTo>
                  <a:pt x="-20544" y="5015922"/>
                  <a:pt x="-35122" y="4766754"/>
                  <a:pt x="0" y="4397681"/>
                </a:cubicBezTo>
                <a:cubicBezTo>
                  <a:pt x="35122" y="4028608"/>
                  <a:pt x="-1113" y="3949547"/>
                  <a:pt x="0" y="3810894"/>
                </a:cubicBezTo>
                <a:cubicBezTo>
                  <a:pt x="1113" y="3672241"/>
                  <a:pt x="13445" y="3235425"/>
                  <a:pt x="0" y="3050005"/>
                </a:cubicBezTo>
                <a:cubicBezTo>
                  <a:pt x="-13445" y="2864585"/>
                  <a:pt x="6025" y="2442076"/>
                  <a:pt x="0" y="2289116"/>
                </a:cubicBezTo>
                <a:cubicBezTo>
                  <a:pt x="-6025" y="2136156"/>
                  <a:pt x="-24712" y="1961626"/>
                  <a:pt x="0" y="1702328"/>
                </a:cubicBezTo>
                <a:cubicBezTo>
                  <a:pt x="24712" y="1443030"/>
                  <a:pt x="11732" y="1255559"/>
                  <a:pt x="0" y="941439"/>
                </a:cubicBezTo>
                <a:cubicBezTo>
                  <a:pt x="-11732" y="627319"/>
                  <a:pt x="35827" y="273387"/>
                  <a:pt x="0" y="0"/>
                </a:cubicBezTo>
                <a:close/>
              </a:path>
            </a:pathLst>
          </a:custGeom>
          <a:solidFill>
            <a:schemeClr val="bg1"/>
          </a:solidFill>
          <a:ln w="38100">
            <a:solidFill>
              <a:schemeClr val="tx1"/>
            </a:solidFill>
            <a:extLst>
              <a:ext uri="{C807C97D-BFC1-408E-A445-0C87EB9F89A2}">
                <ask:lineSketchStyleProps xmlns:ask="http://schemas.microsoft.com/office/drawing/2018/sketchyshapes" sd="3918220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8" name="TextBox 7">
            <a:extLst>
              <a:ext uri="{FF2B5EF4-FFF2-40B4-BE49-F238E27FC236}">
                <a16:creationId xmlns:a16="http://schemas.microsoft.com/office/drawing/2014/main" id="{03C2DA71-55C7-6A1C-61E6-46AF14E8B40D}"/>
              </a:ext>
            </a:extLst>
          </p:cNvPr>
          <p:cNvSpPr txBox="1"/>
          <p:nvPr/>
        </p:nvSpPr>
        <p:spPr>
          <a:xfrm>
            <a:off x="2312206" y="2601173"/>
            <a:ext cx="3045577" cy="523220"/>
          </a:xfrm>
          <a:prstGeom prst="rect">
            <a:avLst/>
          </a:prstGeom>
          <a:noFill/>
        </p:spPr>
        <p:txBody>
          <a:bodyPr wrap="none" rtlCol="0">
            <a:spAutoFit/>
          </a:bodyPr>
          <a:lstStyle/>
          <a:p>
            <a:r>
              <a:rPr lang="en-NO" sz="2800" dirty="0"/>
              <a:t>Sociable unit tests</a:t>
            </a:r>
          </a:p>
        </p:txBody>
      </p:sp>
      <p:sp>
        <p:nvSpPr>
          <p:cNvPr id="16" name="TextBox 15">
            <a:extLst>
              <a:ext uri="{FF2B5EF4-FFF2-40B4-BE49-F238E27FC236}">
                <a16:creationId xmlns:a16="http://schemas.microsoft.com/office/drawing/2014/main" id="{7E32B09B-FC31-4F6A-F276-ACEBC623AB85}"/>
              </a:ext>
            </a:extLst>
          </p:cNvPr>
          <p:cNvSpPr txBox="1"/>
          <p:nvPr/>
        </p:nvSpPr>
        <p:spPr>
          <a:xfrm>
            <a:off x="7014106" y="2613186"/>
            <a:ext cx="2866875" cy="523220"/>
          </a:xfrm>
          <a:prstGeom prst="rect">
            <a:avLst/>
          </a:prstGeom>
          <a:noFill/>
        </p:spPr>
        <p:txBody>
          <a:bodyPr wrap="none" rtlCol="0">
            <a:spAutoFit/>
          </a:bodyPr>
          <a:lstStyle/>
          <a:p>
            <a:r>
              <a:rPr lang="en-NO" sz="2800" dirty="0"/>
              <a:t>Solitary unit tests</a:t>
            </a:r>
          </a:p>
        </p:txBody>
      </p:sp>
      <p:sp>
        <p:nvSpPr>
          <p:cNvPr id="28" name="TextBox 27">
            <a:extLst>
              <a:ext uri="{FF2B5EF4-FFF2-40B4-BE49-F238E27FC236}">
                <a16:creationId xmlns:a16="http://schemas.microsoft.com/office/drawing/2014/main" id="{25593D0C-E149-539B-1D52-3CD1B6089DBA}"/>
              </a:ext>
            </a:extLst>
          </p:cNvPr>
          <p:cNvSpPr txBox="1"/>
          <p:nvPr/>
        </p:nvSpPr>
        <p:spPr>
          <a:xfrm>
            <a:off x="7256961" y="3257443"/>
            <a:ext cx="2750032" cy="830997"/>
          </a:xfrm>
          <a:prstGeom prst="rect">
            <a:avLst/>
          </a:prstGeom>
          <a:noFill/>
        </p:spPr>
        <p:txBody>
          <a:bodyPr wrap="square" rtlCol="0">
            <a:spAutoFit/>
          </a:bodyPr>
          <a:lstStyle/>
          <a:p>
            <a:pPr algn="ctr"/>
            <a:r>
              <a:rPr lang="en-NO" sz="2400" dirty="0"/>
              <a:t>1 class instance</a:t>
            </a:r>
            <a:br>
              <a:rPr lang="en-NO" sz="2400" dirty="0"/>
            </a:br>
            <a:r>
              <a:rPr lang="en-NO" sz="2400" dirty="0"/>
              <a:t>3 mocks</a:t>
            </a:r>
          </a:p>
        </p:txBody>
      </p:sp>
      <p:sp>
        <p:nvSpPr>
          <p:cNvPr id="29" name="TextBox 28">
            <a:extLst>
              <a:ext uri="{FF2B5EF4-FFF2-40B4-BE49-F238E27FC236}">
                <a16:creationId xmlns:a16="http://schemas.microsoft.com/office/drawing/2014/main" id="{7ABD4CB1-8DC3-EFED-BBC3-0155EEB55AD7}"/>
              </a:ext>
            </a:extLst>
          </p:cNvPr>
          <p:cNvSpPr txBox="1"/>
          <p:nvPr/>
        </p:nvSpPr>
        <p:spPr>
          <a:xfrm>
            <a:off x="1974059" y="3257443"/>
            <a:ext cx="3441838" cy="830997"/>
          </a:xfrm>
          <a:prstGeom prst="rect">
            <a:avLst/>
          </a:prstGeom>
          <a:noFill/>
        </p:spPr>
        <p:txBody>
          <a:bodyPr wrap="square" rtlCol="0">
            <a:spAutoFit/>
          </a:bodyPr>
          <a:lstStyle/>
          <a:p>
            <a:pPr algn="ctr"/>
            <a:r>
              <a:rPr lang="en-NO" sz="2400" dirty="0"/>
              <a:t>6 class instances</a:t>
            </a:r>
          </a:p>
          <a:p>
            <a:pPr algn="ctr"/>
            <a:r>
              <a:rPr lang="en-NO" sz="2400" dirty="0"/>
              <a:t>5 mocks/tables</a:t>
            </a:r>
          </a:p>
        </p:txBody>
      </p:sp>
      <p:pic>
        <p:nvPicPr>
          <p:cNvPr id="6" name="Picture 2" descr="Vi heter nå bspoke">
            <a:extLst>
              <a:ext uri="{FF2B5EF4-FFF2-40B4-BE49-F238E27FC236}">
                <a16:creationId xmlns:a16="http://schemas.microsoft.com/office/drawing/2014/main" id="{17ADF68A-6B27-EA9B-20FB-4BE6A62A6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23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3A24DD-E1CC-F48D-0B67-1EBC5DBFAF6C}"/>
              </a:ext>
            </a:extLst>
          </p:cNvPr>
          <p:cNvSpPr/>
          <p:nvPr/>
        </p:nvSpPr>
        <p:spPr>
          <a:xfrm>
            <a:off x="2408799" y="2391419"/>
            <a:ext cx="3021013" cy="896726"/>
          </a:xfrm>
          <a:custGeom>
            <a:avLst/>
            <a:gdLst>
              <a:gd name="connsiteX0" fmla="*/ 0 w 3021013"/>
              <a:gd name="connsiteY0" fmla="*/ 0 h 896726"/>
              <a:gd name="connsiteX1" fmla="*/ 664623 w 3021013"/>
              <a:gd name="connsiteY1" fmla="*/ 0 h 896726"/>
              <a:gd name="connsiteX2" fmla="*/ 1238615 w 3021013"/>
              <a:gd name="connsiteY2" fmla="*/ 0 h 896726"/>
              <a:gd name="connsiteX3" fmla="*/ 1903238 w 3021013"/>
              <a:gd name="connsiteY3" fmla="*/ 0 h 896726"/>
              <a:gd name="connsiteX4" fmla="*/ 2477231 w 3021013"/>
              <a:gd name="connsiteY4" fmla="*/ 0 h 896726"/>
              <a:gd name="connsiteX5" fmla="*/ 3021013 w 3021013"/>
              <a:gd name="connsiteY5" fmla="*/ 0 h 896726"/>
              <a:gd name="connsiteX6" fmla="*/ 3021013 w 3021013"/>
              <a:gd name="connsiteY6" fmla="*/ 448363 h 896726"/>
              <a:gd name="connsiteX7" fmla="*/ 3021013 w 3021013"/>
              <a:gd name="connsiteY7" fmla="*/ 896726 h 896726"/>
              <a:gd name="connsiteX8" fmla="*/ 2507441 w 3021013"/>
              <a:gd name="connsiteY8" fmla="*/ 896726 h 896726"/>
              <a:gd name="connsiteX9" fmla="*/ 1933448 w 3021013"/>
              <a:gd name="connsiteY9" fmla="*/ 896726 h 896726"/>
              <a:gd name="connsiteX10" fmla="*/ 1268825 w 3021013"/>
              <a:gd name="connsiteY10" fmla="*/ 896726 h 896726"/>
              <a:gd name="connsiteX11" fmla="*/ 755253 w 3021013"/>
              <a:gd name="connsiteY11" fmla="*/ 896726 h 896726"/>
              <a:gd name="connsiteX12" fmla="*/ 0 w 3021013"/>
              <a:gd name="connsiteY12" fmla="*/ 896726 h 896726"/>
              <a:gd name="connsiteX13" fmla="*/ 0 w 3021013"/>
              <a:gd name="connsiteY13" fmla="*/ 448363 h 896726"/>
              <a:gd name="connsiteX14" fmla="*/ 0 w 3021013"/>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3"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69225" y="-11438"/>
                  <a:pt x="2477231" y="0"/>
                </a:cubicBezTo>
                <a:cubicBezTo>
                  <a:pt x="2685237" y="11438"/>
                  <a:pt x="2814873" y="-1628"/>
                  <a:pt x="3021013" y="0"/>
                </a:cubicBezTo>
                <a:cubicBezTo>
                  <a:pt x="3013743" y="212413"/>
                  <a:pt x="3028793" y="324487"/>
                  <a:pt x="3021013" y="448363"/>
                </a:cubicBezTo>
                <a:cubicBezTo>
                  <a:pt x="3013233" y="572239"/>
                  <a:pt x="3022676" y="804601"/>
                  <a:pt x="3021013" y="896726"/>
                </a:cubicBezTo>
                <a:cubicBezTo>
                  <a:pt x="2862094" y="916333"/>
                  <a:pt x="2647922" y="871979"/>
                  <a:pt x="2507441" y="896726"/>
                </a:cubicBezTo>
                <a:cubicBezTo>
                  <a:pt x="2366960" y="921473"/>
                  <a:pt x="2125988" y="874284"/>
                  <a:pt x="1933448" y="896726"/>
                </a:cubicBezTo>
                <a:cubicBezTo>
                  <a:pt x="1740908" y="919168"/>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TransactionService</a:t>
            </a:r>
          </a:p>
        </p:txBody>
      </p:sp>
      <p:sp>
        <p:nvSpPr>
          <p:cNvPr id="4" name="Right Arrow 3">
            <a:extLst>
              <a:ext uri="{FF2B5EF4-FFF2-40B4-BE49-F238E27FC236}">
                <a16:creationId xmlns:a16="http://schemas.microsoft.com/office/drawing/2014/main" id="{A66AB782-0CE6-B581-4A04-B53EA9A90063}"/>
              </a:ext>
            </a:extLst>
          </p:cNvPr>
          <p:cNvSpPr/>
          <p:nvPr/>
        </p:nvSpPr>
        <p:spPr>
          <a:xfrm rot="5400000">
            <a:off x="3955306" y="1865633"/>
            <a:ext cx="737825" cy="272785"/>
          </a:xfrm>
          <a:custGeom>
            <a:avLst/>
            <a:gdLst>
              <a:gd name="connsiteX0" fmla="*/ 0 w 737825"/>
              <a:gd name="connsiteY0" fmla="*/ 136393 h 272785"/>
              <a:gd name="connsiteX1" fmla="*/ 604780 w 737825"/>
              <a:gd name="connsiteY1" fmla="*/ 136393 h 272785"/>
              <a:gd name="connsiteX2" fmla="*/ 604780 w 737825"/>
              <a:gd name="connsiteY2" fmla="*/ 0 h 272785"/>
              <a:gd name="connsiteX3" fmla="*/ 737825 w 737825"/>
              <a:gd name="connsiteY3" fmla="*/ 136393 h 272785"/>
              <a:gd name="connsiteX4" fmla="*/ 604780 w 737825"/>
              <a:gd name="connsiteY4" fmla="*/ 272785 h 272785"/>
              <a:gd name="connsiteX5" fmla="*/ 604780 w 737825"/>
              <a:gd name="connsiteY5" fmla="*/ 136393 h 272785"/>
              <a:gd name="connsiteX6" fmla="*/ 0 w 737825"/>
              <a:gd name="connsiteY6" fmla="*/ 136393 h 27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25" h="272785" fill="none" extrusionOk="0">
                <a:moveTo>
                  <a:pt x="0" y="136393"/>
                </a:moveTo>
                <a:cubicBezTo>
                  <a:pt x="166802" y="114482"/>
                  <a:pt x="444407" y="117779"/>
                  <a:pt x="604780" y="136393"/>
                </a:cubicBezTo>
                <a:cubicBezTo>
                  <a:pt x="607129" y="91421"/>
                  <a:pt x="608101" y="30167"/>
                  <a:pt x="604780" y="0"/>
                </a:cubicBezTo>
                <a:cubicBezTo>
                  <a:pt x="661688" y="56980"/>
                  <a:pt x="687583" y="84891"/>
                  <a:pt x="737825" y="136393"/>
                </a:cubicBezTo>
                <a:cubicBezTo>
                  <a:pt x="669946" y="196421"/>
                  <a:pt x="648932" y="228892"/>
                  <a:pt x="604780" y="272785"/>
                </a:cubicBezTo>
                <a:cubicBezTo>
                  <a:pt x="598622" y="240992"/>
                  <a:pt x="610058" y="182640"/>
                  <a:pt x="604780" y="136393"/>
                </a:cubicBezTo>
                <a:cubicBezTo>
                  <a:pt x="310388" y="126482"/>
                  <a:pt x="223396" y="122066"/>
                  <a:pt x="0" y="136393"/>
                </a:cubicBezTo>
                <a:close/>
              </a:path>
              <a:path w="737825" h="272785" stroke="0" extrusionOk="0">
                <a:moveTo>
                  <a:pt x="0" y="136393"/>
                </a:moveTo>
                <a:cubicBezTo>
                  <a:pt x="148771" y="107187"/>
                  <a:pt x="334411" y="138030"/>
                  <a:pt x="604780" y="136393"/>
                </a:cubicBezTo>
                <a:cubicBezTo>
                  <a:pt x="608129" y="68415"/>
                  <a:pt x="598249" y="56712"/>
                  <a:pt x="604780" y="0"/>
                </a:cubicBezTo>
                <a:cubicBezTo>
                  <a:pt x="650265" y="58858"/>
                  <a:pt x="687709" y="95597"/>
                  <a:pt x="737825" y="136393"/>
                </a:cubicBezTo>
                <a:cubicBezTo>
                  <a:pt x="689700" y="191703"/>
                  <a:pt x="630283" y="234933"/>
                  <a:pt x="604780" y="272785"/>
                </a:cubicBezTo>
                <a:cubicBezTo>
                  <a:pt x="605739" y="217748"/>
                  <a:pt x="607192" y="164502"/>
                  <a:pt x="604780" y="136393"/>
                </a:cubicBezTo>
                <a:cubicBezTo>
                  <a:pt x="317813" y="109495"/>
                  <a:pt x="252681" y="119116"/>
                  <a:pt x="0" y="1363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Box 4">
            <a:extLst>
              <a:ext uri="{FF2B5EF4-FFF2-40B4-BE49-F238E27FC236}">
                <a16:creationId xmlns:a16="http://schemas.microsoft.com/office/drawing/2014/main" id="{F1AF11D4-8F96-8731-BC72-6F482FBB4367}"/>
              </a:ext>
            </a:extLst>
          </p:cNvPr>
          <p:cNvSpPr txBox="1"/>
          <p:nvPr/>
        </p:nvSpPr>
        <p:spPr>
          <a:xfrm>
            <a:off x="2157132" y="1253541"/>
            <a:ext cx="5097549" cy="369332"/>
          </a:xfrm>
          <a:prstGeom prst="rect">
            <a:avLst/>
          </a:prstGeom>
          <a:noFill/>
        </p:spPr>
        <p:txBody>
          <a:bodyPr wrap="none" rtlCol="0">
            <a:spAutoFit/>
          </a:bodyPr>
          <a:lstStyle/>
          <a:p>
            <a:r>
              <a:rPr lang="en-NO" dirty="0"/>
              <a:t>Responsible for everything related to transactions</a:t>
            </a:r>
          </a:p>
        </p:txBody>
      </p:sp>
      <p:sp>
        <p:nvSpPr>
          <p:cNvPr id="34" name="Right Arrow 33">
            <a:extLst>
              <a:ext uri="{FF2B5EF4-FFF2-40B4-BE49-F238E27FC236}">
                <a16:creationId xmlns:a16="http://schemas.microsoft.com/office/drawing/2014/main" id="{37E2E996-B00B-366B-B8E4-2A88BDC24CD7}"/>
              </a:ext>
            </a:extLst>
          </p:cNvPr>
          <p:cNvSpPr/>
          <p:nvPr/>
        </p:nvSpPr>
        <p:spPr>
          <a:xfrm>
            <a:off x="-285320" y="2692467"/>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5" name="TextBox 34">
            <a:extLst>
              <a:ext uri="{FF2B5EF4-FFF2-40B4-BE49-F238E27FC236}">
                <a16:creationId xmlns:a16="http://schemas.microsoft.com/office/drawing/2014/main" id="{5A99B172-C4F6-BF57-C30C-5DDBD5C591C8}"/>
              </a:ext>
            </a:extLst>
          </p:cNvPr>
          <p:cNvSpPr txBox="1"/>
          <p:nvPr/>
        </p:nvSpPr>
        <p:spPr>
          <a:xfrm>
            <a:off x="181717" y="2415429"/>
            <a:ext cx="2040559" cy="369332"/>
          </a:xfrm>
          <a:prstGeom prst="rect">
            <a:avLst/>
          </a:prstGeom>
          <a:noFill/>
        </p:spPr>
        <p:txBody>
          <a:bodyPr wrap="none" rtlCol="0">
            <a:spAutoFit/>
          </a:bodyPr>
          <a:lstStyle/>
          <a:p>
            <a:r>
              <a:rPr lang="en-NO" dirty="0"/>
              <a:t>Create transaction</a:t>
            </a:r>
          </a:p>
        </p:txBody>
      </p:sp>
      <p:pic>
        <p:nvPicPr>
          <p:cNvPr id="2" name="Picture 2" descr="Vi heter nå bspoke">
            <a:extLst>
              <a:ext uri="{FF2B5EF4-FFF2-40B4-BE49-F238E27FC236}">
                <a16:creationId xmlns:a16="http://schemas.microsoft.com/office/drawing/2014/main" id="{FD8AE2E6-3139-8F20-9694-0397AD342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712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3A24DD-E1CC-F48D-0B67-1EBC5DBFAF6C}"/>
              </a:ext>
            </a:extLst>
          </p:cNvPr>
          <p:cNvSpPr/>
          <p:nvPr/>
        </p:nvSpPr>
        <p:spPr>
          <a:xfrm>
            <a:off x="2408799" y="2391419"/>
            <a:ext cx="3021013" cy="896726"/>
          </a:xfrm>
          <a:custGeom>
            <a:avLst/>
            <a:gdLst>
              <a:gd name="connsiteX0" fmla="*/ 0 w 3021013"/>
              <a:gd name="connsiteY0" fmla="*/ 0 h 896726"/>
              <a:gd name="connsiteX1" fmla="*/ 664623 w 3021013"/>
              <a:gd name="connsiteY1" fmla="*/ 0 h 896726"/>
              <a:gd name="connsiteX2" fmla="*/ 1238615 w 3021013"/>
              <a:gd name="connsiteY2" fmla="*/ 0 h 896726"/>
              <a:gd name="connsiteX3" fmla="*/ 1903238 w 3021013"/>
              <a:gd name="connsiteY3" fmla="*/ 0 h 896726"/>
              <a:gd name="connsiteX4" fmla="*/ 2477231 w 3021013"/>
              <a:gd name="connsiteY4" fmla="*/ 0 h 896726"/>
              <a:gd name="connsiteX5" fmla="*/ 3021013 w 3021013"/>
              <a:gd name="connsiteY5" fmla="*/ 0 h 896726"/>
              <a:gd name="connsiteX6" fmla="*/ 3021013 w 3021013"/>
              <a:gd name="connsiteY6" fmla="*/ 448363 h 896726"/>
              <a:gd name="connsiteX7" fmla="*/ 3021013 w 3021013"/>
              <a:gd name="connsiteY7" fmla="*/ 896726 h 896726"/>
              <a:gd name="connsiteX8" fmla="*/ 2507441 w 3021013"/>
              <a:gd name="connsiteY8" fmla="*/ 896726 h 896726"/>
              <a:gd name="connsiteX9" fmla="*/ 1933448 w 3021013"/>
              <a:gd name="connsiteY9" fmla="*/ 896726 h 896726"/>
              <a:gd name="connsiteX10" fmla="*/ 1268825 w 3021013"/>
              <a:gd name="connsiteY10" fmla="*/ 896726 h 896726"/>
              <a:gd name="connsiteX11" fmla="*/ 755253 w 3021013"/>
              <a:gd name="connsiteY11" fmla="*/ 896726 h 896726"/>
              <a:gd name="connsiteX12" fmla="*/ 0 w 3021013"/>
              <a:gd name="connsiteY12" fmla="*/ 896726 h 896726"/>
              <a:gd name="connsiteX13" fmla="*/ 0 w 3021013"/>
              <a:gd name="connsiteY13" fmla="*/ 448363 h 896726"/>
              <a:gd name="connsiteX14" fmla="*/ 0 w 3021013"/>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3"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69225" y="-11438"/>
                  <a:pt x="2477231" y="0"/>
                </a:cubicBezTo>
                <a:cubicBezTo>
                  <a:pt x="2685237" y="11438"/>
                  <a:pt x="2814873" y="-1628"/>
                  <a:pt x="3021013" y="0"/>
                </a:cubicBezTo>
                <a:cubicBezTo>
                  <a:pt x="3013743" y="212413"/>
                  <a:pt x="3028793" y="324487"/>
                  <a:pt x="3021013" y="448363"/>
                </a:cubicBezTo>
                <a:cubicBezTo>
                  <a:pt x="3013233" y="572239"/>
                  <a:pt x="3022676" y="804601"/>
                  <a:pt x="3021013" y="896726"/>
                </a:cubicBezTo>
                <a:cubicBezTo>
                  <a:pt x="2862094" y="916333"/>
                  <a:pt x="2647922" y="871979"/>
                  <a:pt x="2507441" y="896726"/>
                </a:cubicBezTo>
                <a:cubicBezTo>
                  <a:pt x="2366960" y="921473"/>
                  <a:pt x="2125988" y="874284"/>
                  <a:pt x="1933448" y="896726"/>
                </a:cubicBezTo>
                <a:cubicBezTo>
                  <a:pt x="1740908" y="919168"/>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TransactionService</a:t>
            </a:r>
          </a:p>
        </p:txBody>
      </p:sp>
      <p:sp>
        <p:nvSpPr>
          <p:cNvPr id="4" name="Right Arrow 3">
            <a:extLst>
              <a:ext uri="{FF2B5EF4-FFF2-40B4-BE49-F238E27FC236}">
                <a16:creationId xmlns:a16="http://schemas.microsoft.com/office/drawing/2014/main" id="{A66AB782-0CE6-B581-4A04-B53EA9A90063}"/>
              </a:ext>
            </a:extLst>
          </p:cNvPr>
          <p:cNvSpPr/>
          <p:nvPr/>
        </p:nvSpPr>
        <p:spPr>
          <a:xfrm rot="5400000">
            <a:off x="3955306" y="1865633"/>
            <a:ext cx="737825" cy="272785"/>
          </a:xfrm>
          <a:custGeom>
            <a:avLst/>
            <a:gdLst>
              <a:gd name="connsiteX0" fmla="*/ 0 w 737825"/>
              <a:gd name="connsiteY0" fmla="*/ 136393 h 272785"/>
              <a:gd name="connsiteX1" fmla="*/ 604780 w 737825"/>
              <a:gd name="connsiteY1" fmla="*/ 136393 h 272785"/>
              <a:gd name="connsiteX2" fmla="*/ 604780 w 737825"/>
              <a:gd name="connsiteY2" fmla="*/ 0 h 272785"/>
              <a:gd name="connsiteX3" fmla="*/ 737825 w 737825"/>
              <a:gd name="connsiteY3" fmla="*/ 136393 h 272785"/>
              <a:gd name="connsiteX4" fmla="*/ 604780 w 737825"/>
              <a:gd name="connsiteY4" fmla="*/ 272785 h 272785"/>
              <a:gd name="connsiteX5" fmla="*/ 604780 w 737825"/>
              <a:gd name="connsiteY5" fmla="*/ 136393 h 272785"/>
              <a:gd name="connsiteX6" fmla="*/ 0 w 737825"/>
              <a:gd name="connsiteY6" fmla="*/ 136393 h 27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25" h="272785" fill="none" extrusionOk="0">
                <a:moveTo>
                  <a:pt x="0" y="136393"/>
                </a:moveTo>
                <a:cubicBezTo>
                  <a:pt x="166802" y="114482"/>
                  <a:pt x="444407" y="117779"/>
                  <a:pt x="604780" y="136393"/>
                </a:cubicBezTo>
                <a:cubicBezTo>
                  <a:pt x="607129" y="91421"/>
                  <a:pt x="608101" y="30167"/>
                  <a:pt x="604780" y="0"/>
                </a:cubicBezTo>
                <a:cubicBezTo>
                  <a:pt x="661688" y="56980"/>
                  <a:pt x="687583" y="84891"/>
                  <a:pt x="737825" y="136393"/>
                </a:cubicBezTo>
                <a:cubicBezTo>
                  <a:pt x="669946" y="196421"/>
                  <a:pt x="648932" y="228892"/>
                  <a:pt x="604780" y="272785"/>
                </a:cubicBezTo>
                <a:cubicBezTo>
                  <a:pt x="598622" y="240992"/>
                  <a:pt x="610058" y="182640"/>
                  <a:pt x="604780" y="136393"/>
                </a:cubicBezTo>
                <a:cubicBezTo>
                  <a:pt x="310388" y="126482"/>
                  <a:pt x="223396" y="122066"/>
                  <a:pt x="0" y="136393"/>
                </a:cubicBezTo>
                <a:close/>
              </a:path>
              <a:path w="737825" h="272785" stroke="0" extrusionOk="0">
                <a:moveTo>
                  <a:pt x="0" y="136393"/>
                </a:moveTo>
                <a:cubicBezTo>
                  <a:pt x="148771" y="107187"/>
                  <a:pt x="334411" y="138030"/>
                  <a:pt x="604780" y="136393"/>
                </a:cubicBezTo>
                <a:cubicBezTo>
                  <a:pt x="608129" y="68415"/>
                  <a:pt x="598249" y="56712"/>
                  <a:pt x="604780" y="0"/>
                </a:cubicBezTo>
                <a:cubicBezTo>
                  <a:pt x="650265" y="58858"/>
                  <a:pt x="687709" y="95597"/>
                  <a:pt x="737825" y="136393"/>
                </a:cubicBezTo>
                <a:cubicBezTo>
                  <a:pt x="689700" y="191703"/>
                  <a:pt x="630283" y="234933"/>
                  <a:pt x="604780" y="272785"/>
                </a:cubicBezTo>
                <a:cubicBezTo>
                  <a:pt x="605739" y="217748"/>
                  <a:pt x="607192" y="164502"/>
                  <a:pt x="604780" y="136393"/>
                </a:cubicBezTo>
                <a:cubicBezTo>
                  <a:pt x="317813" y="109495"/>
                  <a:pt x="252681" y="119116"/>
                  <a:pt x="0" y="1363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Box 4">
            <a:extLst>
              <a:ext uri="{FF2B5EF4-FFF2-40B4-BE49-F238E27FC236}">
                <a16:creationId xmlns:a16="http://schemas.microsoft.com/office/drawing/2014/main" id="{F1AF11D4-8F96-8731-BC72-6F482FBB4367}"/>
              </a:ext>
            </a:extLst>
          </p:cNvPr>
          <p:cNvSpPr txBox="1"/>
          <p:nvPr/>
        </p:nvSpPr>
        <p:spPr>
          <a:xfrm>
            <a:off x="2157132" y="1253541"/>
            <a:ext cx="5097549" cy="369332"/>
          </a:xfrm>
          <a:prstGeom prst="rect">
            <a:avLst/>
          </a:prstGeom>
          <a:noFill/>
        </p:spPr>
        <p:txBody>
          <a:bodyPr wrap="none" rtlCol="0">
            <a:spAutoFit/>
          </a:bodyPr>
          <a:lstStyle/>
          <a:p>
            <a:r>
              <a:rPr lang="en-NO" dirty="0"/>
              <a:t>Responsible for everything related to transactions</a:t>
            </a:r>
          </a:p>
        </p:txBody>
      </p:sp>
      <p:sp>
        <p:nvSpPr>
          <p:cNvPr id="34" name="Right Arrow 33">
            <a:extLst>
              <a:ext uri="{FF2B5EF4-FFF2-40B4-BE49-F238E27FC236}">
                <a16:creationId xmlns:a16="http://schemas.microsoft.com/office/drawing/2014/main" id="{37E2E996-B00B-366B-B8E4-2A88BDC24CD7}"/>
              </a:ext>
            </a:extLst>
          </p:cNvPr>
          <p:cNvSpPr/>
          <p:nvPr/>
        </p:nvSpPr>
        <p:spPr>
          <a:xfrm>
            <a:off x="-285320" y="2692467"/>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5" name="TextBox 34">
            <a:extLst>
              <a:ext uri="{FF2B5EF4-FFF2-40B4-BE49-F238E27FC236}">
                <a16:creationId xmlns:a16="http://schemas.microsoft.com/office/drawing/2014/main" id="{5A99B172-C4F6-BF57-C30C-5DDBD5C591C8}"/>
              </a:ext>
            </a:extLst>
          </p:cNvPr>
          <p:cNvSpPr txBox="1"/>
          <p:nvPr/>
        </p:nvSpPr>
        <p:spPr>
          <a:xfrm>
            <a:off x="181717" y="2415429"/>
            <a:ext cx="2040559" cy="369332"/>
          </a:xfrm>
          <a:prstGeom prst="rect">
            <a:avLst/>
          </a:prstGeom>
          <a:noFill/>
        </p:spPr>
        <p:txBody>
          <a:bodyPr wrap="none" rtlCol="0">
            <a:spAutoFit/>
          </a:bodyPr>
          <a:lstStyle/>
          <a:p>
            <a:r>
              <a:rPr lang="en-NO" dirty="0"/>
              <a:t>Create transaction</a:t>
            </a:r>
          </a:p>
        </p:txBody>
      </p:sp>
      <p:pic>
        <p:nvPicPr>
          <p:cNvPr id="2" name="Picture 1">
            <a:extLst>
              <a:ext uri="{FF2B5EF4-FFF2-40B4-BE49-F238E27FC236}">
                <a16:creationId xmlns:a16="http://schemas.microsoft.com/office/drawing/2014/main" id="{BEE9F209-565E-2BA4-2139-3CC6A3C2554C}"/>
              </a:ext>
            </a:extLst>
          </p:cNvPr>
          <p:cNvPicPr>
            <a:picLocks noChangeAspect="1"/>
          </p:cNvPicPr>
          <p:nvPr/>
        </p:nvPicPr>
        <p:blipFill>
          <a:blip r:embed="rId3"/>
          <a:stretch>
            <a:fillRect/>
          </a:stretch>
        </p:blipFill>
        <p:spPr>
          <a:xfrm>
            <a:off x="9964256" y="3422161"/>
            <a:ext cx="1325931" cy="1682452"/>
          </a:xfrm>
          <a:prstGeom prst="rect">
            <a:avLst/>
          </a:prstGeom>
        </p:spPr>
      </p:pic>
      <p:sp>
        <p:nvSpPr>
          <p:cNvPr id="6" name="Rectangle 5">
            <a:extLst>
              <a:ext uri="{FF2B5EF4-FFF2-40B4-BE49-F238E27FC236}">
                <a16:creationId xmlns:a16="http://schemas.microsoft.com/office/drawing/2014/main" id="{8A046362-AB4C-7A27-8D24-210330BEB121}"/>
              </a:ext>
            </a:extLst>
          </p:cNvPr>
          <p:cNvSpPr/>
          <p:nvPr/>
        </p:nvSpPr>
        <p:spPr>
          <a:xfrm>
            <a:off x="6409926" y="2391419"/>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7" name="Right Arrow 6">
            <a:extLst>
              <a:ext uri="{FF2B5EF4-FFF2-40B4-BE49-F238E27FC236}">
                <a16:creationId xmlns:a16="http://schemas.microsoft.com/office/drawing/2014/main" id="{2CFDA79A-AB1D-E768-199E-0631D59DE028}"/>
              </a:ext>
            </a:extLst>
          </p:cNvPr>
          <p:cNvSpPr/>
          <p:nvPr/>
        </p:nvSpPr>
        <p:spPr>
          <a:xfrm>
            <a:off x="5445949" y="2696354"/>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ight Arrow 7">
            <a:extLst>
              <a:ext uri="{FF2B5EF4-FFF2-40B4-BE49-F238E27FC236}">
                <a16:creationId xmlns:a16="http://schemas.microsoft.com/office/drawing/2014/main" id="{2B3F1A1A-39F5-F4E2-7451-D39B613B034B}"/>
              </a:ext>
            </a:extLst>
          </p:cNvPr>
          <p:cNvSpPr/>
          <p:nvPr/>
        </p:nvSpPr>
        <p:spPr>
          <a:xfrm rot="2053222">
            <a:off x="8916801" y="3017527"/>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9" name="Picture 2" descr="Vi heter nå bspoke">
            <a:extLst>
              <a:ext uri="{FF2B5EF4-FFF2-40B4-BE49-F238E27FC236}">
                <a16:creationId xmlns:a16="http://schemas.microsoft.com/office/drawing/2014/main" id="{FFD58342-53D9-CA5F-5F12-47DD5DB27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516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3A24DD-E1CC-F48D-0B67-1EBC5DBFAF6C}"/>
              </a:ext>
            </a:extLst>
          </p:cNvPr>
          <p:cNvSpPr/>
          <p:nvPr/>
        </p:nvSpPr>
        <p:spPr>
          <a:xfrm>
            <a:off x="2408799" y="2391419"/>
            <a:ext cx="3021013" cy="896726"/>
          </a:xfrm>
          <a:custGeom>
            <a:avLst/>
            <a:gdLst>
              <a:gd name="connsiteX0" fmla="*/ 0 w 3021013"/>
              <a:gd name="connsiteY0" fmla="*/ 0 h 896726"/>
              <a:gd name="connsiteX1" fmla="*/ 664623 w 3021013"/>
              <a:gd name="connsiteY1" fmla="*/ 0 h 896726"/>
              <a:gd name="connsiteX2" fmla="*/ 1238615 w 3021013"/>
              <a:gd name="connsiteY2" fmla="*/ 0 h 896726"/>
              <a:gd name="connsiteX3" fmla="*/ 1903238 w 3021013"/>
              <a:gd name="connsiteY3" fmla="*/ 0 h 896726"/>
              <a:gd name="connsiteX4" fmla="*/ 2477231 w 3021013"/>
              <a:gd name="connsiteY4" fmla="*/ 0 h 896726"/>
              <a:gd name="connsiteX5" fmla="*/ 3021013 w 3021013"/>
              <a:gd name="connsiteY5" fmla="*/ 0 h 896726"/>
              <a:gd name="connsiteX6" fmla="*/ 3021013 w 3021013"/>
              <a:gd name="connsiteY6" fmla="*/ 448363 h 896726"/>
              <a:gd name="connsiteX7" fmla="*/ 3021013 w 3021013"/>
              <a:gd name="connsiteY7" fmla="*/ 896726 h 896726"/>
              <a:gd name="connsiteX8" fmla="*/ 2507441 w 3021013"/>
              <a:gd name="connsiteY8" fmla="*/ 896726 h 896726"/>
              <a:gd name="connsiteX9" fmla="*/ 1933448 w 3021013"/>
              <a:gd name="connsiteY9" fmla="*/ 896726 h 896726"/>
              <a:gd name="connsiteX10" fmla="*/ 1268825 w 3021013"/>
              <a:gd name="connsiteY10" fmla="*/ 896726 h 896726"/>
              <a:gd name="connsiteX11" fmla="*/ 755253 w 3021013"/>
              <a:gd name="connsiteY11" fmla="*/ 896726 h 896726"/>
              <a:gd name="connsiteX12" fmla="*/ 0 w 3021013"/>
              <a:gd name="connsiteY12" fmla="*/ 896726 h 896726"/>
              <a:gd name="connsiteX13" fmla="*/ 0 w 3021013"/>
              <a:gd name="connsiteY13" fmla="*/ 448363 h 896726"/>
              <a:gd name="connsiteX14" fmla="*/ 0 w 3021013"/>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3"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69225" y="-11438"/>
                  <a:pt x="2477231" y="0"/>
                </a:cubicBezTo>
                <a:cubicBezTo>
                  <a:pt x="2685237" y="11438"/>
                  <a:pt x="2814873" y="-1628"/>
                  <a:pt x="3021013" y="0"/>
                </a:cubicBezTo>
                <a:cubicBezTo>
                  <a:pt x="3013743" y="212413"/>
                  <a:pt x="3028793" y="324487"/>
                  <a:pt x="3021013" y="448363"/>
                </a:cubicBezTo>
                <a:cubicBezTo>
                  <a:pt x="3013233" y="572239"/>
                  <a:pt x="3022676" y="804601"/>
                  <a:pt x="3021013" y="896726"/>
                </a:cubicBezTo>
                <a:cubicBezTo>
                  <a:pt x="2862094" y="916333"/>
                  <a:pt x="2647922" y="871979"/>
                  <a:pt x="2507441" y="896726"/>
                </a:cubicBezTo>
                <a:cubicBezTo>
                  <a:pt x="2366960" y="921473"/>
                  <a:pt x="2125988" y="874284"/>
                  <a:pt x="1933448" y="896726"/>
                </a:cubicBezTo>
                <a:cubicBezTo>
                  <a:pt x="1740908" y="919168"/>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TransactionService</a:t>
            </a:r>
          </a:p>
        </p:txBody>
      </p:sp>
      <p:sp>
        <p:nvSpPr>
          <p:cNvPr id="4" name="Right Arrow 3">
            <a:extLst>
              <a:ext uri="{FF2B5EF4-FFF2-40B4-BE49-F238E27FC236}">
                <a16:creationId xmlns:a16="http://schemas.microsoft.com/office/drawing/2014/main" id="{A66AB782-0CE6-B581-4A04-B53EA9A90063}"/>
              </a:ext>
            </a:extLst>
          </p:cNvPr>
          <p:cNvSpPr/>
          <p:nvPr/>
        </p:nvSpPr>
        <p:spPr>
          <a:xfrm rot="5400000">
            <a:off x="3955306" y="1865633"/>
            <a:ext cx="737825" cy="272785"/>
          </a:xfrm>
          <a:custGeom>
            <a:avLst/>
            <a:gdLst>
              <a:gd name="connsiteX0" fmla="*/ 0 w 737825"/>
              <a:gd name="connsiteY0" fmla="*/ 136393 h 272785"/>
              <a:gd name="connsiteX1" fmla="*/ 604780 w 737825"/>
              <a:gd name="connsiteY1" fmla="*/ 136393 h 272785"/>
              <a:gd name="connsiteX2" fmla="*/ 604780 w 737825"/>
              <a:gd name="connsiteY2" fmla="*/ 0 h 272785"/>
              <a:gd name="connsiteX3" fmla="*/ 737825 w 737825"/>
              <a:gd name="connsiteY3" fmla="*/ 136393 h 272785"/>
              <a:gd name="connsiteX4" fmla="*/ 604780 w 737825"/>
              <a:gd name="connsiteY4" fmla="*/ 272785 h 272785"/>
              <a:gd name="connsiteX5" fmla="*/ 604780 w 737825"/>
              <a:gd name="connsiteY5" fmla="*/ 136393 h 272785"/>
              <a:gd name="connsiteX6" fmla="*/ 0 w 737825"/>
              <a:gd name="connsiteY6" fmla="*/ 136393 h 27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25" h="272785" fill="none" extrusionOk="0">
                <a:moveTo>
                  <a:pt x="0" y="136393"/>
                </a:moveTo>
                <a:cubicBezTo>
                  <a:pt x="166802" y="114482"/>
                  <a:pt x="444407" y="117779"/>
                  <a:pt x="604780" y="136393"/>
                </a:cubicBezTo>
                <a:cubicBezTo>
                  <a:pt x="607129" y="91421"/>
                  <a:pt x="608101" y="30167"/>
                  <a:pt x="604780" y="0"/>
                </a:cubicBezTo>
                <a:cubicBezTo>
                  <a:pt x="661688" y="56980"/>
                  <a:pt x="687583" y="84891"/>
                  <a:pt x="737825" y="136393"/>
                </a:cubicBezTo>
                <a:cubicBezTo>
                  <a:pt x="669946" y="196421"/>
                  <a:pt x="648932" y="228892"/>
                  <a:pt x="604780" y="272785"/>
                </a:cubicBezTo>
                <a:cubicBezTo>
                  <a:pt x="598622" y="240992"/>
                  <a:pt x="610058" y="182640"/>
                  <a:pt x="604780" y="136393"/>
                </a:cubicBezTo>
                <a:cubicBezTo>
                  <a:pt x="310388" y="126482"/>
                  <a:pt x="223396" y="122066"/>
                  <a:pt x="0" y="136393"/>
                </a:cubicBezTo>
                <a:close/>
              </a:path>
              <a:path w="737825" h="272785" stroke="0" extrusionOk="0">
                <a:moveTo>
                  <a:pt x="0" y="136393"/>
                </a:moveTo>
                <a:cubicBezTo>
                  <a:pt x="148771" y="107187"/>
                  <a:pt x="334411" y="138030"/>
                  <a:pt x="604780" y="136393"/>
                </a:cubicBezTo>
                <a:cubicBezTo>
                  <a:pt x="608129" y="68415"/>
                  <a:pt x="598249" y="56712"/>
                  <a:pt x="604780" y="0"/>
                </a:cubicBezTo>
                <a:cubicBezTo>
                  <a:pt x="650265" y="58858"/>
                  <a:pt x="687709" y="95597"/>
                  <a:pt x="737825" y="136393"/>
                </a:cubicBezTo>
                <a:cubicBezTo>
                  <a:pt x="689700" y="191703"/>
                  <a:pt x="630283" y="234933"/>
                  <a:pt x="604780" y="272785"/>
                </a:cubicBezTo>
                <a:cubicBezTo>
                  <a:pt x="605739" y="217748"/>
                  <a:pt x="607192" y="164502"/>
                  <a:pt x="604780" y="136393"/>
                </a:cubicBezTo>
                <a:cubicBezTo>
                  <a:pt x="317813" y="109495"/>
                  <a:pt x="252681" y="119116"/>
                  <a:pt x="0" y="1363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Box 4">
            <a:extLst>
              <a:ext uri="{FF2B5EF4-FFF2-40B4-BE49-F238E27FC236}">
                <a16:creationId xmlns:a16="http://schemas.microsoft.com/office/drawing/2014/main" id="{F1AF11D4-8F96-8731-BC72-6F482FBB4367}"/>
              </a:ext>
            </a:extLst>
          </p:cNvPr>
          <p:cNvSpPr txBox="1"/>
          <p:nvPr/>
        </p:nvSpPr>
        <p:spPr>
          <a:xfrm>
            <a:off x="2157132" y="1253541"/>
            <a:ext cx="5097549" cy="369332"/>
          </a:xfrm>
          <a:prstGeom prst="rect">
            <a:avLst/>
          </a:prstGeom>
          <a:noFill/>
        </p:spPr>
        <p:txBody>
          <a:bodyPr wrap="none" rtlCol="0">
            <a:spAutoFit/>
          </a:bodyPr>
          <a:lstStyle/>
          <a:p>
            <a:r>
              <a:rPr lang="en-NO" dirty="0"/>
              <a:t>Responsible for everything related to transactions</a:t>
            </a:r>
          </a:p>
        </p:txBody>
      </p:sp>
      <p:sp>
        <p:nvSpPr>
          <p:cNvPr id="34" name="Right Arrow 33">
            <a:extLst>
              <a:ext uri="{FF2B5EF4-FFF2-40B4-BE49-F238E27FC236}">
                <a16:creationId xmlns:a16="http://schemas.microsoft.com/office/drawing/2014/main" id="{37E2E996-B00B-366B-B8E4-2A88BDC24CD7}"/>
              </a:ext>
            </a:extLst>
          </p:cNvPr>
          <p:cNvSpPr/>
          <p:nvPr/>
        </p:nvSpPr>
        <p:spPr>
          <a:xfrm>
            <a:off x="-285320" y="2692467"/>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5" name="TextBox 34">
            <a:extLst>
              <a:ext uri="{FF2B5EF4-FFF2-40B4-BE49-F238E27FC236}">
                <a16:creationId xmlns:a16="http://schemas.microsoft.com/office/drawing/2014/main" id="{5A99B172-C4F6-BF57-C30C-5DDBD5C591C8}"/>
              </a:ext>
            </a:extLst>
          </p:cNvPr>
          <p:cNvSpPr txBox="1"/>
          <p:nvPr/>
        </p:nvSpPr>
        <p:spPr>
          <a:xfrm>
            <a:off x="181717" y="2415429"/>
            <a:ext cx="2040559" cy="369332"/>
          </a:xfrm>
          <a:prstGeom prst="rect">
            <a:avLst/>
          </a:prstGeom>
          <a:noFill/>
        </p:spPr>
        <p:txBody>
          <a:bodyPr wrap="none" rtlCol="0">
            <a:spAutoFit/>
          </a:bodyPr>
          <a:lstStyle/>
          <a:p>
            <a:r>
              <a:rPr lang="en-NO" dirty="0"/>
              <a:t>Create transaction</a:t>
            </a:r>
          </a:p>
        </p:txBody>
      </p:sp>
      <p:pic>
        <p:nvPicPr>
          <p:cNvPr id="2" name="Picture 1">
            <a:extLst>
              <a:ext uri="{FF2B5EF4-FFF2-40B4-BE49-F238E27FC236}">
                <a16:creationId xmlns:a16="http://schemas.microsoft.com/office/drawing/2014/main" id="{BEE9F209-565E-2BA4-2139-3CC6A3C2554C}"/>
              </a:ext>
            </a:extLst>
          </p:cNvPr>
          <p:cNvPicPr>
            <a:picLocks noChangeAspect="1"/>
          </p:cNvPicPr>
          <p:nvPr/>
        </p:nvPicPr>
        <p:blipFill>
          <a:blip r:embed="rId3"/>
          <a:stretch>
            <a:fillRect/>
          </a:stretch>
        </p:blipFill>
        <p:spPr>
          <a:xfrm>
            <a:off x="9964256" y="3422161"/>
            <a:ext cx="1325931" cy="1682452"/>
          </a:xfrm>
          <a:prstGeom prst="rect">
            <a:avLst/>
          </a:prstGeom>
        </p:spPr>
      </p:pic>
      <p:sp>
        <p:nvSpPr>
          <p:cNvPr id="6" name="Rectangle 5">
            <a:extLst>
              <a:ext uri="{FF2B5EF4-FFF2-40B4-BE49-F238E27FC236}">
                <a16:creationId xmlns:a16="http://schemas.microsoft.com/office/drawing/2014/main" id="{8A046362-AB4C-7A27-8D24-210330BEB121}"/>
              </a:ext>
            </a:extLst>
          </p:cNvPr>
          <p:cNvSpPr/>
          <p:nvPr/>
        </p:nvSpPr>
        <p:spPr>
          <a:xfrm>
            <a:off x="6409926" y="2391419"/>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7" name="Right Arrow 6">
            <a:extLst>
              <a:ext uri="{FF2B5EF4-FFF2-40B4-BE49-F238E27FC236}">
                <a16:creationId xmlns:a16="http://schemas.microsoft.com/office/drawing/2014/main" id="{2CFDA79A-AB1D-E768-199E-0631D59DE028}"/>
              </a:ext>
            </a:extLst>
          </p:cNvPr>
          <p:cNvSpPr/>
          <p:nvPr/>
        </p:nvSpPr>
        <p:spPr>
          <a:xfrm>
            <a:off x="5445949" y="2696354"/>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ight Arrow 7">
            <a:extLst>
              <a:ext uri="{FF2B5EF4-FFF2-40B4-BE49-F238E27FC236}">
                <a16:creationId xmlns:a16="http://schemas.microsoft.com/office/drawing/2014/main" id="{2B3F1A1A-39F5-F4E2-7451-D39B613B034B}"/>
              </a:ext>
            </a:extLst>
          </p:cNvPr>
          <p:cNvSpPr/>
          <p:nvPr/>
        </p:nvSpPr>
        <p:spPr>
          <a:xfrm rot="2053222">
            <a:off x="8916801" y="3017527"/>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ight Arrow 8">
            <a:extLst>
              <a:ext uri="{FF2B5EF4-FFF2-40B4-BE49-F238E27FC236}">
                <a16:creationId xmlns:a16="http://schemas.microsoft.com/office/drawing/2014/main" id="{382BFD05-089A-FE69-57BB-30FB164621F5}"/>
              </a:ext>
            </a:extLst>
          </p:cNvPr>
          <p:cNvSpPr/>
          <p:nvPr/>
        </p:nvSpPr>
        <p:spPr>
          <a:xfrm>
            <a:off x="900836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2A4E4CF5-75EA-70A7-ABBC-E0D44D865BBF}"/>
              </a:ext>
            </a:extLst>
          </p:cNvPr>
          <p:cNvSpPr/>
          <p:nvPr/>
        </p:nvSpPr>
        <p:spPr>
          <a:xfrm>
            <a:off x="3234764" y="3815024"/>
            <a:ext cx="2211185" cy="896726"/>
          </a:xfrm>
          <a:custGeom>
            <a:avLst/>
            <a:gdLst>
              <a:gd name="connsiteX0" fmla="*/ 0 w 2211185"/>
              <a:gd name="connsiteY0" fmla="*/ 0 h 896726"/>
              <a:gd name="connsiteX1" fmla="*/ 597020 w 2211185"/>
              <a:gd name="connsiteY1" fmla="*/ 0 h 896726"/>
              <a:gd name="connsiteX2" fmla="*/ 1127704 w 2211185"/>
              <a:gd name="connsiteY2" fmla="*/ 0 h 896726"/>
              <a:gd name="connsiteX3" fmla="*/ 1724724 w 2211185"/>
              <a:gd name="connsiteY3" fmla="*/ 0 h 896726"/>
              <a:gd name="connsiteX4" fmla="*/ 2211185 w 2211185"/>
              <a:gd name="connsiteY4" fmla="*/ 0 h 896726"/>
              <a:gd name="connsiteX5" fmla="*/ 2211185 w 2211185"/>
              <a:gd name="connsiteY5" fmla="*/ 448363 h 896726"/>
              <a:gd name="connsiteX6" fmla="*/ 2211185 w 2211185"/>
              <a:gd name="connsiteY6" fmla="*/ 896726 h 896726"/>
              <a:gd name="connsiteX7" fmla="*/ 1702612 w 2211185"/>
              <a:gd name="connsiteY7" fmla="*/ 896726 h 896726"/>
              <a:gd name="connsiteX8" fmla="*/ 1149816 w 2211185"/>
              <a:gd name="connsiteY8" fmla="*/ 896726 h 896726"/>
              <a:gd name="connsiteX9" fmla="*/ 619132 w 2211185"/>
              <a:gd name="connsiteY9" fmla="*/ 896726 h 896726"/>
              <a:gd name="connsiteX10" fmla="*/ 0 w 2211185"/>
              <a:gd name="connsiteY10" fmla="*/ 896726 h 896726"/>
              <a:gd name="connsiteX11" fmla="*/ 0 w 2211185"/>
              <a:gd name="connsiteY11" fmla="*/ 475265 h 896726"/>
              <a:gd name="connsiteX12" fmla="*/ 0 w 2211185"/>
              <a:gd name="connsiteY12"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1185" h="896726" extrusionOk="0">
                <a:moveTo>
                  <a:pt x="0" y="0"/>
                </a:moveTo>
                <a:cubicBezTo>
                  <a:pt x="168006" y="-17986"/>
                  <a:pt x="318129" y="18205"/>
                  <a:pt x="597020" y="0"/>
                </a:cubicBezTo>
                <a:cubicBezTo>
                  <a:pt x="875911" y="-18205"/>
                  <a:pt x="880470" y="6748"/>
                  <a:pt x="1127704" y="0"/>
                </a:cubicBezTo>
                <a:cubicBezTo>
                  <a:pt x="1374938" y="-6748"/>
                  <a:pt x="1591314" y="-10295"/>
                  <a:pt x="1724724" y="0"/>
                </a:cubicBezTo>
                <a:cubicBezTo>
                  <a:pt x="1858134" y="10295"/>
                  <a:pt x="1980453" y="-60"/>
                  <a:pt x="2211185" y="0"/>
                </a:cubicBezTo>
                <a:cubicBezTo>
                  <a:pt x="2231112" y="102996"/>
                  <a:pt x="2194047" y="280099"/>
                  <a:pt x="2211185" y="448363"/>
                </a:cubicBezTo>
                <a:cubicBezTo>
                  <a:pt x="2228323" y="616627"/>
                  <a:pt x="2218965" y="772850"/>
                  <a:pt x="2211185" y="896726"/>
                </a:cubicBezTo>
                <a:cubicBezTo>
                  <a:pt x="2077962" y="902841"/>
                  <a:pt x="1820621" y="920856"/>
                  <a:pt x="1702612" y="896726"/>
                </a:cubicBezTo>
                <a:cubicBezTo>
                  <a:pt x="1584603" y="872596"/>
                  <a:pt x="1280237" y="911348"/>
                  <a:pt x="1149816" y="896726"/>
                </a:cubicBezTo>
                <a:cubicBezTo>
                  <a:pt x="1019395" y="882104"/>
                  <a:pt x="751899" y="889378"/>
                  <a:pt x="619132" y="896726"/>
                </a:cubicBezTo>
                <a:cubicBezTo>
                  <a:pt x="486365" y="904074"/>
                  <a:pt x="257454" y="916804"/>
                  <a:pt x="0" y="896726"/>
                </a:cubicBezTo>
                <a:cubicBezTo>
                  <a:pt x="-10931" y="748913"/>
                  <a:pt x="-1250" y="582332"/>
                  <a:pt x="0" y="475265"/>
                </a:cubicBezTo>
                <a:cubicBezTo>
                  <a:pt x="1250" y="368198"/>
                  <a:pt x="12665" y="128720"/>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AccountService</a:t>
            </a:r>
          </a:p>
        </p:txBody>
      </p:sp>
      <p:sp>
        <p:nvSpPr>
          <p:cNvPr id="11" name="Right Arrow 10">
            <a:extLst>
              <a:ext uri="{FF2B5EF4-FFF2-40B4-BE49-F238E27FC236}">
                <a16:creationId xmlns:a16="http://schemas.microsoft.com/office/drawing/2014/main" id="{7A002769-B5CE-C4CD-562A-6D0EC0180C39}"/>
              </a:ext>
            </a:extLst>
          </p:cNvPr>
          <p:cNvSpPr/>
          <p:nvPr/>
        </p:nvSpPr>
        <p:spPr>
          <a:xfrm>
            <a:off x="542981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ight Arrow 11">
            <a:extLst>
              <a:ext uri="{FF2B5EF4-FFF2-40B4-BE49-F238E27FC236}">
                <a16:creationId xmlns:a16="http://schemas.microsoft.com/office/drawing/2014/main" id="{EF804772-7594-283F-6005-456915645FB0}"/>
              </a:ext>
            </a:extLst>
          </p:cNvPr>
          <p:cNvSpPr/>
          <p:nvPr/>
        </p:nvSpPr>
        <p:spPr>
          <a:xfrm rot="5400000">
            <a:off x="4096973" y="3395153"/>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7731E37C-10B4-FB41-177B-A4C0D9CC87C2}"/>
              </a:ext>
            </a:extLst>
          </p:cNvPr>
          <p:cNvSpPr txBox="1"/>
          <p:nvPr/>
        </p:nvSpPr>
        <p:spPr>
          <a:xfrm>
            <a:off x="4350171" y="3321521"/>
            <a:ext cx="1789272" cy="369332"/>
          </a:xfrm>
          <a:prstGeom prst="rect">
            <a:avLst/>
          </a:prstGeom>
          <a:noFill/>
        </p:spPr>
        <p:txBody>
          <a:bodyPr wrap="none" rtlCol="0">
            <a:spAutoFit/>
          </a:bodyPr>
          <a:lstStyle/>
          <a:p>
            <a:r>
              <a:rPr lang="en-NO" dirty="0"/>
              <a:t>Update account</a:t>
            </a:r>
          </a:p>
        </p:txBody>
      </p:sp>
      <p:sp>
        <p:nvSpPr>
          <p:cNvPr id="14" name="Rectangle 13">
            <a:extLst>
              <a:ext uri="{FF2B5EF4-FFF2-40B4-BE49-F238E27FC236}">
                <a16:creationId xmlns:a16="http://schemas.microsoft.com/office/drawing/2014/main" id="{A433A122-8BDD-4B2D-D7F9-AB2A56693FF7}"/>
              </a:ext>
            </a:extLst>
          </p:cNvPr>
          <p:cNvSpPr/>
          <p:nvPr/>
        </p:nvSpPr>
        <p:spPr>
          <a:xfrm>
            <a:off x="6383657" y="3985521"/>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AccountRepository</a:t>
            </a:r>
          </a:p>
        </p:txBody>
      </p:sp>
      <p:pic>
        <p:nvPicPr>
          <p:cNvPr id="15" name="Picture 2" descr="Vi heter nå bspoke">
            <a:extLst>
              <a:ext uri="{FF2B5EF4-FFF2-40B4-BE49-F238E27FC236}">
                <a16:creationId xmlns:a16="http://schemas.microsoft.com/office/drawing/2014/main" id="{682AC02F-0208-9E96-1D25-4A2C2C668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18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A5BB-6389-BC92-E68A-429D368F8307}"/>
              </a:ext>
            </a:extLst>
          </p:cNvPr>
          <p:cNvSpPr>
            <a:spLocks noGrp="1"/>
          </p:cNvSpPr>
          <p:nvPr>
            <p:ph type="title"/>
          </p:nvPr>
        </p:nvSpPr>
        <p:spPr>
          <a:xfrm>
            <a:off x="614013" y="269210"/>
            <a:ext cx="10515600" cy="1325563"/>
          </a:xfrm>
        </p:spPr>
        <p:txBody>
          <a:bodyPr/>
          <a:lstStyle/>
          <a:p>
            <a:pPr algn="ctr"/>
            <a:r>
              <a:rPr lang="en-NO" dirty="0"/>
              <a:t>Short-term lazy vs Long-term lazy</a:t>
            </a:r>
          </a:p>
        </p:txBody>
      </p:sp>
      <p:pic>
        <p:nvPicPr>
          <p:cNvPr id="5" name="Picture 4">
            <a:extLst>
              <a:ext uri="{FF2B5EF4-FFF2-40B4-BE49-F238E27FC236}">
                <a16:creationId xmlns:a16="http://schemas.microsoft.com/office/drawing/2014/main" id="{9BACB8BB-FEA5-4C20-074F-964A08D22C8E}"/>
              </a:ext>
            </a:extLst>
          </p:cNvPr>
          <p:cNvPicPr>
            <a:picLocks noChangeAspect="1"/>
          </p:cNvPicPr>
          <p:nvPr/>
        </p:nvPicPr>
        <p:blipFill>
          <a:blip r:embed="rId3"/>
          <a:stretch>
            <a:fillRect/>
          </a:stretch>
        </p:blipFill>
        <p:spPr>
          <a:xfrm>
            <a:off x="413854" y="1720735"/>
            <a:ext cx="10915919" cy="4705040"/>
          </a:xfrm>
          <a:prstGeom prst="rect">
            <a:avLst/>
          </a:prstGeom>
        </p:spPr>
      </p:pic>
      <p:pic>
        <p:nvPicPr>
          <p:cNvPr id="3" name="Picture 2" descr="Vi heter nå bspoke">
            <a:extLst>
              <a:ext uri="{FF2B5EF4-FFF2-40B4-BE49-F238E27FC236}">
                <a16:creationId xmlns:a16="http://schemas.microsoft.com/office/drawing/2014/main" id="{0EAA930D-CC31-783F-232F-A6B0A4960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95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3A24DD-E1CC-F48D-0B67-1EBC5DBFAF6C}"/>
              </a:ext>
            </a:extLst>
          </p:cNvPr>
          <p:cNvSpPr/>
          <p:nvPr/>
        </p:nvSpPr>
        <p:spPr>
          <a:xfrm>
            <a:off x="2408799" y="2391419"/>
            <a:ext cx="3021013" cy="896726"/>
          </a:xfrm>
          <a:custGeom>
            <a:avLst/>
            <a:gdLst>
              <a:gd name="connsiteX0" fmla="*/ 0 w 3021013"/>
              <a:gd name="connsiteY0" fmla="*/ 0 h 896726"/>
              <a:gd name="connsiteX1" fmla="*/ 664623 w 3021013"/>
              <a:gd name="connsiteY1" fmla="*/ 0 h 896726"/>
              <a:gd name="connsiteX2" fmla="*/ 1238615 w 3021013"/>
              <a:gd name="connsiteY2" fmla="*/ 0 h 896726"/>
              <a:gd name="connsiteX3" fmla="*/ 1903238 w 3021013"/>
              <a:gd name="connsiteY3" fmla="*/ 0 h 896726"/>
              <a:gd name="connsiteX4" fmla="*/ 2477231 w 3021013"/>
              <a:gd name="connsiteY4" fmla="*/ 0 h 896726"/>
              <a:gd name="connsiteX5" fmla="*/ 3021013 w 3021013"/>
              <a:gd name="connsiteY5" fmla="*/ 0 h 896726"/>
              <a:gd name="connsiteX6" fmla="*/ 3021013 w 3021013"/>
              <a:gd name="connsiteY6" fmla="*/ 448363 h 896726"/>
              <a:gd name="connsiteX7" fmla="*/ 3021013 w 3021013"/>
              <a:gd name="connsiteY7" fmla="*/ 896726 h 896726"/>
              <a:gd name="connsiteX8" fmla="*/ 2507441 w 3021013"/>
              <a:gd name="connsiteY8" fmla="*/ 896726 h 896726"/>
              <a:gd name="connsiteX9" fmla="*/ 1933448 w 3021013"/>
              <a:gd name="connsiteY9" fmla="*/ 896726 h 896726"/>
              <a:gd name="connsiteX10" fmla="*/ 1268825 w 3021013"/>
              <a:gd name="connsiteY10" fmla="*/ 896726 h 896726"/>
              <a:gd name="connsiteX11" fmla="*/ 755253 w 3021013"/>
              <a:gd name="connsiteY11" fmla="*/ 896726 h 896726"/>
              <a:gd name="connsiteX12" fmla="*/ 0 w 3021013"/>
              <a:gd name="connsiteY12" fmla="*/ 896726 h 896726"/>
              <a:gd name="connsiteX13" fmla="*/ 0 w 3021013"/>
              <a:gd name="connsiteY13" fmla="*/ 448363 h 896726"/>
              <a:gd name="connsiteX14" fmla="*/ 0 w 3021013"/>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3"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69225" y="-11438"/>
                  <a:pt x="2477231" y="0"/>
                </a:cubicBezTo>
                <a:cubicBezTo>
                  <a:pt x="2685237" y="11438"/>
                  <a:pt x="2814873" y="-1628"/>
                  <a:pt x="3021013" y="0"/>
                </a:cubicBezTo>
                <a:cubicBezTo>
                  <a:pt x="3013743" y="212413"/>
                  <a:pt x="3028793" y="324487"/>
                  <a:pt x="3021013" y="448363"/>
                </a:cubicBezTo>
                <a:cubicBezTo>
                  <a:pt x="3013233" y="572239"/>
                  <a:pt x="3022676" y="804601"/>
                  <a:pt x="3021013" y="896726"/>
                </a:cubicBezTo>
                <a:cubicBezTo>
                  <a:pt x="2862094" y="916333"/>
                  <a:pt x="2647922" y="871979"/>
                  <a:pt x="2507441" y="896726"/>
                </a:cubicBezTo>
                <a:cubicBezTo>
                  <a:pt x="2366960" y="921473"/>
                  <a:pt x="2125988" y="874284"/>
                  <a:pt x="1933448" y="896726"/>
                </a:cubicBezTo>
                <a:cubicBezTo>
                  <a:pt x="1740908" y="919168"/>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TransactionService</a:t>
            </a:r>
          </a:p>
        </p:txBody>
      </p:sp>
      <p:sp>
        <p:nvSpPr>
          <p:cNvPr id="4" name="Right Arrow 3">
            <a:extLst>
              <a:ext uri="{FF2B5EF4-FFF2-40B4-BE49-F238E27FC236}">
                <a16:creationId xmlns:a16="http://schemas.microsoft.com/office/drawing/2014/main" id="{A66AB782-0CE6-B581-4A04-B53EA9A90063}"/>
              </a:ext>
            </a:extLst>
          </p:cNvPr>
          <p:cNvSpPr/>
          <p:nvPr/>
        </p:nvSpPr>
        <p:spPr>
          <a:xfrm rot="5400000">
            <a:off x="3955306" y="1865633"/>
            <a:ext cx="737825" cy="272785"/>
          </a:xfrm>
          <a:custGeom>
            <a:avLst/>
            <a:gdLst>
              <a:gd name="connsiteX0" fmla="*/ 0 w 737825"/>
              <a:gd name="connsiteY0" fmla="*/ 136393 h 272785"/>
              <a:gd name="connsiteX1" fmla="*/ 604780 w 737825"/>
              <a:gd name="connsiteY1" fmla="*/ 136393 h 272785"/>
              <a:gd name="connsiteX2" fmla="*/ 604780 w 737825"/>
              <a:gd name="connsiteY2" fmla="*/ 0 h 272785"/>
              <a:gd name="connsiteX3" fmla="*/ 737825 w 737825"/>
              <a:gd name="connsiteY3" fmla="*/ 136393 h 272785"/>
              <a:gd name="connsiteX4" fmla="*/ 604780 w 737825"/>
              <a:gd name="connsiteY4" fmla="*/ 272785 h 272785"/>
              <a:gd name="connsiteX5" fmla="*/ 604780 w 737825"/>
              <a:gd name="connsiteY5" fmla="*/ 136393 h 272785"/>
              <a:gd name="connsiteX6" fmla="*/ 0 w 737825"/>
              <a:gd name="connsiteY6" fmla="*/ 136393 h 27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25" h="272785" fill="none" extrusionOk="0">
                <a:moveTo>
                  <a:pt x="0" y="136393"/>
                </a:moveTo>
                <a:cubicBezTo>
                  <a:pt x="166802" y="114482"/>
                  <a:pt x="444407" y="117779"/>
                  <a:pt x="604780" y="136393"/>
                </a:cubicBezTo>
                <a:cubicBezTo>
                  <a:pt x="607129" y="91421"/>
                  <a:pt x="608101" y="30167"/>
                  <a:pt x="604780" y="0"/>
                </a:cubicBezTo>
                <a:cubicBezTo>
                  <a:pt x="661688" y="56980"/>
                  <a:pt x="687583" y="84891"/>
                  <a:pt x="737825" y="136393"/>
                </a:cubicBezTo>
                <a:cubicBezTo>
                  <a:pt x="669946" y="196421"/>
                  <a:pt x="648932" y="228892"/>
                  <a:pt x="604780" y="272785"/>
                </a:cubicBezTo>
                <a:cubicBezTo>
                  <a:pt x="598622" y="240992"/>
                  <a:pt x="610058" y="182640"/>
                  <a:pt x="604780" y="136393"/>
                </a:cubicBezTo>
                <a:cubicBezTo>
                  <a:pt x="310388" y="126482"/>
                  <a:pt x="223396" y="122066"/>
                  <a:pt x="0" y="136393"/>
                </a:cubicBezTo>
                <a:close/>
              </a:path>
              <a:path w="737825" h="272785" stroke="0" extrusionOk="0">
                <a:moveTo>
                  <a:pt x="0" y="136393"/>
                </a:moveTo>
                <a:cubicBezTo>
                  <a:pt x="148771" y="107187"/>
                  <a:pt x="334411" y="138030"/>
                  <a:pt x="604780" y="136393"/>
                </a:cubicBezTo>
                <a:cubicBezTo>
                  <a:pt x="608129" y="68415"/>
                  <a:pt x="598249" y="56712"/>
                  <a:pt x="604780" y="0"/>
                </a:cubicBezTo>
                <a:cubicBezTo>
                  <a:pt x="650265" y="58858"/>
                  <a:pt x="687709" y="95597"/>
                  <a:pt x="737825" y="136393"/>
                </a:cubicBezTo>
                <a:cubicBezTo>
                  <a:pt x="689700" y="191703"/>
                  <a:pt x="630283" y="234933"/>
                  <a:pt x="604780" y="272785"/>
                </a:cubicBezTo>
                <a:cubicBezTo>
                  <a:pt x="605739" y="217748"/>
                  <a:pt x="607192" y="164502"/>
                  <a:pt x="604780" y="136393"/>
                </a:cubicBezTo>
                <a:cubicBezTo>
                  <a:pt x="317813" y="109495"/>
                  <a:pt x="252681" y="119116"/>
                  <a:pt x="0" y="1363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Box 4">
            <a:extLst>
              <a:ext uri="{FF2B5EF4-FFF2-40B4-BE49-F238E27FC236}">
                <a16:creationId xmlns:a16="http://schemas.microsoft.com/office/drawing/2014/main" id="{F1AF11D4-8F96-8731-BC72-6F482FBB4367}"/>
              </a:ext>
            </a:extLst>
          </p:cNvPr>
          <p:cNvSpPr txBox="1"/>
          <p:nvPr/>
        </p:nvSpPr>
        <p:spPr>
          <a:xfrm>
            <a:off x="2157132" y="1253541"/>
            <a:ext cx="5097549" cy="369332"/>
          </a:xfrm>
          <a:prstGeom prst="rect">
            <a:avLst/>
          </a:prstGeom>
          <a:noFill/>
        </p:spPr>
        <p:txBody>
          <a:bodyPr wrap="none" rtlCol="0">
            <a:spAutoFit/>
          </a:bodyPr>
          <a:lstStyle/>
          <a:p>
            <a:r>
              <a:rPr lang="en-NO" dirty="0"/>
              <a:t>Responsible for everything related to transactions</a:t>
            </a:r>
          </a:p>
        </p:txBody>
      </p:sp>
      <p:sp>
        <p:nvSpPr>
          <p:cNvPr id="34" name="Right Arrow 33">
            <a:extLst>
              <a:ext uri="{FF2B5EF4-FFF2-40B4-BE49-F238E27FC236}">
                <a16:creationId xmlns:a16="http://schemas.microsoft.com/office/drawing/2014/main" id="{37E2E996-B00B-366B-B8E4-2A88BDC24CD7}"/>
              </a:ext>
            </a:extLst>
          </p:cNvPr>
          <p:cNvSpPr/>
          <p:nvPr/>
        </p:nvSpPr>
        <p:spPr>
          <a:xfrm>
            <a:off x="-285320" y="2692467"/>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5" name="TextBox 34">
            <a:extLst>
              <a:ext uri="{FF2B5EF4-FFF2-40B4-BE49-F238E27FC236}">
                <a16:creationId xmlns:a16="http://schemas.microsoft.com/office/drawing/2014/main" id="{5A99B172-C4F6-BF57-C30C-5DDBD5C591C8}"/>
              </a:ext>
            </a:extLst>
          </p:cNvPr>
          <p:cNvSpPr txBox="1"/>
          <p:nvPr/>
        </p:nvSpPr>
        <p:spPr>
          <a:xfrm>
            <a:off x="181717" y="2415429"/>
            <a:ext cx="2040559" cy="369332"/>
          </a:xfrm>
          <a:prstGeom prst="rect">
            <a:avLst/>
          </a:prstGeom>
          <a:noFill/>
        </p:spPr>
        <p:txBody>
          <a:bodyPr wrap="none" rtlCol="0">
            <a:spAutoFit/>
          </a:bodyPr>
          <a:lstStyle/>
          <a:p>
            <a:r>
              <a:rPr lang="en-NO" dirty="0"/>
              <a:t>Create transaction</a:t>
            </a:r>
          </a:p>
        </p:txBody>
      </p:sp>
      <p:pic>
        <p:nvPicPr>
          <p:cNvPr id="2" name="Picture 1">
            <a:extLst>
              <a:ext uri="{FF2B5EF4-FFF2-40B4-BE49-F238E27FC236}">
                <a16:creationId xmlns:a16="http://schemas.microsoft.com/office/drawing/2014/main" id="{BEE9F209-565E-2BA4-2139-3CC6A3C2554C}"/>
              </a:ext>
            </a:extLst>
          </p:cNvPr>
          <p:cNvPicPr>
            <a:picLocks noChangeAspect="1"/>
          </p:cNvPicPr>
          <p:nvPr/>
        </p:nvPicPr>
        <p:blipFill>
          <a:blip r:embed="rId3"/>
          <a:stretch>
            <a:fillRect/>
          </a:stretch>
        </p:blipFill>
        <p:spPr>
          <a:xfrm>
            <a:off x="9964256" y="3422161"/>
            <a:ext cx="1325931" cy="1682452"/>
          </a:xfrm>
          <a:prstGeom prst="rect">
            <a:avLst/>
          </a:prstGeom>
        </p:spPr>
      </p:pic>
      <p:sp>
        <p:nvSpPr>
          <p:cNvPr id="6" name="Rectangle 5">
            <a:extLst>
              <a:ext uri="{FF2B5EF4-FFF2-40B4-BE49-F238E27FC236}">
                <a16:creationId xmlns:a16="http://schemas.microsoft.com/office/drawing/2014/main" id="{8A046362-AB4C-7A27-8D24-210330BEB121}"/>
              </a:ext>
            </a:extLst>
          </p:cNvPr>
          <p:cNvSpPr/>
          <p:nvPr/>
        </p:nvSpPr>
        <p:spPr>
          <a:xfrm>
            <a:off x="6409926" y="2391419"/>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7" name="Right Arrow 6">
            <a:extLst>
              <a:ext uri="{FF2B5EF4-FFF2-40B4-BE49-F238E27FC236}">
                <a16:creationId xmlns:a16="http://schemas.microsoft.com/office/drawing/2014/main" id="{2CFDA79A-AB1D-E768-199E-0631D59DE028}"/>
              </a:ext>
            </a:extLst>
          </p:cNvPr>
          <p:cNvSpPr/>
          <p:nvPr/>
        </p:nvSpPr>
        <p:spPr>
          <a:xfrm>
            <a:off x="5445949" y="2696354"/>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ight Arrow 7">
            <a:extLst>
              <a:ext uri="{FF2B5EF4-FFF2-40B4-BE49-F238E27FC236}">
                <a16:creationId xmlns:a16="http://schemas.microsoft.com/office/drawing/2014/main" id="{2B3F1A1A-39F5-F4E2-7451-D39B613B034B}"/>
              </a:ext>
            </a:extLst>
          </p:cNvPr>
          <p:cNvSpPr/>
          <p:nvPr/>
        </p:nvSpPr>
        <p:spPr>
          <a:xfrm rot="2053222">
            <a:off x="8916801" y="3017527"/>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ight Arrow 8">
            <a:extLst>
              <a:ext uri="{FF2B5EF4-FFF2-40B4-BE49-F238E27FC236}">
                <a16:creationId xmlns:a16="http://schemas.microsoft.com/office/drawing/2014/main" id="{382BFD05-089A-FE69-57BB-30FB164621F5}"/>
              </a:ext>
            </a:extLst>
          </p:cNvPr>
          <p:cNvSpPr/>
          <p:nvPr/>
        </p:nvSpPr>
        <p:spPr>
          <a:xfrm>
            <a:off x="900836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2A4E4CF5-75EA-70A7-ABBC-E0D44D865BBF}"/>
              </a:ext>
            </a:extLst>
          </p:cNvPr>
          <p:cNvSpPr/>
          <p:nvPr/>
        </p:nvSpPr>
        <p:spPr>
          <a:xfrm>
            <a:off x="3234764" y="3815024"/>
            <a:ext cx="2211185" cy="896726"/>
          </a:xfrm>
          <a:custGeom>
            <a:avLst/>
            <a:gdLst>
              <a:gd name="connsiteX0" fmla="*/ 0 w 2211185"/>
              <a:gd name="connsiteY0" fmla="*/ 0 h 896726"/>
              <a:gd name="connsiteX1" fmla="*/ 597020 w 2211185"/>
              <a:gd name="connsiteY1" fmla="*/ 0 h 896726"/>
              <a:gd name="connsiteX2" fmla="*/ 1127704 w 2211185"/>
              <a:gd name="connsiteY2" fmla="*/ 0 h 896726"/>
              <a:gd name="connsiteX3" fmla="*/ 1724724 w 2211185"/>
              <a:gd name="connsiteY3" fmla="*/ 0 h 896726"/>
              <a:gd name="connsiteX4" fmla="*/ 2211185 w 2211185"/>
              <a:gd name="connsiteY4" fmla="*/ 0 h 896726"/>
              <a:gd name="connsiteX5" fmla="*/ 2211185 w 2211185"/>
              <a:gd name="connsiteY5" fmla="*/ 448363 h 896726"/>
              <a:gd name="connsiteX6" fmla="*/ 2211185 w 2211185"/>
              <a:gd name="connsiteY6" fmla="*/ 896726 h 896726"/>
              <a:gd name="connsiteX7" fmla="*/ 1702612 w 2211185"/>
              <a:gd name="connsiteY7" fmla="*/ 896726 h 896726"/>
              <a:gd name="connsiteX8" fmla="*/ 1149816 w 2211185"/>
              <a:gd name="connsiteY8" fmla="*/ 896726 h 896726"/>
              <a:gd name="connsiteX9" fmla="*/ 619132 w 2211185"/>
              <a:gd name="connsiteY9" fmla="*/ 896726 h 896726"/>
              <a:gd name="connsiteX10" fmla="*/ 0 w 2211185"/>
              <a:gd name="connsiteY10" fmla="*/ 896726 h 896726"/>
              <a:gd name="connsiteX11" fmla="*/ 0 w 2211185"/>
              <a:gd name="connsiteY11" fmla="*/ 475265 h 896726"/>
              <a:gd name="connsiteX12" fmla="*/ 0 w 2211185"/>
              <a:gd name="connsiteY12"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1185" h="896726" extrusionOk="0">
                <a:moveTo>
                  <a:pt x="0" y="0"/>
                </a:moveTo>
                <a:cubicBezTo>
                  <a:pt x="168006" y="-17986"/>
                  <a:pt x="318129" y="18205"/>
                  <a:pt x="597020" y="0"/>
                </a:cubicBezTo>
                <a:cubicBezTo>
                  <a:pt x="875911" y="-18205"/>
                  <a:pt x="880470" y="6748"/>
                  <a:pt x="1127704" y="0"/>
                </a:cubicBezTo>
                <a:cubicBezTo>
                  <a:pt x="1374938" y="-6748"/>
                  <a:pt x="1591314" y="-10295"/>
                  <a:pt x="1724724" y="0"/>
                </a:cubicBezTo>
                <a:cubicBezTo>
                  <a:pt x="1858134" y="10295"/>
                  <a:pt x="1980453" y="-60"/>
                  <a:pt x="2211185" y="0"/>
                </a:cubicBezTo>
                <a:cubicBezTo>
                  <a:pt x="2231112" y="102996"/>
                  <a:pt x="2194047" y="280099"/>
                  <a:pt x="2211185" y="448363"/>
                </a:cubicBezTo>
                <a:cubicBezTo>
                  <a:pt x="2228323" y="616627"/>
                  <a:pt x="2218965" y="772850"/>
                  <a:pt x="2211185" y="896726"/>
                </a:cubicBezTo>
                <a:cubicBezTo>
                  <a:pt x="2077962" y="902841"/>
                  <a:pt x="1820621" y="920856"/>
                  <a:pt x="1702612" y="896726"/>
                </a:cubicBezTo>
                <a:cubicBezTo>
                  <a:pt x="1584603" y="872596"/>
                  <a:pt x="1280237" y="911348"/>
                  <a:pt x="1149816" y="896726"/>
                </a:cubicBezTo>
                <a:cubicBezTo>
                  <a:pt x="1019395" y="882104"/>
                  <a:pt x="751899" y="889378"/>
                  <a:pt x="619132" y="896726"/>
                </a:cubicBezTo>
                <a:cubicBezTo>
                  <a:pt x="486365" y="904074"/>
                  <a:pt x="257454" y="916804"/>
                  <a:pt x="0" y="896726"/>
                </a:cubicBezTo>
                <a:cubicBezTo>
                  <a:pt x="-10931" y="748913"/>
                  <a:pt x="-1250" y="582332"/>
                  <a:pt x="0" y="475265"/>
                </a:cubicBezTo>
                <a:cubicBezTo>
                  <a:pt x="1250" y="368198"/>
                  <a:pt x="12665" y="128720"/>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AccountService</a:t>
            </a:r>
          </a:p>
        </p:txBody>
      </p:sp>
      <p:sp>
        <p:nvSpPr>
          <p:cNvPr id="11" name="Right Arrow 10">
            <a:extLst>
              <a:ext uri="{FF2B5EF4-FFF2-40B4-BE49-F238E27FC236}">
                <a16:creationId xmlns:a16="http://schemas.microsoft.com/office/drawing/2014/main" id="{7A002769-B5CE-C4CD-562A-6D0EC0180C39}"/>
              </a:ext>
            </a:extLst>
          </p:cNvPr>
          <p:cNvSpPr/>
          <p:nvPr/>
        </p:nvSpPr>
        <p:spPr>
          <a:xfrm>
            <a:off x="542981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ight Arrow 11">
            <a:extLst>
              <a:ext uri="{FF2B5EF4-FFF2-40B4-BE49-F238E27FC236}">
                <a16:creationId xmlns:a16="http://schemas.microsoft.com/office/drawing/2014/main" id="{EF804772-7594-283F-6005-456915645FB0}"/>
              </a:ext>
            </a:extLst>
          </p:cNvPr>
          <p:cNvSpPr/>
          <p:nvPr/>
        </p:nvSpPr>
        <p:spPr>
          <a:xfrm rot="5400000">
            <a:off x="4096973" y="3395153"/>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7731E37C-10B4-FB41-177B-A4C0D9CC87C2}"/>
              </a:ext>
            </a:extLst>
          </p:cNvPr>
          <p:cNvSpPr txBox="1"/>
          <p:nvPr/>
        </p:nvSpPr>
        <p:spPr>
          <a:xfrm>
            <a:off x="4350171" y="3321521"/>
            <a:ext cx="1789272" cy="369332"/>
          </a:xfrm>
          <a:prstGeom prst="rect">
            <a:avLst/>
          </a:prstGeom>
          <a:noFill/>
        </p:spPr>
        <p:txBody>
          <a:bodyPr wrap="none" rtlCol="0">
            <a:spAutoFit/>
          </a:bodyPr>
          <a:lstStyle/>
          <a:p>
            <a:r>
              <a:rPr lang="en-NO" dirty="0"/>
              <a:t>Update account</a:t>
            </a:r>
          </a:p>
        </p:txBody>
      </p:sp>
      <p:sp>
        <p:nvSpPr>
          <p:cNvPr id="14" name="Rectangle 13">
            <a:extLst>
              <a:ext uri="{FF2B5EF4-FFF2-40B4-BE49-F238E27FC236}">
                <a16:creationId xmlns:a16="http://schemas.microsoft.com/office/drawing/2014/main" id="{A433A122-8BDD-4B2D-D7F9-AB2A56693FF7}"/>
              </a:ext>
            </a:extLst>
          </p:cNvPr>
          <p:cNvSpPr/>
          <p:nvPr/>
        </p:nvSpPr>
        <p:spPr>
          <a:xfrm>
            <a:off x="6383657" y="3985521"/>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AccountRepository</a:t>
            </a:r>
          </a:p>
        </p:txBody>
      </p:sp>
      <p:sp>
        <p:nvSpPr>
          <p:cNvPr id="15" name="Rectangle 14">
            <a:extLst>
              <a:ext uri="{FF2B5EF4-FFF2-40B4-BE49-F238E27FC236}">
                <a16:creationId xmlns:a16="http://schemas.microsoft.com/office/drawing/2014/main" id="{A69C2072-6208-69A4-5C16-9276999598F9}"/>
              </a:ext>
            </a:extLst>
          </p:cNvPr>
          <p:cNvSpPr/>
          <p:nvPr/>
        </p:nvSpPr>
        <p:spPr>
          <a:xfrm>
            <a:off x="2408799" y="5240536"/>
            <a:ext cx="3021012" cy="896726"/>
          </a:xfrm>
          <a:custGeom>
            <a:avLst/>
            <a:gdLst>
              <a:gd name="connsiteX0" fmla="*/ 0 w 3021012"/>
              <a:gd name="connsiteY0" fmla="*/ 0 h 896726"/>
              <a:gd name="connsiteX1" fmla="*/ 664623 w 3021012"/>
              <a:gd name="connsiteY1" fmla="*/ 0 h 896726"/>
              <a:gd name="connsiteX2" fmla="*/ 1238615 w 3021012"/>
              <a:gd name="connsiteY2" fmla="*/ 0 h 896726"/>
              <a:gd name="connsiteX3" fmla="*/ 1903238 w 3021012"/>
              <a:gd name="connsiteY3" fmla="*/ 0 h 896726"/>
              <a:gd name="connsiteX4" fmla="*/ 2477230 w 3021012"/>
              <a:gd name="connsiteY4" fmla="*/ 0 h 896726"/>
              <a:gd name="connsiteX5" fmla="*/ 3021012 w 3021012"/>
              <a:gd name="connsiteY5" fmla="*/ 0 h 896726"/>
              <a:gd name="connsiteX6" fmla="*/ 3021012 w 3021012"/>
              <a:gd name="connsiteY6" fmla="*/ 448363 h 896726"/>
              <a:gd name="connsiteX7" fmla="*/ 3021012 w 3021012"/>
              <a:gd name="connsiteY7" fmla="*/ 896726 h 896726"/>
              <a:gd name="connsiteX8" fmla="*/ 2507440 w 3021012"/>
              <a:gd name="connsiteY8" fmla="*/ 896726 h 896726"/>
              <a:gd name="connsiteX9" fmla="*/ 1933448 w 3021012"/>
              <a:gd name="connsiteY9" fmla="*/ 896726 h 896726"/>
              <a:gd name="connsiteX10" fmla="*/ 1268825 w 3021012"/>
              <a:gd name="connsiteY10" fmla="*/ 896726 h 896726"/>
              <a:gd name="connsiteX11" fmla="*/ 755253 w 3021012"/>
              <a:gd name="connsiteY11" fmla="*/ 896726 h 896726"/>
              <a:gd name="connsiteX12" fmla="*/ 0 w 3021012"/>
              <a:gd name="connsiteY12" fmla="*/ 896726 h 896726"/>
              <a:gd name="connsiteX13" fmla="*/ 0 w 3021012"/>
              <a:gd name="connsiteY13" fmla="*/ 448363 h 896726"/>
              <a:gd name="connsiteX14" fmla="*/ 0 w 3021012"/>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2"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73178" y="-5194"/>
                  <a:pt x="2477230" y="0"/>
                </a:cubicBezTo>
                <a:cubicBezTo>
                  <a:pt x="2681282" y="5194"/>
                  <a:pt x="2814872" y="-1628"/>
                  <a:pt x="3021012" y="0"/>
                </a:cubicBezTo>
                <a:cubicBezTo>
                  <a:pt x="3013742" y="212413"/>
                  <a:pt x="3028792" y="324487"/>
                  <a:pt x="3021012" y="448363"/>
                </a:cubicBezTo>
                <a:cubicBezTo>
                  <a:pt x="3013232" y="572239"/>
                  <a:pt x="3022675" y="804601"/>
                  <a:pt x="3021012" y="896726"/>
                </a:cubicBezTo>
                <a:cubicBezTo>
                  <a:pt x="2862093" y="916333"/>
                  <a:pt x="2647921" y="871979"/>
                  <a:pt x="2507440" y="896726"/>
                </a:cubicBezTo>
                <a:cubicBezTo>
                  <a:pt x="2366959" y="921473"/>
                  <a:pt x="2124347" y="925089"/>
                  <a:pt x="1933448" y="896726"/>
                </a:cubicBezTo>
                <a:cubicBezTo>
                  <a:pt x="1742549" y="868363"/>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BonusService</a:t>
            </a:r>
          </a:p>
        </p:txBody>
      </p:sp>
      <p:sp>
        <p:nvSpPr>
          <p:cNvPr id="16" name="Right Arrow 15">
            <a:extLst>
              <a:ext uri="{FF2B5EF4-FFF2-40B4-BE49-F238E27FC236}">
                <a16:creationId xmlns:a16="http://schemas.microsoft.com/office/drawing/2014/main" id="{689A0D8C-F175-527E-8B33-A298EFDD0879}"/>
              </a:ext>
            </a:extLst>
          </p:cNvPr>
          <p:cNvSpPr/>
          <p:nvPr/>
        </p:nvSpPr>
        <p:spPr>
          <a:xfrm rot="5400000">
            <a:off x="4063366" y="4810728"/>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809655B2-CD00-5B96-BD12-99AB45115C37}"/>
              </a:ext>
            </a:extLst>
          </p:cNvPr>
          <p:cNvSpPr/>
          <p:nvPr/>
        </p:nvSpPr>
        <p:spPr>
          <a:xfrm>
            <a:off x="5445948" y="5544218"/>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Rectangle 17">
            <a:extLst>
              <a:ext uri="{FF2B5EF4-FFF2-40B4-BE49-F238E27FC236}">
                <a16:creationId xmlns:a16="http://schemas.microsoft.com/office/drawing/2014/main" id="{4775CBB6-1447-48AD-BFFD-6997EAEF5575}"/>
              </a:ext>
            </a:extLst>
          </p:cNvPr>
          <p:cNvSpPr/>
          <p:nvPr/>
        </p:nvSpPr>
        <p:spPr>
          <a:xfrm>
            <a:off x="6409926" y="5427922"/>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BonusRepository</a:t>
            </a:r>
          </a:p>
        </p:txBody>
      </p:sp>
      <p:sp>
        <p:nvSpPr>
          <p:cNvPr id="19" name="Right Arrow 18">
            <a:extLst>
              <a:ext uri="{FF2B5EF4-FFF2-40B4-BE49-F238E27FC236}">
                <a16:creationId xmlns:a16="http://schemas.microsoft.com/office/drawing/2014/main" id="{114F0984-6852-2D74-9A4B-1766F00B8538}"/>
              </a:ext>
            </a:extLst>
          </p:cNvPr>
          <p:cNvSpPr/>
          <p:nvPr/>
        </p:nvSpPr>
        <p:spPr>
          <a:xfrm rot="19571040">
            <a:off x="8937901" y="5226688"/>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0" name="Picture 2" descr="Vi heter nå bspoke">
            <a:extLst>
              <a:ext uri="{FF2B5EF4-FFF2-40B4-BE49-F238E27FC236}">
                <a16:creationId xmlns:a16="http://schemas.microsoft.com/office/drawing/2014/main" id="{D48CA010-7467-DBC4-93D1-1ACBBD684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2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3A24DD-E1CC-F48D-0B67-1EBC5DBFAF6C}"/>
              </a:ext>
            </a:extLst>
          </p:cNvPr>
          <p:cNvSpPr/>
          <p:nvPr/>
        </p:nvSpPr>
        <p:spPr>
          <a:xfrm>
            <a:off x="2408799" y="2391419"/>
            <a:ext cx="3021013" cy="896726"/>
          </a:xfrm>
          <a:custGeom>
            <a:avLst/>
            <a:gdLst>
              <a:gd name="connsiteX0" fmla="*/ 0 w 3021013"/>
              <a:gd name="connsiteY0" fmla="*/ 0 h 896726"/>
              <a:gd name="connsiteX1" fmla="*/ 664623 w 3021013"/>
              <a:gd name="connsiteY1" fmla="*/ 0 h 896726"/>
              <a:gd name="connsiteX2" fmla="*/ 1238615 w 3021013"/>
              <a:gd name="connsiteY2" fmla="*/ 0 h 896726"/>
              <a:gd name="connsiteX3" fmla="*/ 1903238 w 3021013"/>
              <a:gd name="connsiteY3" fmla="*/ 0 h 896726"/>
              <a:gd name="connsiteX4" fmla="*/ 2477231 w 3021013"/>
              <a:gd name="connsiteY4" fmla="*/ 0 h 896726"/>
              <a:gd name="connsiteX5" fmla="*/ 3021013 w 3021013"/>
              <a:gd name="connsiteY5" fmla="*/ 0 h 896726"/>
              <a:gd name="connsiteX6" fmla="*/ 3021013 w 3021013"/>
              <a:gd name="connsiteY6" fmla="*/ 448363 h 896726"/>
              <a:gd name="connsiteX7" fmla="*/ 3021013 w 3021013"/>
              <a:gd name="connsiteY7" fmla="*/ 896726 h 896726"/>
              <a:gd name="connsiteX8" fmla="*/ 2507441 w 3021013"/>
              <a:gd name="connsiteY8" fmla="*/ 896726 h 896726"/>
              <a:gd name="connsiteX9" fmla="*/ 1933448 w 3021013"/>
              <a:gd name="connsiteY9" fmla="*/ 896726 h 896726"/>
              <a:gd name="connsiteX10" fmla="*/ 1268825 w 3021013"/>
              <a:gd name="connsiteY10" fmla="*/ 896726 h 896726"/>
              <a:gd name="connsiteX11" fmla="*/ 755253 w 3021013"/>
              <a:gd name="connsiteY11" fmla="*/ 896726 h 896726"/>
              <a:gd name="connsiteX12" fmla="*/ 0 w 3021013"/>
              <a:gd name="connsiteY12" fmla="*/ 896726 h 896726"/>
              <a:gd name="connsiteX13" fmla="*/ 0 w 3021013"/>
              <a:gd name="connsiteY13" fmla="*/ 448363 h 896726"/>
              <a:gd name="connsiteX14" fmla="*/ 0 w 3021013"/>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3"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69225" y="-11438"/>
                  <a:pt x="2477231" y="0"/>
                </a:cubicBezTo>
                <a:cubicBezTo>
                  <a:pt x="2685237" y="11438"/>
                  <a:pt x="2814873" y="-1628"/>
                  <a:pt x="3021013" y="0"/>
                </a:cubicBezTo>
                <a:cubicBezTo>
                  <a:pt x="3013743" y="212413"/>
                  <a:pt x="3028793" y="324487"/>
                  <a:pt x="3021013" y="448363"/>
                </a:cubicBezTo>
                <a:cubicBezTo>
                  <a:pt x="3013233" y="572239"/>
                  <a:pt x="3022676" y="804601"/>
                  <a:pt x="3021013" y="896726"/>
                </a:cubicBezTo>
                <a:cubicBezTo>
                  <a:pt x="2862094" y="916333"/>
                  <a:pt x="2647922" y="871979"/>
                  <a:pt x="2507441" y="896726"/>
                </a:cubicBezTo>
                <a:cubicBezTo>
                  <a:pt x="2366960" y="921473"/>
                  <a:pt x="2125988" y="874284"/>
                  <a:pt x="1933448" y="896726"/>
                </a:cubicBezTo>
                <a:cubicBezTo>
                  <a:pt x="1740908" y="919168"/>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TransactionService</a:t>
            </a:r>
          </a:p>
        </p:txBody>
      </p:sp>
      <p:sp>
        <p:nvSpPr>
          <p:cNvPr id="4" name="Right Arrow 3">
            <a:extLst>
              <a:ext uri="{FF2B5EF4-FFF2-40B4-BE49-F238E27FC236}">
                <a16:creationId xmlns:a16="http://schemas.microsoft.com/office/drawing/2014/main" id="{A66AB782-0CE6-B581-4A04-B53EA9A90063}"/>
              </a:ext>
            </a:extLst>
          </p:cNvPr>
          <p:cNvSpPr/>
          <p:nvPr/>
        </p:nvSpPr>
        <p:spPr>
          <a:xfrm rot="5400000">
            <a:off x="3955306" y="1865633"/>
            <a:ext cx="737825" cy="272785"/>
          </a:xfrm>
          <a:custGeom>
            <a:avLst/>
            <a:gdLst>
              <a:gd name="connsiteX0" fmla="*/ 0 w 737825"/>
              <a:gd name="connsiteY0" fmla="*/ 136393 h 272785"/>
              <a:gd name="connsiteX1" fmla="*/ 604780 w 737825"/>
              <a:gd name="connsiteY1" fmla="*/ 136393 h 272785"/>
              <a:gd name="connsiteX2" fmla="*/ 604780 w 737825"/>
              <a:gd name="connsiteY2" fmla="*/ 0 h 272785"/>
              <a:gd name="connsiteX3" fmla="*/ 737825 w 737825"/>
              <a:gd name="connsiteY3" fmla="*/ 136393 h 272785"/>
              <a:gd name="connsiteX4" fmla="*/ 604780 w 737825"/>
              <a:gd name="connsiteY4" fmla="*/ 272785 h 272785"/>
              <a:gd name="connsiteX5" fmla="*/ 604780 w 737825"/>
              <a:gd name="connsiteY5" fmla="*/ 136393 h 272785"/>
              <a:gd name="connsiteX6" fmla="*/ 0 w 737825"/>
              <a:gd name="connsiteY6" fmla="*/ 136393 h 27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25" h="272785" fill="none" extrusionOk="0">
                <a:moveTo>
                  <a:pt x="0" y="136393"/>
                </a:moveTo>
                <a:cubicBezTo>
                  <a:pt x="166802" y="114482"/>
                  <a:pt x="444407" y="117779"/>
                  <a:pt x="604780" y="136393"/>
                </a:cubicBezTo>
                <a:cubicBezTo>
                  <a:pt x="607129" y="91421"/>
                  <a:pt x="608101" y="30167"/>
                  <a:pt x="604780" y="0"/>
                </a:cubicBezTo>
                <a:cubicBezTo>
                  <a:pt x="661688" y="56980"/>
                  <a:pt x="687583" y="84891"/>
                  <a:pt x="737825" y="136393"/>
                </a:cubicBezTo>
                <a:cubicBezTo>
                  <a:pt x="669946" y="196421"/>
                  <a:pt x="648932" y="228892"/>
                  <a:pt x="604780" y="272785"/>
                </a:cubicBezTo>
                <a:cubicBezTo>
                  <a:pt x="598622" y="240992"/>
                  <a:pt x="610058" y="182640"/>
                  <a:pt x="604780" y="136393"/>
                </a:cubicBezTo>
                <a:cubicBezTo>
                  <a:pt x="310388" y="126482"/>
                  <a:pt x="223396" y="122066"/>
                  <a:pt x="0" y="136393"/>
                </a:cubicBezTo>
                <a:close/>
              </a:path>
              <a:path w="737825" h="272785" stroke="0" extrusionOk="0">
                <a:moveTo>
                  <a:pt x="0" y="136393"/>
                </a:moveTo>
                <a:cubicBezTo>
                  <a:pt x="148771" y="107187"/>
                  <a:pt x="334411" y="138030"/>
                  <a:pt x="604780" y="136393"/>
                </a:cubicBezTo>
                <a:cubicBezTo>
                  <a:pt x="608129" y="68415"/>
                  <a:pt x="598249" y="56712"/>
                  <a:pt x="604780" y="0"/>
                </a:cubicBezTo>
                <a:cubicBezTo>
                  <a:pt x="650265" y="58858"/>
                  <a:pt x="687709" y="95597"/>
                  <a:pt x="737825" y="136393"/>
                </a:cubicBezTo>
                <a:cubicBezTo>
                  <a:pt x="689700" y="191703"/>
                  <a:pt x="630283" y="234933"/>
                  <a:pt x="604780" y="272785"/>
                </a:cubicBezTo>
                <a:cubicBezTo>
                  <a:pt x="605739" y="217748"/>
                  <a:pt x="607192" y="164502"/>
                  <a:pt x="604780" y="136393"/>
                </a:cubicBezTo>
                <a:cubicBezTo>
                  <a:pt x="317813" y="109495"/>
                  <a:pt x="252681" y="119116"/>
                  <a:pt x="0" y="1363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Box 4">
            <a:extLst>
              <a:ext uri="{FF2B5EF4-FFF2-40B4-BE49-F238E27FC236}">
                <a16:creationId xmlns:a16="http://schemas.microsoft.com/office/drawing/2014/main" id="{F1AF11D4-8F96-8731-BC72-6F482FBB4367}"/>
              </a:ext>
            </a:extLst>
          </p:cNvPr>
          <p:cNvSpPr txBox="1"/>
          <p:nvPr/>
        </p:nvSpPr>
        <p:spPr>
          <a:xfrm>
            <a:off x="2157132" y="1253541"/>
            <a:ext cx="5097549" cy="369332"/>
          </a:xfrm>
          <a:prstGeom prst="rect">
            <a:avLst/>
          </a:prstGeom>
          <a:noFill/>
        </p:spPr>
        <p:txBody>
          <a:bodyPr wrap="none" rtlCol="0">
            <a:spAutoFit/>
          </a:bodyPr>
          <a:lstStyle/>
          <a:p>
            <a:r>
              <a:rPr lang="en-NO" dirty="0"/>
              <a:t>Responsible for everything related to transactions</a:t>
            </a:r>
          </a:p>
        </p:txBody>
      </p:sp>
      <p:sp>
        <p:nvSpPr>
          <p:cNvPr id="34" name="Right Arrow 33">
            <a:extLst>
              <a:ext uri="{FF2B5EF4-FFF2-40B4-BE49-F238E27FC236}">
                <a16:creationId xmlns:a16="http://schemas.microsoft.com/office/drawing/2014/main" id="{37E2E996-B00B-366B-B8E4-2A88BDC24CD7}"/>
              </a:ext>
            </a:extLst>
          </p:cNvPr>
          <p:cNvSpPr/>
          <p:nvPr/>
        </p:nvSpPr>
        <p:spPr>
          <a:xfrm>
            <a:off x="-285320" y="2692467"/>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5" name="TextBox 34">
            <a:extLst>
              <a:ext uri="{FF2B5EF4-FFF2-40B4-BE49-F238E27FC236}">
                <a16:creationId xmlns:a16="http://schemas.microsoft.com/office/drawing/2014/main" id="{5A99B172-C4F6-BF57-C30C-5DDBD5C591C8}"/>
              </a:ext>
            </a:extLst>
          </p:cNvPr>
          <p:cNvSpPr txBox="1"/>
          <p:nvPr/>
        </p:nvSpPr>
        <p:spPr>
          <a:xfrm>
            <a:off x="181717" y="2415429"/>
            <a:ext cx="2040559" cy="369332"/>
          </a:xfrm>
          <a:prstGeom prst="rect">
            <a:avLst/>
          </a:prstGeom>
          <a:noFill/>
        </p:spPr>
        <p:txBody>
          <a:bodyPr wrap="none" rtlCol="0">
            <a:spAutoFit/>
          </a:bodyPr>
          <a:lstStyle/>
          <a:p>
            <a:r>
              <a:rPr lang="en-NO" dirty="0"/>
              <a:t>Create transaction</a:t>
            </a:r>
          </a:p>
        </p:txBody>
      </p:sp>
      <p:pic>
        <p:nvPicPr>
          <p:cNvPr id="2" name="Picture 1">
            <a:extLst>
              <a:ext uri="{FF2B5EF4-FFF2-40B4-BE49-F238E27FC236}">
                <a16:creationId xmlns:a16="http://schemas.microsoft.com/office/drawing/2014/main" id="{BEE9F209-565E-2BA4-2139-3CC6A3C2554C}"/>
              </a:ext>
            </a:extLst>
          </p:cNvPr>
          <p:cNvPicPr>
            <a:picLocks noChangeAspect="1"/>
          </p:cNvPicPr>
          <p:nvPr/>
        </p:nvPicPr>
        <p:blipFill>
          <a:blip r:embed="rId3"/>
          <a:stretch>
            <a:fillRect/>
          </a:stretch>
        </p:blipFill>
        <p:spPr>
          <a:xfrm>
            <a:off x="9964256" y="3422161"/>
            <a:ext cx="1325931" cy="1682452"/>
          </a:xfrm>
          <a:prstGeom prst="rect">
            <a:avLst/>
          </a:prstGeom>
        </p:spPr>
      </p:pic>
      <p:sp>
        <p:nvSpPr>
          <p:cNvPr id="6" name="Rectangle 5">
            <a:extLst>
              <a:ext uri="{FF2B5EF4-FFF2-40B4-BE49-F238E27FC236}">
                <a16:creationId xmlns:a16="http://schemas.microsoft.com/office/drawing/2014/main" id="{8A046362-AB4C-7A27-8D24-210330BEB121}"/>
              </a:ext>
            </a:extLst>
          </p:cNvPr>
          <p:cNvSpPr/>
          <p:nvPr/>
        </p:nvSpPr>
        <p:spPr>
          <a:xfrm>
            <a:off x="6409926" y="2391419"/>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7" name="Right Arrow 6">
            <a:extLst>
              <a:ext uri="{FF2B5EF4-FFF2-40B4-BE49-F238E27FC236}">
                <a16:creationId xmlns:a16="http://schemas.microsoft.com/office/drawing/2014/main" id="{2CFDA79A-AB1D-E768-199E-0631D59DE028}"/>
              </a:ext>
            </a:extLst>
          </p:cNvPr>
          <p:cNvSpPr/>
          <p:nvPr/>
        </p:nvSpPr>
        <p:spPr>
          <a:xfrm>
            <a:off x="5445949" y="2696354"/>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ight Arrow 7">
            <a:extLst>
              <a:ext uri="{FF2B5EF4-FFF2-40B4-BE49-F238E27FC236}">
                <a16:creationId xmlns:a16="http://schemas.microsoft.com/office/drawing/2014/main" id="{2B3F1A1A-39F5-F4E2-7451-D39B613B034B}"/>
              </a:ext>
            </a:extLst>
          </p:cNvPr>
          <p:cNvSpPr/>
          <p:nvPr/>
        </p:nvSpPr>
        <p:spPr>
          <a:xfrm rot="2053222">
            <a:off x="8916801" y="3017527"/>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ight Arrow 8">
            <a:extLst>
              <a:ext uri="{FF2B5EF4-FFF2-40B4-BE49-F238E27FC236}">
                <a16:creationId xmlns:a16="http://schemas.microsoft.com/office/drawing/2014/main" id="{382BFD05-089A-FE69-57BB-30FB164621F5}"/>
              </a:ext>
            </a:extLst>
          </p:cNvPr>
          <p:cNvSpPr/>
          <p:nvPr/>
        </p:nvSpPr>
        <p:spPr>
          <a:xfrm>
            <a:off x="900836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2A4E4CF5-75EA-70A7-ABBC-E0D44D865BBF}"/>
              </a:ext>
            </a:extLst>
          </p:cNvPr>
          <p:cNvSpPr/>
          <p:nvPr/>
        </p:nvSpPr>
        <p:spPr>
          <a:xfrm>
            <a:off x="3234764" y="3815024"/>
            <a:ext cx="2211185" cy="896726"/>
          </a:xfrm>
          <a:custGeom>
            <a:avLst/>
            <a:gdLst>
              <a:gd name="connsiteX0" fmla="*/ 0 w 2211185"/>
              <a:gd name="connsiteY0" fmla="*/ 0 h 896726"/>
              <a:gd name="connsiteX1" fmla="*/ 597020 w 2211185"/>
              <a:gd name="connsiteY1" fmla="*/ 0 h 896726"/>
              <a:gd name="connsiteX2" fmla="*/ 1127704 w 2211185"/>
              <a:gd name="connsiteY2" fmla="*/ 0 h 896726"/>
              <a:gd name="connsiteX3" fmla="*/ 1724724 w 2211185"/>
              <a:gd name="connsiteY3" fmla="*/ 0 h 896726"/>
              <a:gd name="connsiteX4" fmla="*/ 2211185 w 2211185"/>
              <a:gd name="connsiteY4" fmla="*/ 0 h 896726"/>
              <a:gd name="connsiteX5" fmla="*/ 2211185 w 2211185"/>
              <a:gd name="connsiteY5" fmla="*/ 448363 h 896726"/>
              <a:gd name="connsiteX6" fmla="*/ 2211185 w 2211185"/>
              <a:gd name="connsiteY6" fmla="*/ 896726 h 896726"/>
              <a:gd name="connsiteX7" fmla="*/ 1702612 w 2211185"/>
              <a:gd name="connsiteY7" fmla="*/ 896726 h 896726"/>
              <a:gd name="connsiteX8" fmla="*/ 1149816 w 2211185"/>
              <a:gd name="connsiteY8" fmla="*/ 896726 h 896726"/>
              <a:gd name="connsiteX9" fmla="*/ 619132 w 2211185"/>
              <a:gd name="connsiteY9" fmla="*/ 896726 h 896726"/>
              <a:gd name="connsiteX10" fmla="*/ 0 w 2211185"/>
              <a:gd name="connsiteY10" fmla="*/ 896726 h 896726"/>
              <a:gd name="connsiteX11" fmla="*/ 0 w 2211185"/>
              <a:gd name="connsiteY11" fmla="*/ 475265 h 896726"/>
              <a:gd name="connsiteX12" fmla="*/ 0 w 2211185"/>
              <a:gd name="connsiteY12"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1185" h="896726" extrusionOk="0">
                <a:moveTo>
                  <a:pt x="0" y="0"/>
                </a:moveTo>
                <a:cubicBezTo>
                  <a:pt x="168006" y="-17986"/>
                  <a:pt x="318129" y="18205"/>
                  <a:pt x="597020" y="0"/>
                </a:cubicBezTo>
                <a:cubicBezTo>
                  <a:pt x="875911" y="-18205"/>
                  <a:pt x="880470" y="6748"/>
                  <a:pt x="1127704" y="0"/>
                </a:cubicBezTo>
                <a:cubicBezTo>
                  <a:pt x="1374938" y="-6748"/>
                  <a:pt x="1591314" y="-10295"/>
                  <a:pt x="1724724" y="0"/>
                </a:cubicBezTo>
                <a:cubicBezTo>
                  <a:pt x="1858134" y="10295"/>
                  <a:pt x="1980453" y="-60"/>
                  <a:pt x="2211185" y="0"/>
                </a:cubicBezTo>
                <a:cubicBezTo>
                  <a:pt x="2231112" y="102996"/>
                  <a:pt x="2194047" y="280099"/>
                  <a:pt x="2211185" y="448363"/>
                </a:cubicBezTo>
                <a:cubicBezTo>
                  <a:pt x="2228323" y="616627"/>
                  <a:pt x="2218965" y="772850"/>
                  <a:pt x="2211185" y="896726"/>
                </a:cubicBezTo>
                <a:cubicBezTo>
                  <a:pt x="2077962" y="902841"/>
                  <a:pt x="1820621" y="920856"/>
                  <a:pt x="1702612" y="896726"/>
                </a:cubicBezTo>
                <a:cubicBezTo>
                  <a:pt x="1584603" y="872596"/>
                  <a:pt x="1280237" y="911348"/>
                  <a:pt x="1149816" y="896726"/>
                </a:cubicBezTo>
                <a:cubicBezTo>
                  <a:pt x="1019395" y="882104"/>
                  <a:pt x="751899" y="889378"/>
                  <a:pt x="619132" y="896726"/>
                </a:cubicBezTo>
                <a:cubicBezTo>
                  <a:pt x="486365" y="904074"/>
                  <a:pt x="257454" y="916804"/>
                  <a:pt x="0" y="896726"/>
                </a:cubicBezTo>
                <a:cubicBezTo>
                  <a:pt x="-10931" y="748913"/>
                  <a:pt x="-1250" y="582332"/>
                  <a:pt x="0" y="475265"/>
                </a:cubicBezTo>
                <a:cubicBezTo>
                  <a:pt x="1250" y="368198"/>
                  <a:pt x="12665" y="128720"/>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AccountService</a:t>
            </a:r>
          </a:p>
        </p:txBody>
      </p:sp>
      <p:sp>
        <p:nvSpPr>
          <p:cNvPr id="11" name="Right Arrow 10">
            <a:extLst>
              <a:ext uri="{FF2B5EF4-FFF2-40B4-BE49-F238E27FC236}">
                <a16:creationId xmlns:a16="http://schemas.microsoft.com/office/drawing/2014/main" id="{7A002769-B5CE-C4CD-562A-6D0EC0180C39}"/>
              </a:ext>
            </a:extLst>
          </p:cNvPr>
          <p:cNvSpPr/>
          <p:nvPr/>
        </p:nvSpPr>
        <p:spPr>
          <a:xfrm>
            <a:off x="542981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ight Arrow 11">
            <a:extLst>
              <a:ext uri="{FF2B5EF4-FFF2-40B4-BE49-F238E27FC236}">
                <a16:creationId xmlns:a16="http://schemas.microsoft.com/office/drawing/2014/main" id="{EF804772-7594-283F-6005-456915645FB0}"/>
              </a:ext>
            </a:extLst>
          </p:cNvPr>
          <p:cNvSpPr/>
          <p:nvPr/>
        </p:nvSpPr>
        <p:spPr>
          <a:xfrm rot="5400000">
            <a:off x="4096973" y="3395153"/>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7731E37C-10B4-FB41-177B-A4C0D9CC87C2}"/>
              </a:ext>
            </a:extLst>
          </p:cNvPr>
          <p:cNvSpPr txBox="1"/>
          <p:nvPr/>
        </p:nvSpPr>
        <p:spPr>
          <a:xfrm>
            <a:off x="4350171" y="3321521"/>
            <a:ext cx="1789272" cy="369332"/>
          </a:xfrm>
          <a:prstGeom prst="rect">
            <a:avLst/>
          </a:prstGeom>
          <a:noFill/>
        </p:spPr>
        <p:txBody>
          <a:bodyPr wrap="none" rtlCol="0">
            <a:spAutoFit/>
          </a:bodyPr>
          <a:lstStyle/>
          <a:p>
            <a:r>
              <a:rPr lang="en-NO" dirty="0"/>
              <a:t>Update account</a:t>
            </a:r>
          </a:p>
        </p:txBody>
      </p:sp>
      <p:sp>
        <p:nvSpPr>
          <p:cNvPr id="14" name="Rectangle 13">
            <a:extLst>
              <a:ext uri="{FF2B5EF4-FFF2-40B4-BE49-F238E27FC236}">
                <a16:creationId xmlns:a16="http://schemas.microsoft.com/office/drawing/2014/main" id="{A433A122-8BDD-4B2D-D7F9-AB2A56693FF7}"/>
              </a:ext>
            </a:extLst>
          </p:cNvPr>
          <p:cNvSpPr/>
          <p:nvPr/>
        </p:nvSpPr>
        <p:spPr>
          <a:xfrm>
            <a:off x="6383657" y="3985521"/>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AccountRepository</a:t>
            </a:r>
          </a:p>
        </p:txBody>
      </p:sp>
      <p:sp>
        <p:nvSpPr>
          <p:cNvPr id="15" name="Rectangle 14">
            <a:extLst>
              <a:ext uri="{FF2B5EF4-FFF2-40B4-BE49-F238E27FC236}">
                <a16:creationId xmlns:a16="http://schemas.microsoft.com/office/drawing/2014/main" id="{A69C2072-6208-69A4-5C16-9276999598F9}"/>
              </a:ext>
            </a:extLst>
          </p:cNvPr>
          <p:cNvSpPr/>
          <p:nvPr/>
        </p:nvSpPr>
        <p:spPr>
          <a:xfrm>
            <a:off x="2408799" y="5240536"/>
            <a:ext cx="3021012" cy="896726"/>
          </a:xfrm>
          <a:custGeom>
            <a:avLst/>
            <a:gdLst>
              <a:gd name="connsiteX0" fmla="*/ 0 w 3021012"/>
              <a:gd name="connsiteY0" fmla="*/ 0 h 896726"/>
              <a:gd name="connsiteX1" fmla="*/ 664623 w 3021012"/>
              <a:gd name="connsiteY1" fmla="*/ 0 h 896726"/>
              <a:gd name="connsiteX2" fmla="*/ 1238615 w 3021012"/>
              <a:gd name="connsiteY2" fmla="*/ 0 h 896726"/>
              <a:gd name="connsiteX3" fmla="*/ 1903238 w 3021012"/>
              <a:gd name="connsiteY3" fmla="*/ 0 h 896726"/>
              <a:gd name="connsiteX4" fmla="*/ 2477230 w 3021012"/>
              <a:gd name="connsiteY4" fmla="*/ 0 h 896726"/>
              <a:gd name="connsiteX5" fmla="*/ 3021012 w 3021012"/>
              <a:gd name="connsiteY5" fmla="*/ 0 h 896726"/>
              <a:gd name="connsiteX6" fmla="*/ 3021012 w 3021012"/>
              <a:gd name="connsiteY6" fmla="*/ 448363 h 896726"/>
              <a:gd name="connsiteX7" fmla="*/ 3021012 w 3021012"/>
              <a:gd name="connsiteY7" fmla="*/ 896726 h 896726"/>
              <a:gd name="connsiteX8" fmla="*/ 2507440 w 3021012"/>
              <a:gd name="connsiteY8" fmla="*/ 896726 h 896726"/>
              <a:gd name="connsiteX9" fmla="*/ 1933448 w 3021012"/>
              <a:gd name="connsiteY9" fmla="*/ 896726 h 896726"/>
              <a:gd name="connsiteX10" fmla="*/ 1268825 w 3021012"/>
              <a:gd name="connsiteY10" fmla="*/ 896726 h 896726"/>
              <a:gd name="connsiteX11" fmla="*/ 755253 w 3021012"/>
              <a:gd name="connsiteY11" fmla="*/ 896726 h 896726"/>
              <a:gd name="connsiteX12" fmla="*/ 0 w 3021012"/>
              <a:gd name="connsiteY12" fmla="*/ 896726 h 896726"/>
              <a:gd name="connsiteX13" fmla="*/ 0 w 3021012"/>
              <a:gd name="connsiteY13" fmla="*/ 448363 h 896726"/>
              <a:gd name="connsiteX14" fmla="*/ 0 w 3021012"/>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2"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73178" y="-5194"/>
                  <a:pt x="2477230" y="0"/>
                </a:cubicBezTo>
                <a:cubicBezTo>
                  <a:pt x="2681282" y="5194"/>
                  <a:pt x="2814872" y="-1628"/>
                  <a:pt x="3021012" y="0"/>
                </a:cubicBezTo>
                <a:cubicBezTo>
                  <a:pt x="3013742" y="212413"/>
                  <a:pt x="3028792" y="324487"/>
                  <a:pt x="3021012" y="448363"/>
                </a:cubicBezTo>
                <a:cubicBezTo>
                  <a:pt x="3013232" y="572239"/>
                  <a:pt x="3022675" y="804601"/>
                  <a:pt x="3021012" y="896726"/>
                </a:cubicBezTo>
                <a:cubicBezTo>
                  <a:pt x="2862093" y="916333"/>
                  <a:pt x="2647921" y="871979"/>
                  <a:pt x="2507440" y="896726"/>
                </a:cubicBezTo>
                <a:cubicBezTo>
                  <a:pt x="2366959" y="921473"/>
                  <a:pt x="2124347" y="925089"/>
                  <a:pt x="1933448" y="896726"/>
                </a:cubicBezTo>
                <a:cubicBezTo>
                  <a:pt x="1742549" y="868363"/>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BonusService</a:t>
            </a:r>
          </a:p>
        </p:txBody>
      </p:sp>
      <p:sp>
        <p:nvSpPr>
          <p:cNvPr id="16" name="Right Arrow 15">
            <a:extLst>
              <a:ext uri="{FF2B5EF4-FFF2-40B4-BE49-F238E27FC236}">
                <a16:creationId xmlns:a16="http://schemas.microsoft.com/office/drawing/2014/main" id="{689A0D8C-F175-527E-8B33-A298EFDD0879}"/>
              </a:ext>
            </a:extLst>
          </p:cNvPr>
          <p:cNvSpPr/>
          <p:nvPr/>
        </p:nvSpPr>
        <p:spPr>
          <a:xfrm rot="5400000">
            <a:off x="4063366" y="4810728"/>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809655B2-CD00-5B96-BD12-99AB45115C37}"/>
              </a:ext>
            </a:extLst>
          </p:cNvPr>
          <p:cNvSpPr/>
          <p:nvPr/>
        </p:nvSpPr>
        <p:spPr>
          <a:xfrm>
            <a:off x="5445948" y="5544218"/>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Rectangle 17">
            <a:extLst>
              <a:ext uri="{FF2B5EF4-FFF2-40B4-BE49-F238E27FC236}">
                <a16:creationId xmlns:a16="http://schemas.microsoft.com/office/drawing/2014/main" id="{4775CBB6-1447-48AD-BFFD-6997EAEF5575}"/>
              </a:ext>
            </a:extLst>
          </p:cNvPr>
          <p:cNvSpPr/>
          <p:nvPr/>
        </p:nvSpPr>
        <p:spPr>
          <a:xfrm>
            <a:off x="6409926" y="5427922"/>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BonusRepository</a:t>
            </a:r>
          </a:p>
        </p:txBody>
      </p:sp>
      <p:sp>
        <p:nvSpPr>
          <p:cNvPr id="19" name="Right Arrow 18">
            <a:extLst>
              <a:ext uri="{FF2B5EF4-FFF2-40B4-BE49-F238E27FC236}">
                <a16:creationId xmlns:a16="http://schemas.microsoft.com/office/drawing/2014/main" id="{114F0984-6852-2D74-9A4B-1766F00B8538}"/>
              </a:ext>
            </a:extLst>
          </p:cNvPr>
          <p:cNvSpPr/>
          <p:nvPr/>
        </p:nvSpPr>
        <p:spPr>
          <a:xfrm rot="19571040">
            <a:off x="8937901" y="5226688"/>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0" name="TextBox 19">
            <a:extLst>
              <a:ext uri="{FF2B5EF4-FFF2-40B4-BE49-F238E27FC236}">
                <a16:creationId xmlns:a16="http://schemas.microsoft.com/office/drawing/2014/main" id="{F25AB8F0-D0B8-8059-8715-97740ED5DC37}"/>
              </a:ext>
            </a:extLst>
          </p:cNvPr>
          <p:cNvSpPr txBox="1"/>
          <p:nvPr/>
        </p:nvSpPr>
        <p:spPr>
          <a:xfrm>
            <a:off x="181717" y="5521122"/>
            <a:ext cx="1549527" cy="369332"/>
          </a:xfrm>
          <a:prstGeom prst="rect">
            <a:avLst/>
          </a:prstGeom>
          <a:noFill/>
        </p:spPr>
        <p:txBody>
          <a:bodyPr wrap="none" rtlCol="0">
            <a:spAutoFit/>
          </a:bodyPr>
          <a:lstStyle/>
          <a:p>
            <a:r>
              <a:rPr lang="en-NO" dirty="0"/>
              <a:t>Bonus payout</a:t>
            </a:r>
          </a:p>
        </p:txBody>
      </p:sp>
      <p:sp>
        <p:nvSpPr>
          <p:cNvPr id="21" name="Right Arrow 20">
            <a:extLst>
              <a:ext uri="{FF2B5EF4-FFF2-40B4-BE49-F238E27FC236}">
                <a16:creationId xmlns:a16="http://schemas.microsoft.com/office/drawing/2014/main" id="{95A2FB20-6291-709A-1138-ACD2BFBCF6DF}"/>
              </a:ext>
            </a:extLst>
          </p:cNvPr>
          <p:cNvSpPr/>
          <p:nvPr/>
        </p:nvSpPr>
        <p:spPr>
          <a:xfrm>
            <a:off x="-285320" y="5725538"/>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2" name="Right Arrow 21">
            <a:extLst>
              <a:ext uri="{FF2B5EF4-FFF2-40B4-BE49-F238E27FC236}">
                <a16:creationId xmlns:a16="http://schemas.microsoft.com/office/drawing/2014/main" id="{11BAE42E-5A19-5083-2EDE-059D120DC99A}"/>
              </a:ext>
            </a:extLst>
          </p:cNvPr>
          <p:cNvSpPr/>
          <p:nvPr/>
        </p:nvSpPr>
        <p:spPr>
          <a:xfrm rot="16200000">
            <a:off x="1796771" y="4114351"/>
            <a:ext cx="1922926" cy="299978"/>
          </a:xfrm>
          <a:custGeom>
            <a:avLst/>
            <a:gdLst>
              <a:gd name="connsiteX0" fmla="*/ 0 w 1922926"/>
              <a:gd name="connsiteY0" fmla="*/ 149989 h 299978"/>
              <a:gd name="connsiteX1" fmla="*/ 627738 w 1922926"/>
              <a:gd name="connsiteY1" fmla="*/ 149989 h 299978"/>
              <a:gd name="connsiteX2" fmla="*/ 1202178 w 1922926"/>
              <a:gd name="connsiteY2" fmla="*/ 149989 h 299978"/>
              <a:gd name="connsiteX3" fmla="*/ 1776618 w 1922926"/>
              <a:gd name="connsiteY3" fmla="*/ 149989 h 299978"/>
              <a:gd name="connsiteX4" fmla="*/ 1776618 w 1922926"/>
              <a:gd name="connsiteY4" fmla="*/ 0 h 299978"/>
              <a:gd name="connsiteX5" fmla="*/ 1922926 w 1922926"/>
              <a:gd name="connsiteY5" fmla="*/ 149989 h 299978"/>
              <a:gd name="connsiteX6" fmla="*/ 1776618 w 1922926"/>
              <a:gd name="connsiteY6" fmla="*/ 299978 h 299978"/>
              <a:gd name="connsiteX7" fmla="*/ 1776618 w 1922926"/>
              <a:gd name="connsiteY7" fmla="*/ 149989 h 299978"/>
              <a:gd name="connsiteX8" fmla="*/ 1202178 w 1922926"/>
              <a:gd name="connsiteY8" fmla="*/ 149989 h 299978"/>
              <a:gd name="connsiteX9" fmla="*/ 592206 w 1922926"/>
              <a:gd name="connsiteY9" fmla="*/ 149989 h 299978"/>
              <a:gd name="connsiteX10" fmla="*/ 0 w 1922926"/>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2926" h="299978" fill="none" extrusionOk="0">
                <a:moveTo>
                  <a:pt x="0" y="149989"/>
                </a:moveTo>
                <a:cubicBezTo>
                  <a:pt x="215199" y="143326"/>
                  <a:pt x="325432" y="169134"/>
                  <a:pt x="627738" y="149989"/>
                </a:cubicBezTo>
                <a:cubicBezTo>
                  <a:pt x="930044" y="130844"/>
                  <a:pt x="943660" y="148198"/>
                  <a:pt x="1202178" y="149989"/>
                </a:cubicBezTo>
                <a:cubicBezTo>
                  <a:pt x="1460696" y="151780"/>
                  <a:pt x="1604868" y="158812"/>
                  <a:pt x="1776618" y="149989"/>
                </a:cubicBezTo>
                <a:cubicBezTo>
                  <a:pt x="1779696" y="110698"/>
                  <a:pt x="1781073" y="61267"/>
                  <a:pt x="1776618" y="0"/>
                </a:cubicBezTo>
                <a:cubicBezTo>
                  <a:pt x="1831420" y="65299"/>
                  <a:pt x="1887267" y="109428"/>
                  <a:pt x="1922926" y="149989"/>
                </a:cubicBezTo>
                <a:cubicBezTo>
                  <a:pt x="1854592" y="214300"/>
                  <a:pt x="1804684" y="259238"/>
                  <a:pt x="1776618" y="299978"/>
                </a:cubicBezTo>
                <a:cubicBezTo>
                  <a:pt x="1781991" y="240138"/>
                  <a:pt x="1772454" y="214880"/>
                  <a:pt x="1776618" y="149989"/>
                </a:cubicBezTo>
                <a:cubicBezTo>
                  <a:pt x="1642660" y="163883"/>
                  <a:pt x="1407300" y="158854"/>
                  <a:pt x="1202178" y="149989"/>
                </a:cubicBezTo>
                <a:cubicBezTo>
                  <a:pt x="997056" y="141124"/>
                  <a:pt x="850884" y="167534"/>
                  <a:pt x="592206" y="149989"/>
                </a:cubicBezTo>
                <a:cubicBezTo>
                  <a:pt x="333528" y="132444"/>
                  <a:pt x="266041" y="125629"/>
                  <a:pt x="0" y="149989"/>
                </a:cubicBezTo>
                <a:close/>
              </a:path>
              <a:path w="1922926" h="299978" stroke="0" extrusionOk="0">
                <a:moveTo>
                  <a:pt x="0" y="149989"/>
                </a:moveTo>
                <a:cubicBezTo>
                  <a:pt x="175768" y="169762"/>
                  <a:pt x="317703" y="135816"/>
                  <a:pt x="592206" y="149989"/>
                </a:cubicBezTo>
                <a:cubicBezTo>
                  <a:pt x="866709" y="164162"/>
                  <a:pt x="1048804" y="148697"/>
                  <a:pt x="1202178" y="149989"/>
                </a:cubicBezTo>
                <a:cubicBezTo>
                  <a:pt x="1355552" y="151281"/>
                  <a:pt x="1557512" y="171017"/>
                  <a:pt x="1776618" y="149989"/>
                </a:cubicBezTo>
                <a:cubicBezTo>
                  <a:pt x="1780238" y="102342"/>
                  <a:pt x="1783418" y="35587"/>
                  <a:pt x="1776618" y="0"/>
                </a:cubicBezTo>
                <a:cubicBezTo>
                  <a:pt x="1810560" y="27330"/>
                  <a:pt x="1850561" y="75627"/>
                  <a:pt x="1922926" y="149989"/>
                </a:cubicBezTo>
                <a:cubicBezTo>
                  <a:pt x="1877903" y="209220"/>
                  <a:pt x="1822867" y="261689"/>
                  <a:pt x="1776618" y="299978"/>
                </a:cubicBezTo>
                <a:cubicBezTo>
                  <a:pt x="1780021" y="263679"/>
                  <a:pt x="1782423" y="186749"/>
                  <a:pt x="1776618" y="149989"/>
                </a:cubicBezTo>
                <a:cubicBezTo>
                  <a:pt x="1583415" y="164311"/>
                  <a:pt x="1405834" y="136662"/>
                  <a:pt x="1184412" y="149989"/>
                </a:cubicBezTo>
                <a:cubicBezTo>
                  <a:pt x="962990" y="163316"/>
                  <a:pt x="894484" y="147674"/>
                  <a:pt x="609972" y="149989"/>
                </a:cubicBezTo>
                <a:cubicBezTo>
                  <a:pt x="325460" y="152304"/>
                  <a:pt x="127650" y="163885"/>
                  <a:pt x="0" y="149989"/>
                </a:cubicBezTo>
                <a:close/>
              </a:path>
            </a:pathLst>
          </a:custGeom>
          <a:solidFill>
            <a:srgbClr val="C00000"/>
          </a:solidFill>
          <a:ln>
            <a:solidFill>
              <a:srgbClr val="C00000"/>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pic>
        <p:nvPicPr>
          <p:cNvPr id="24" name="Graphic 23" descr="Warning with solid fill">
            <a:extLst>
              <a:ext uri="{FF2B5EF4-FFF2-40B4-BE49-F238E27FC236}">
                <a16:creationId xmlns:a16="http://schemas.microsoft.com/office/drawing/2014/main" id="{E20D745A-0FE1-F6FE-30E5-7B77B3DEA7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2821" y="3898479"/>
            <a:ext cx="692948" cy="692948"/>
          </a:xfrm>
          <a:prstGeom prst="rect">
            <a:avLst/>
          </a:prstGeom>
        </p:spPr>
      </p:pic>
      <p:sp>
        <p:nvSpPr>
          <p:cNvPr id="25" name="TextBox 24">
            <a:extLst>
              <a:ext uri="{FF2B5EF4-FFF2-40B4-BE49-F238E27FC236}">
                <a16:creationId xmlns:a16="http://schemas.microsoft.com/office/drawing/2014/main" id="{E72C91FA-64F8-A0C6-7DE5-21BA5EDF4D40}"/>
              </a:ext>
            </a:extLst>
          </p:cNvPr>
          <p:cNvSpPr txBox="1"/>
          <p:nvPr/>
        </p:nvSpPr>
        <p:spPr>
          <a:xfrm>
            <a:off x="729015" y="4618047"/>
            <a:ext cx="2040559" cy="369332"/>
          </a:xfrm>
          <a:prstGeom prst="rect">
            <a:avLst/>
          </a:prstGeom>
          <a:noFill/>
        </p:spPr>
        <p:txBody>
          <a:bodyPr wrap="none" rtlCol="0">
            <a:spAutoFit/>
          </a:bodyPr>
          <a:lstStyle/>
          <a:p>
            <a:r>
              <a:rPr lang="en-NO" dirty="0"/>
              <a:t>Create transaction</a:t>
            </a:r>
          </a:p>
        </p:txBody>
      </p:sp>
      <p:pic>
        <p:nvPicPr>
          <p:cNvPr id="23" name="Picture 2" descr="Vi heter nå bspoke">
            <a:extLst>
              <a:ext uri="{FF2B5EF4-FFF2-40B4-BE49-F238E27FC236}">
                <a16:creationId xmlns:a16="http://schemas.microsoft.com/office/drawing/2014/main" id="{024C5DAE-1AE4-EAF1-F8FB-154EBE4B8B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43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3A24DD-E1CC-F48D-0B67-1EBC5DBFAF6C}"/>
              </a:ext>
            </a:extLst>
          </p:cNvPr>
          <p:cNvSpPr/>
          <p:nvPr/>
        </p:nvSpPr>
        <p:spPr>
          <a:xfrm>
            <a:off x="2408799" y="2391419"/>
            <a:ext cx="3021013" cy="896726"/>
          </a:xfrm>
          <a:custGeom>
            <a:avLst/>
            <a:gdLst>
              <a:gd name="connsiteX0" fmla="*/ 0 w 3021013"/>
              <a:gd name="connsiteY0" fmla="*/ 0 h 896726"/>
              <a:gd name="connsiteX1" fmla="*/ 664623 w 3021013"/>
              <a:gd name="connsiteY1" fmla="*/ 0 h 896726"/>
              <a:gd name="connsiteX2" fmla="*/ 1238615 w 3021013"/>
              <a:gd name="connsiteY2" fmla="*/ 0 h 896726"/>
              <a:gd name="connsiteX3" fmla="*/ 1903238 w 3021013"/>
              <a:gd name="connsiteY3" fmla="*/ 0 h 896726"/>
              <a:gd name="connsiteX4" fmla="*/ 2477231 w 3021013"/>
              <a:gd name="connsiteY4" fmla="*/ 0 h 896726"/>
              <a:gd name="connsiteX5" fmla="*/ 3021013 w 3021013"/>
              <a:gd name="connsiteY5" fmla="*/ 0 h 896726"/>
              <a:gd name="connsiteX6" fmla="*/ 3021013 w 3021013"/>
              <a:gd name="connsiteY6" fmla="*/ 448363 h 896726"/>
              <a:gd name="connsiteX7" fmla="*/ 3021013 w 3021013"/>
              <a:gd name="connsiteY7" fmla="*/ 896726 h 896726"/>
              <a:gd name="connsiteX8" fmla="*/ 2507441 w 3021013"/>
              <a:gd name="connsiteY8" fmla="*/ 896726 h 896726"/>
              <a:gd name="connsiteX9" fmla="*/ 1933448 w 3021013"/>
              <a:gd name="connsiteY9" fmla="*/ 896726 h 896726"/>
              <a:gd name="connsiteX10" fmla="*/ 1268825 w 3021013"/>
              <a:gd name="connsiteY10" fmla="*/ 896726 h 896726"/>
              <a:gd name="connsiteX11" fmla="*/ 755253 w 3021013"/>
              <a:gd name="connsiteY11" fmla="*/ 896726 h 896726"/>
              <a:gd name="connsiteX12" fmla="*/ 0 w 3021013"/>
              <a:gd name="connsiteY12" fmla="*/ 896726 h 896726"/>
              <a:gd name="connsiteX13" fmla="*/ 0 w 3021013"/>
              <a:gd name="connsiteY13" fmla="*/ 448363 h 896726"/>
              <a:gd name="connsiteX14" fmla="*/ 0 w 3021013"/>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3"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69225" y="-11438"/>
                  <a:pt x="2477231" y="0"/>
                </a:cubicBezTo>
                <a:cubicBezTo>
                  <a:pt x="2685237" y="11438"/>
                  <a:pt x="2814873" y="-1628"/>
                  <a:pt x="3021013" y="0"/>
                </a:cubicBezTo>
                <a:cubicBezTo>
                  <a:pt x="3013743" y="212413"/>
                  <a:pt x="3028793" y="324487"/>
                  <a:pt x="3021013" y="448363"/>
                </a:cubicBezTo>
                <a:cubicBezTo>
                  <a:pt x="3013233" y="572239"/>
                  <a:pt x="3022676" y="804601"/>
                  <a:pt x="3021013" y="896726"/>
                </a:cubicBezTo>
                <a:cubicBezTo>
                  <a:pt x="2862094" y="916333"/>
                  <a:pt x="2647922" y="871979"/>
                  <a:pt x="2507441" y="896726"/>
                </a:cubicBezTo>
                <a:cubicBezTo>
                  <a:pt x="2366960" y="921473"/>
                  <a:pt x="2125988" y="874284"/>
                  <a:pt x="1933448" y="896726"/>
                </a:cubicBezTo>
                <a:cubicBezTo>
                  <a:pt x="1740908" y="919168"/>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TransactionService</a:t>
            </a:r>
          </a:p>
        </p:txBody>
      </p:sp>
      <p:sp>
        <p:nvSpPr>
          <p:cNvPr id="4" name="Right Arrow 3">
            <a:extLst>
              <a:ext uri="{FF2B5EF4-FFF2-40B4-BE49-F238E27FC236}">
                <a16:creationId xmlns:a16="http://schemas.microsoft.com/office/drawing/2014/main" id="{A66AB782-0CE6-B581-4A04-B53EA9A90063}"/>
              </a:ext>
            </a:extLst>
          </p:cNvPr>
          <p:cNvSpPr/>
          <p:nvPr/>
        </p:nvSpPr>
        <p:spPr>
          <a:xfrm rot="5400000">
            <a:off x="3955306" y="1865633"/>
            <a:ext cx="737825" cy="272785"/>
          </a:xfrm>
          <a:custGeom>
            <a:avLst/>
            <a:gdLst>
              <a:gd name="connsiteX0" fmla="*/ 0 w 737825"/>
              <a:gd name="connsiteY0" fmla="*/ 136393 h 272785"/>
              <a:gd name="connsiteX1" fmla="*/ 604780 w 737825"/>
              <a:gd name="connsiteY1" fmla="*/ 136393 h 272785"/>
              <a:gd name="connsiteX2" fmla="*/ 604780 w 737825"/>
              <a:gd name="connsiteY2" fmla="*/ 0 h 272785"/>
              <a:gd name="connsiteX3" fmla="*/ 737825 w 737825"/>
              <a:gd name="connsiteY3" fmla="*/ 136393 h 272785"/>
              <a:gd name="connsiteX4" fmla="*/ 604780 w 737825"/>
              <a:gd name="connsiteY4" fmla="*/ 272785 h 272785"/>
              <a:gd name="connsiteX5" fmla="*/ 604780 w 737825"/>
              <a:gd name="connsiteY5" fmla="*/ 136393 h 272785"/>
              <a:gd name="connsiteX6" fmla="*/ 0 w 737825"/>
              <a:gd name="connsiteY6" fmla="*/ 136393 h 27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25" h="272785" fill="none" extrusionOk="0">
                <a:moveTo>
                  <a:pt x="0" y="136393"/>
                </a:moveTo>
                <a:cubicBezTo>
                  <a:pt x="166802" y="114482"/>
                  <a:pt x="444407" y="117779"/>
                  <a:pt x="604780" y="136393"/>
                </a:cubicBezTo>
                <a:cubicBezTo>
                  <a:pt x="607129" y="91421"/>
                  <a:pt x="608101" y="30167"/>
                  <a:pt x="604780" y="0"/>
                </a:cubicBezTo>
                <a:cubicBezTo>
                  <a:pt x="661688" y="56980"/>
                  <a:pt x="687583" y="84891"/>
                  <a:pt x="737825" y="136393"/>
                </a:cubicBezTo>
                <a:cubicBezTo>
                  <a:pt x="669946" y="196421"/>
                  <a:pt x="648932" y="228892"/>
                  <a:pt x="604780" y="272785"/>
                </a:cubicBezTo>
                <a:cubicBezTo>
                  <a:pt x="598622" y="240992"/>
                  <a:pt x="610058" y="182640"/>
                  <a:pt x="604780" y="136393"/>
                </a:cubicBezTo>
                <a:cubicBezTo>
                  <a:pt x="310388" y="126482"/>
                  <a:pt x="223396" y="122066"/>
                  <a:pt x="0" y="136393"/>
                </a:cubicBezTo>
                <a:close/>
              </a:path>
              <a:path w="737825" h="272785" stroke="0" extrusionOk="0">
                <a:moveTo>
                  <a:pt x="0" y="136393"/>
                </a:moveTo>
                <a:cubicBezTo>
                  <a:pt x="148771" y="107187"/>
                  <a:pt x="334411" y="138030"/>
                  <a:pt x="604780" y="136393"/>
                </a:cubicBezTo>
                <a:cubicBezTo>
                  <a:pt x="608129" y="68415"/>
                  <a:pt x="598249" y="56712"/>
                  <a:pt x="604780" y="0"/>
                </a:cubicBezTo>
                <a:cubicBezTo>
                  <a:pt x="650265" y="58858"/>
                  <a:pt x="687709" y="95597"/>
                  <a:pt x="737825" y="136393"/>
                </a:cubicBezTo>
                <a:cubicBezTo>
                  <a:pt x="689700" y="191703"/>
                  <a:pt x="630283" y="234933"/>
                  <a:pt x="604780" y="272785"/>
                </a:cubicBezTo>
                <a:cubicBezTo>
                  <a:pt x="605739" y="217748"/>
                  <a:pt x="607192" y="164502"/>
                  <a:pt x="604780" y="136393"/>
                </a:cubicBezTo>
                <a:cubicBezTo>
                  <a:pt x="317813" y="109495"/>
                  <a:pt x="252681" y="119116"/>
                  <a:pt x="0" y="1363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Box 4">
            <a:extLst>
              <a:ext uri="{FF2B5EF4-FFF2-40B4-BE49-F238E27FC236}">
                <a16:creationId xmlns:a16="http://schemas.microsoft.com/office/drawing/2014/main" id="{F1AF11D4-8F96-8731-BC72-6F482FBB4367}"/>
              </a:ext>
            </a:extLst>
          </p:cNvPr>
          <p:cNvSpPr txBox="1"/>
          <p:nvPr/>
        </p:nvSpPr>
        <p:spPr>
          <a:xfrm>
            <a:off x="2157132" y="1253541"/>
            <a:ext cx="5097549" cy="369332"/>
          </a:xfrm>
          <a:prstGeom prst="rect">
            <a:avLst/>
          </a:prstGeom>
          <a:noFill/>
        </p:spPr>
        <p:txBody>
          <a:bodyPr wrap="none" rtlCol="0">
            <a:spAutoFit/>
          </a:bodyPr>
          <a:lstStyle/>
          <a:p>
            <a:r>
              <a:rPr lang="en-NO" dirty="0"/>
              <a:t>Responsible for everything related to transactions</a:t>
            </a:r>
          </a:p>
        </p:txBody>
      </p:sp>
      <p:sp>
        <p:nvSpPr>
          <p:cNvPr id="34" name="Right Arrow 33">
            <a:extLst>
              <a:ext uri="{FF2B5EF4-FFF2-40B4-BE49-F238E27FC236}">
                <a16:creationId xmlns:a16="http://schemas.microsoft.com/office/drawing/2014/main" id="{37E2E996-B00B-366B-B8E4-2A88BDC24CD7}"/>
              </a:ext>
            </a:extLst>
          </p:cNvPr>
          <p:cNvSpPr/>
          <p:nvPr/>
        </p:nvSpPr>
        <p:spPr>
          <a:xfrm>
            <a:off x="-285320" y="2692467"/>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5" name="TextBox 34">
            <a:extLst>
              <a:ext uri="{FF2B5EF4-FFF2-40B4-BE49-F238E27FC236}">
                <a16:creationId xmlns:a16="http://schemas.microsoft.com/office/drawing/2014/main" id="{5A99B172-C4F6-BF57-C30C-5DDBD5C591C8}"/>
              </a:ext>
            </a:extLst>
          </p:cNvPr>
          <p:cNvSpPr txBox="1"/>
          <p:nvPr/>
        </p:nvSpPr>
        <p:spPr>
          <a:xfrm>
            <a:off x="181717" y="2415429"/>
            <a:ext cx="2040559" cy="369332"/>
          </a:xfrm>
          <a:prstGeom prst="rect">
            <a:avLst/>
          </a:prstGeom>
          <a:noFill/>
        </p:spPr>
        <p:txBody>
          <a:bodyPr wrap="none" rtlCol="0">
            <a:spAutoFit/>
          </a:bodyPr>
          <a:lstStyle/>
          <a:p>
            <a:r>
              <a:rPr lang="en-NO" dirty="0"/>
              <a:t>Create transaction</a:t>
            </a:r>
          </a:p>
        </p:txBody>
      </p:sp>
      <p:pic>
        <p:nvPicPr>
          <p:cNvPr id="2" name="Picture 1">
            <a:extLst>
              <a:ext uri="{FF2B5EF4-FFF2-40B4-BE49-F238E27FC236}">
                <a16:creationId xmlns:a16="http://schemas.microsoft.com/office/drawing/2014/main" id="{BEE9F209-565E-2BA4-2139-3CC6A3C2554C}"/>
              </a:ext>
            </a:extLst>
          </p:cNvPr>
          <p:cNvPicPr>
            <a:picLocks noChangeAspect="1"/>
          </p:cNvPicPr>
          <p:nvPr/>
        </p:nvPicPr>
        <p:blipFill>
          <a:blip r:embed="rId3"/>
          <a:stretch>
            <a:fillRect/>
          </a:stretch>
        </p:blipFill>
        <p:spPr>
          <a:xfrm>
            <a:off x="9964256" y="3422161"/>
            <a:ext cx="1325931" cy="1682452"/>
          </a:xfrm>
          <a:prstGeom prst="rect">
            <a:avLst/>
          </a:prstGeom>
        </p:spPr>
      </p:pic>
      <p:sp>
        <p:nvSpPr>
          <p:cNvPr id="6" name="Rectangle 5">
            <a:extLst>
              <a:ext uri="{FF2B5EF4-FFF2-40B4-BE49-F238E27FC236}">
                <a16:creationId xmlns:a16="http://schemas.microsoft.com/office/drawing/2014/main" id="{8A046362-AB4C-7A27-8D24-210330BEB121}"/>
              </a:ext>
            </a:extLst>
          </p:cNvPr>
          <p:cNvSpPr/>
          <p:nvPr/>
        </p:nvSpPr>
        <p:spPr>
          <a:xfrm>
            <a:off x="6409926" y="2391419"/>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7" name="Right Arrow 6">
            <a:extLst>
              <a:ext uri="{FF2B5EF4-FFF2-40B4-BE49-F238E27FC236}">
                <a16:creationId xmlns:a16="http://schemas.microsoft.com/office/drawing/2014/main" id="{2CFDA79A-AB1D-E768-199E-0631D59DE028}"/>
              </a:ext>
            </a:extLst>
          </p:cNvPr>
          <p:cNvSpPr/>
          <p:nvPr/>
        </p:nvSpPr>
        <p:spPr>
          <a:xfrm>
            <a:off x="5445949" y="2696354"/>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Right Arrow 7">
            <a:extLst>
              <a:ext uri="{FF2B5EF4-FFF2-40B4-BE49-F238E27FC236}">
                <a16:creationId xmlns:a16="http://schemas.microsoft.com/office/drawing/2014/main" id="{2B3F1A1A-39F5-F4E2-7451-D39B613B034B}"/>
              </a:ext>
            </a:extLst>
          </p:cNvPr>
          <p:cNvSpPr/>
          <p:nvPr/>
        </p:nvSpPr>
        <p:spPr>
          <a:xfrm rot="2053222">
            <a:off x="8916801" y="3017527"/>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ight Arrow 8">
            <a:extLst>
              <a:ext uri="{FF2B5EF4-FFF2-40B4-BE49-F238E27FC236}">
                <a16:creationId xmlns:a16="http://schemas.microsoft.com/office/drawing/2014/main" id="{382BFD05-089A-FE69-57BB-30FB164621F5}"/>
              </a:ext>
            </a:extLst>
          </p:cNvPr>
          <p:cNvSpPr/>
          <p:nvPr/>
        </p:nvSpPr>
        <p:spPr>
          <a:xfrm>
            <a:off x="900836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2A4E4CF5-75EA-70A7-ABBC-E0D44D865BBF}"/>
              </a:ext>
            </a:extLst>
          </p:cNvPr>
          <p:cNvSpPr/>
          <p:nvPr/>
        </p:nvSpPr>
        <p:spPr>
          <a:xfrm>
            <a:off x="3234764" y="3815024"/>
            <a:ext cx="2211185" cy="896726"/>
          </a:xfrm>
          <a:custGeom>
            <a:avLst/>
            <a:gdLst>
              <a:gd name="connsiteX0" fmla="*/ 0 w 2211185"/>
              <a:gd name="connsiteY0" fmla="*/ 0 h 896726"/>
              <a:gd name="connsiteX1" fmla="*/ 597020 w 2211185"/>
              <a:gd name="connsiteY1" fmla="*/ 0 h 896726"/>
              <a:gd name="connsiteX2" fmla="*/ 1127704 w 2211185"/>
              <a:gd name="connsiteY2" fmla="*/ 0 h 896726"/>
              <a:gd name="connsiteX3" fmla="*/ 1724724 w 2211185"/>
              <a:gd name="connsiteY3" fmla="*/ 0 h 896726"/>
              <a:gd name="connsiteX4" fmla="*/ 2211185 w 2211185"/>
              <a:gd name="connsiteY4" fmla="*/ 0 h 896726"/>
              <a:gd name="connsiteX5" fmla="*/ 2211185 w 2211185"/>
              <a:gd name="connsiteY5" fmla="*/ 448363 h 896726"/>
              <a:gd name="connsiteX6" fmla="*/ 2211185 w 2211185"/>
              <a:gd name="connsiteY6" fmla="*/ 896726 h 896726"/>
              <a:gd name="connsiteX7" fmla="*/ 1702612 w 2211185"/>
              <a:gd name="connsiteY7" fmla="*/ 896726 h 896726"/>
              <a:gd name="connsiteX8" fmla="*/ 1149816 w 2211185"/>
              <a:gd name="connsiteY8" fmla="*/ 896726 h 896726"/>
              <a:gd name="connsiteX9" fmla="*/ 619132 w 2211185"/>
              <a:gd name="connsiteY9" fmla="*/ 896726 h 896726"/>
              <a:gd name="connsiteX10" fmla="*/ 0 w 2211185"/>
              <a:gd name="connsiteY10" fmla="*/ 896726 h 896726"/>
              <a:gd name="connsiteX11" fmla="*/ 0 w 2211185"/>
              <a:gd name="connsiteY11" fmla="*/ 475265 h 896726"/>
              <a:gd name="connsiteX12" fmla="*/ 0 w 2211185"/>
              <a:gd name="connsiteY12"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1185" h="896726" extrusionOk="0">
                <a:moveTo>
                  <a:pt x="0" y="0"/>
                </a:moveTo>
                <a:cubicBezTo>
                  <a:pt x="168006" y="-17986"/>
                  <a:pt x="318129" y="18205"/>
                  <a:pt x="597020" y="0"/>
                </a:cubicBezTo>
                <a:cubicBezTo>
                  <a:pt x="875911" y="-18205"/>
                  <a:pt x="880470" y="6748"/>
                  <a:pt x="1127704" y="0"/>
                </a:cubicBezTo>
                <a:cubicBezTo>
                  <a:pt x="1374938" y="-6748"/>
                  <a:pt x="1591314" y="-10295"/>
                  <a:pt x="1724724" y="0"/>
                </a:cubicBezTo>
                <a:cubicBezTo>
                  <a:pt x="1858134" y="10295"/>
                  <a:pt x="1980453" y="-60"/>
                  <a:pt x="2211185" y="0"/>
                </a:cubicBezTo>
                <a:cubicBezTo>
                  <a:pt x="2231112" y="102996"/>
                  <a:pt x="2194047" y="280099"/>
                  <a:pt x="2211185" y="448363"/>
                </a:cubicBezTo>
                <a:cubicBezTo>
                  <a:pt x="2228323" y="616627"/>
                  <a:pt x="2218965" y="772850"/>
                  <a:pt x="2211185" y="896726"/>
                </a:cubicBezTo>
                <a:cubicBezTo>
                  <a:pt x="2077962" y="902841"/>
                  <a:pt x="1820621" y="920856"/>
                  <a:pt x="1702612" y="896726"/>
                </a:cubicBezTo>
                <a:cubicBezTo>
                  <a:pt x="1584603" y="872596"/>
                  <a:pt x="1280237" y="911348"/>
                  <a:pt x="1149816" y="896726"/>
                </a:cubicBezTo>
                <a:cubicBezTo>
                  <a:pt x="1019395" y="882104"/>
                  <a:pt x="751899" y="889378"/>
                  <a:pt x="619132" y="896726"/>
                </a:cubicBezTo>
                <a:cubicBezTo>
                  <a:pt x="486365" y="904074"/>
                  <a:pt x="257454" y="916804"/>
                  <a:pt x="0" y="896726"/>
                </a:cubicBezTo>
                <a:cubicBezTo>
                  <a:pt x="-10931" y="748913"/>
                  <a:pt x="-1250" y="582332"/>
                  <a:pt x="0" y="475265"/>
                </a:cubicBezTo>
                <a:cubicBezTo>
                  <a:pt x="1250" y="368198"/>
                  <a:pt x="12665" y="128720"/>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AccountService</a:t>
            </a:r>
          </a:p>
        </p:txBody>
      </p:sp>
      <p:sp>
        <p:nvSpPr>
          <p:cNvPr id="11" name="Right Arrow 10">
            <a:extLst>
              <a:ext uri="{FF2B5EF4-FFF2-40B4-BE49-F238E27FC236}">
                <a16:creationId xmlns:a16="http://schemas.microsoft.com/office/drawing/2014/main" id="{7A002769-B5CE-C4CD-562A-6D0EC0180C39}"/>
              </a:ext>
            </a:extLst>
          </p:cNvPr>
          <p:cNvSpPr/>
          <p:nvPr/>
        </p:nvSpPr>
        <p:spPr>
          <a:xfrm>
            <a:off x="5429812" y="4121337"/>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ight Arrow 11">
            <a:extLst>
              <a:ext uri="{FF2B5EF4-FFF2-40B4-BE49-F238E27FC236}">
                <a16:creationId xmlns:a16="http://schemas.microsoft.com/office/drawing/2014/main" id="{EF804772-7594-283F-6005-456915645FB0}"/>
              </a:ext>
            </a:extLst>
          </p:cNvPr>
          <p:cNvSpPr/>
          <p:nvPr/>
        </p:nvSpPr>
        <p:spPr>
          <a:xfrm rot="5400000">
            <a:off x="4096973" y="3395153"/>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7731E37C-10B4-FB41-177B-A4C0D9CC87C2}"/>
              </a:ext>
            </a:extLst>
          </p:cNvPr>
          <p:cNvSpPr txBox="1"/>
          <p:nvPr/>
        </p:nvSpPr>
        <p:spPr>
          <a:xfrm>
            <a:off x="4350171" y="3321521"/>
            <a:ext cx="1789272" cy="369332"/>
          </a:xfrm>
          <a:prstGeom prst="rect">
            <a:avLst/>
          </a:prstGeom>
          <a:noFill/>
        </p:spPr>
        <p:txBody>
          <a:bodyPr wrap="none" rtlCol="0">
            <a:spAutoFit/>
          </a:bodyPr>
          <a:lstStyle/>
          <a:p>
            <a:r>
              <a:rPr lang="en-NO" dirty="0"/>
              <a:t>Update account</a:t>
            </a:r>
          </a:p>
        </p:txBody>
      </p:sp>
      <p:sp>
        <p:nvSpPr>
          <p:cNvPr id="14" name="Rectangle 13">
            <a:extLst>
              <a:ext uri="{FF2B5EF4-FFF2-40B4-BE49-F238E27FC236}">
                <a16:creationId xmlns:a16="http://schemas.microsoft.com/office/drawing/2014/main" id="{A433A122-8BDD-4B2D-D7F9-AB2A56693FF7}"/>
              </a:ext>
            </a:extLst>
          </p:cNvPr>
          <p:cNvSpPr/>
          <p:nvPr/>
        </p:nvSpPr>
        <p:spPr>
          <a:xfrm>
            <a:off x="6383657" y="3985521"/>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AccountRepository</a:t>
            </a:r>
          </a:p>
        </p:txBody>
      </p:sp>
      <p:sp>
        <p:nvSpPr>
          <p:cNvPr id="15" name="Rectangle 14">
            <a:extLst>
              <a:ext uri="{FF2B5EF4-FFF2-40B4-BE49-F238E27FC236}">
                <a16:creationId xmlns:a16="http://schemas.microsoft.com/office/drawing/2014/main" id="{A69C2072-6208-69A4-5C16-9276999598F9}"/>
              </a:ext>
            </a:extLst>
          </p:cNvPr>
          <p:cNvSpPr/>
          <p:nvPr/>
        </p:nvSpPr>
        <p:spPr>
          <a:xfrm>
            <a:off x="2408799" y="5240536"/>
            <a:ext cx="3021012" cy="896726"/>
          </a:xfrm>
          <a:custGeom>
            <a:avLst/>
            <a:gdLst>
              <a:gd name="connsiteX0" fmla="*/ 0 w 3021012"/>
              <a:gd name="connsiteY0" fmla="*/ 0 h 896726"/>
              <a:gd name="connsiteX1" fmla="*/ 664623 w 3021012"/>
              <a:gd name="connsiteY1" fmla="*/ 0 h 896726"/>
              <a:gd name="connsiteX2" fmla="*/ 1238615 w 3021012"/>
              <a:gd name="connsiteY2" fmla="*/ 0 h 896726"/>
              <a:gd name="connsiteX3" fmla="*/ 1903238 w 3021012"/>
              <a:gd name="connsiteY3" fmla="*/ 0 h 896726"/>
              <a:gd name="connsiteX4" fmla="*/ 2477230 w 3021012"/>
              <a:gd name="connsiteY4" fmla="*/ 0 h 896726"/>
              <a:gd name="connsiteX5" fmla="*/ 3021012 w 3021012"/>
              <a:gd name="connsiteY5" fmla="*/ 0 h 896726"/>
              <a:gd name="connsiteX6" fmla="*/ 3021012 w 3021012"/>
              <a:gd name="connsiteY6" fmla="*/ 448363 h 896726"/>
              <a:gd name="connsiteX7" fmla="*/ 3021012 w 3021012"/>
              <a:gd name="connsiteY7" fmla="*/ 896726 h 896726"/>
              <a:gd name="connsiteX8" fmla="*/ 2507440 w 3021012"/>
              <a:gd name="connsiteY8" fmla="*/ 896726 h 896726"/>
              <a:gd name="connsiteX9" fmla="*/ 1933448 w 3021012"/>
              <a:gd name="connsiteY9" fmla="*/ 896726 h 896726"/>
              <a:gd name="connsiteX10" fmla="*/ 1268825 w 3021012"/>
              <a:gd name="connsiteY10" fmla="*/ 896726 h 896726"/>
              <a:gd name="connsiteX11" fmla="*/ 755253 w 3021012"/>
              <a:gd name="connsiteY11" fmla="*/ 896726 h 896726"/>
              <a:gd name="connsiteX12" fmla="*/ 0 w 3021012"/>
              <a:gd name="connsiteY12" fmla="*/ 896726 h 896726"/>
              <a:gd name="connsiteX13" fmla="*/ 0 w 3021012"/>
              <a:gd name="connsiteY13" fmla="*/ 448363 h 896726"/>
              <a:gd name="connsiteX14" fmla="*/ 0 w 3021012"/>
              <a:gd name="connsiteY14" fmla="*/ 0 h 8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1012" h="896726" extrusionOk="0">
                <a:moveTo>
                  <a:pt x="0" y="0"/>
                </a:moveTo>
                <a:cubicBezTo>
                  <a:pt x="271255" y="-19278"/>
                  <a:pt x="495825" y="17420"/>
                  <a:pt x="664623" y="0"/>
                </a:cubicBezTo>
                <a:cubicBezTo>
                  <a:pt x="833421" y="-17420"/>
                  <a:pt x="1119637" y="-14201"/>
                  <a:pt x="1238615" y="0"/>
                </a:cubicBezTo>
                <a:cubicBezTo>
                  <a:pt x="1357593" y="14201"/>
                  <a:pt x="1724804" y="-27754"/>
                  <a:pt x="1903238" y="0"/>
                </a:cubicBezTo>
                <a:cubicBezTo>
                  <a:pt x="2081672" y="27754"/>
                  <a:pt x="2273178" y="-5194"/>
                  <a:pt x="2477230" y="0"/>
                </a:cubicBezTo>
                <a:cubicBezTo>
                  <a:pt x="2681282" y="5194"/>
                  <a:pt x="2814872" y="-1628"/>
                  <a:pt x="3021012" y="0"/>
                </a:cubicBezTo>
                <a:cubicBezTo>
                  <a:pt x="3013742" y="212413"/>
                  <a:pt x="3028792" y="324487"/>
                  <a:pt x="3021012" y="448363"/>
                </a:cubicBezTo>
                <a:cubicBezTo>
                  <a:pt x="3013232" y="572239"/>
                  <a:pt x="3022675" y="804601"/>
                  <a:pt x="3021012" y="896726"/>
                </a:cubicBezTo>
                <a:cubicBezTo>
                  <a:pt x="2862093" y="916333"/>
                  <a:pt x="2647921" y="871979"/>
                  <a:pt x="2507440" y="896726"/>
                </a:cubicBezTo>
                <a:cubicBezTo>
                  <a:pt x="2366959" y="921473"/>
                  <a:pt x="2124347" y="925089"/>
                  <a:pt x="1933448" y="896726"/>
                </a:cubicBezTo>
                <a:cubicBezTo>
                  <a:pt x="1742549" y="868363"/>
                  <a:pt x="1497542" y="894503"/>
                  <a:pt x="1268825" y="896726"/>
                </a:cubicBezTo>
                <a:cubicBezTo>
                  <a:pt x="1040108" y="898949"/>
                  <a:pt x="878812" y="906981"/>
                  <a:pt x="755253" y="896726"/>
                </a:cubicBezTo>
                <a:cubicBezTo>
                  <a:pt x="631694" y="886471"/>
                  <a:pt x="225903" y="868658"/>
                  <a:pt x="0" y="896726"/>
                </a:cubicBezTo>
                <a:cubicBezTo>
                  <a:pt x="7520" y="716910"/>
                  <a:pt x="-8061" y="547698"/>
                  <a:pt x="0" y="448363"/>
                </a:cubicBezTo>
                <a:cubicBezTo>
                  <a:pt x="8061" y="349028"/>
                  <a:pt x="15231" y="10849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BonusService</a:t>
            </a:r>
          </a:p>
        </p:txBody>
      </p:sp>
      <p:sp>
        <p:nvSpPr>
          <p:cNvPr id="16" name="Right Arrow 15">
            <a:extLst>
              <a:ext uri="{FF2B5EF4-FFF2-40B4-BE49-F238E27FC236}">
                <a16:creationId xmlns:a16="http://schemas.microsoft.com/office/drawing/2014/main" id="{689A0D8C-F175-527E-8B33-A298EFDD0879}"/>
              </a:ext>
            </a:extLst>
          </p:cNvPr>
          <p:cNvSpPr/>
          <p:nvPr/>
        </p:nvSpPr>
        <p:spPr>
          <a:xfrm rot="5400000">
            <a:off x="4063366" y="4810728"/>
            <a:ext cx="506397" cy="299978"/>
          </a:xfrm>
          <a:custGeom>
            <a:avLst/>
            <a:gdLst>
              <a:gd name="connsiteX0" fmla="*/ 0 w 506397"/>
              <a:gd name="connsiteY0" fmla="*/ 149989 h 299978"/>
              <a:gd name="connsiteX1" fmla="*/ 360089 w 506397"/>
              <a:gd name="connsiteY1" fmla="*/ 149989 h 299978"/>
              <a:gd name="connsiteX2" fmla="*/ 360089 w 506397"/>
              <a:gd name="connsiteY2" fmla="*/ 0 h 299978"/>
              <a:gd name="connsiteX3" fmla="*/ 506397 w 506397"/>
              <a:gd name="connsiteY3" fmla="*/ 149989 h 299978"/>
              <a:gd name="connsiteX4" fmla="*/ 360089 w 506397"/>
              <a:gd name="connsiteY4" fmla="*/ 299978 h 299978"/>
              <a:gd name="connsiteX5" fmla="*/ 360089 w 506397"/>
              <a:gd name="connsiteY5" fmla="*/ 149989 h 299978"/>
              <a:gd name="connsiteX6" fmla="*/ 0 w 506397"/>
              <a:gd name="connsiteY6"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97" h="299978" fill="none" extrusionOk="0">
                <a:moveTo>
                  <a:pt x="0" y="149989"/>
                </a:moveTo>
                <a:cubicBezTo>
                  <a:pt x="173854" y="155059"/>
                  <a:pt x="227048" y="150673"/>
                  <a:pt x="360089" y="149989"/>
                </a:cubicBezTo>
                <a:cubicBezTo>
                  <a:pt x="357032" y="79613"/>
                  <a:pt x="363715" y="48213"/>
                  <a:pt x="360089" y="0"/>
                </a:cubicBezTo>
                <a:cubicBezTo>
                  <a:pt x="394675" y="40975"/>
                  <a:pt x="431482" y="82634"/>
                  <a:pt x="506397" y="149989"/>
                </a:cubicBezTo>
                <a:cubicBezTo>
                  <a:pt x="458014" y="195328"/>
                  <a:pt x="387612" y="263918"/>
                  <a:pt x="360089" y="299978"/>
                </a:cubicBezTo>
                <a:cubicBezTo>
                  <a:pt x="355518" y="227984"/>
                  <a:pt x="359575" y="192353"/>
                  <a:pt x="360089" y="149989"/>
                </a:cubicBezTo>
                <a:cubicBezTo>
                  <a:pt x="279002" y="165686"/>
                  <a:pt x="129045" y="157525"/>
                  <a:pt x="0" y="149989"/>
                </a:cubicBezTo>
                <a:close/>
              </a:path>
              <a:path w="506397" h="299978" stroke="0" extrusionOk="0">
                <a:moveTo>
                  <a:pt x="0" y="149989"/>
                </a:moveTo>
                <a:cubicBezTo>
                  <a:pt x="73334" y="157073"/>
                  <a:pt x="233334" y="136489"/>
                  <a:pt x="360089" y="149989"/>
                </a:cubicBezTo>
                <a:cubicBezTo>
                  <a:pt x="362248" y="79038"/>
                  <a:pt x="358013" y="30242"/>
                  <a:pt x="360089" y="0"/>
                </a:cubicBezTo>
                <a:cubicBezTo>
                  <a:pt x="402626" y="33929"/>
                  <a:pt x="440764" y="90300"/>
                  <a:pt x="506397" y="149989"/>
                </a:cubicBezTo>
                <a:cubicBezTo>
                  <a:pt x="441165" y="211859"/>
                  <a:pt x="432823" y="235650"/>
                  <a:pt x="360089" y="299978"/>
                </a:cubicBezTo>
                <a:cubicBezTo>
                  <a:pt x="354588" y="239348"/>
                  <a:pt x="361802" y="224709"/>
                  <a:pt x="360089" y="149989"/>
                </a:cubicBezTo>
                <a:cubicBezTo>
                  <a:pt x="201309" y="154095"/>
                  <a:pt x="176608" y="132736"/>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7" name="Right Arrow 16">
            <a:extLst>
              <a:ext uri="{FF2B5EF4-FFF2-40B4-BE49-F238E27FC236}">
                <a16:creationId xmlns:a16="http://schemas.microsoft.com/office/drawing/2014/main" id="{809655B2-CD00-5B96-BD12-99AB45115C37}"/>
              </a:ext>
            </a:extLst>
          </p:cNvPr>
          <p:cNvSpPr/>
          <p:nvPr/>
        </p:nvSpPr>
        <p:spPr>
          <a:xfrm>
            <a:off x="5445948" y="5544218"/>
            <a:ext cx="931703" cy="286856"/>
          </a:xfrm>
          <a:custGeom>
            <a:avLst/>
            <a:gdLst>
              <a:gd name="connsiteX0" fmla="*/ 0 w 931703"/>
              <a:gd name="connsiteY0" fmla="*/ 143428 h 286856"/>
              <a:gd name="connsiteX1" fmla="*/ 387980 w 931703"/>
              <a:gd name="connsiteY1" fmla="*/ 143428 h 286856"/>
              <a:gd name="connsiteX2" fmla="*/ 791795 w 931703"/>
              <a:gd name="connsiteY2" fmla="*/ 143428 h 286856"/>
              <a:gd name="connsiteX3" fmla="*/ 791795 w 931703"/>
              <a:gd name="connsiteY3" fmla="*/ 0 h 286856"/>
              <a:gd name="connsiteX4" fmla="*/ 931703 w 931703"/>
              <a:gd name="connsiteY4" fmla="*/ 143428 h 286856"/>
              <a:gd name="connsiteX5" fmla="*/ 791795 w 931703"/>
              <a:gd name="connsiteY5" fmla="*/ 286856 h 286856"/>
              <a:gd name="connsiteX6" fmla="*/ 791795 w 931703"/>
              <a:gd name="connsiteY6" fmla="*/ 143428 h 286856"/>
              <a:gd name="connsiteX7" fmla="*/ 403815 w 931703"/>
              <a:gd name="connsiteY7" fmla="*/ 143428 h 286856"/>
              <a:gd name="connsiteX8" fmla="*/ 0 w 931703"/>
              <a:gd name="connsiteY8" fmla="*/ 143428 h 2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703" h="286856" fill="none" extrusionOk="0">
                <a:moveTo>
                  <a:pt x="0" y="143428"/>
                </a:moveTo>
                <a:cubicBezTo>
                  <a:pt x="189923" y="140290"/>
                  <a:pt x="309178" y="146879"/>
                  <a:pt x="387980" y="143428"/>
                </a:cubicBezTo>
                <a:cubicBezTo>
                  <a:pt x="466782" y="139977"/>
                  <a:pt x="688170" y="146175"/>
                  <a:pt x="791795" y="143428"/>
                </a:cubicBezTo>
                <a:cubicBezTo>
                  <a:pt x="786619" y="96007"/>
                  <a:pt x="798080" y="43052"/>
                  <a:pt x="791795" y="0"/>
                </a:cubicBezTo>
                <a:cubicBezTo>
                  <a:pt x="817047" y="39910"/>
                  <a:pt x="893691" y="90337"/>
                  <a:pt x="931703" y="143428"/>
                </a:cubicBezTo>
                <a:cubicBezTo>
                  <a:pt x="875000" y="203429"/>
                  <a:pt x="822737" y="260021"/>
                  <a:pt x="791795" y="286856"/>
                </a:cubicBezTo>
                <a:cubicBezTo>
                  <a:pt x="787204" y="226097"/>
                  <a:pt x="797932" y="210445"/>
                  <a:pt x="791795" y="143428"/>
                </a:cubicBezTo>
                <a:cubicBezTo>
                  <a:pt x="608006" y="148073"/>
                  <a:pt x="596632" y="151725"/>
                  <a:pt x="403815" y="143428"/>
                </a:cubicBezTo>
                <a:cubicBezTo>
                  <a:pt x="210998" y="135131"/>
                  <a:pt x="171375" y="125203"/>
                  <a:pt x="0" y="143428"/>
                </a:cubicBezTo>
                <a:close/>
              </a:path>
              <a:path w="931703" h="286856" stroke="0" extrusionOk="0">
                <a:moveTo>
                  <a:pt x="0" y="143428"/>
                </a:moveTo>
                <a:cubicBezTo>
                  <a:pt x="174351" y="148103"/>
                  <a:pt x="209959" y="159726"/>
                  <a:pt x="395898" y="143428"/>
                </a:cubicBezTo>
                <a:cubicBezTo>
                  <a:pt x="581837" y="127130"/>
                  <a:pt x="623006" y="152589"/>
                  <a:pt x="791795" y="143428"/>
                </a:cubicBezTo>
                <a:cubicBezTo>
                  <a:pt x="786898" y="102397"/>
                  <a:pt x="785304" y="60038"/>
                  <a:pt x="791795" y="0"/>
                </a:cubicBezTo>
                <a:cubicBezTo>
                  <a:pt x="819266" y="39710"/>
                  <a:pt x="904707" y="111172"/>
                  <a:pt x="931703" y="143428"/>
                </a:cubicBezTo>
                <a:cubicBezTo>
                  <a:pt x="868309" y="201547"/>
                  <a:pt x="819556" y="252493"/>
                  <a:pt x="791795" y="286856"/>
                </a:cubicBezTo>
                <a:cubicBezTo>
                  <a:pt x="790454" y="246402"/>
                  <a:pt x="794342" y="180312"/>
                  <a:pt x="791795" y="143428"/>
                </a:cubicBezTo>
                <a:cubicBezTo>
                  <a:pt x="634584" y="161088"/>
                  <a:pt x="528890" y="155587"/>
                  <a:pt x="387980" y="143428"/>
                </a:cubicBezTo>
                <a:cubicBezTo>
                  <a:pt x="247070" y="131269"/>
                  <a:pt x="116176" y="153982"/>
                  <a:pt x="0" y="143428"/>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Rectangle 17">
            <a:extLst>
              <a:ext uri="{FF2B5EF4-FFF2-40B4-BE49-F238E27FC236}">
                <a16:creationId xmlns:a16="http://schemas.microsoft.com/office/drawing/2014/main" id="{4775CBB6-1447-48AD-BFFD-6997EAEF5575}"/>
              </a:ext>
            </a:extLst>
          </p:cNvPr>
          <p:cNvSpPr/>
          <p:nvPr/>
        </p:nvSpPr>
        <p:spPr>
          <a:xfrm>
            <a:off x="6409926" y="5427922"/>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BonusRepository</a:t>
            </a:r>
          </a:p>
        </p:txBody>
      </p:sp>
      <p:sp>
        <p:nvSpPr>
          <p:cNvPr id="19" name="Right Arrow 18">
            <a:extLst>
              <a:ext uri="{FF2B5EF4-FFF2-40B4-BE49-F238E27FC236}">
                <a16:creationId xmlns:a16="http://schemas.microsoft.com/office/drawing/2014/main" id="{114F0984-6852-2D74-9A4B-1766F00B8538}"/>
              </a:ext>
            </a:extLst>
          </p:cNvPr>
          <p:cNvSpPr/>
          <p:nvPr/>
        </p:nvSpPr>
        <p:spPr>
          <a:xfrm rot="19571040">
            <a:off x="8937901" y="5226688"/>
            <a:ext cx="1236030" cy="283385"/>
          </a:xfrm>
          <a:custGeom>
            <a:avLst/>
            <a:gdLst>
              <a:gd name="connsiteX0" fmla="*/ 0 w 1236030"/>
              <a:gd name="connsiteY0" fmla="*/ 141693 h 283385"/>
              <a:gd name="connsiteX1" fmla="*/ 537929 w 1236030"/>
              <a:gd name="connsiteY1" fmla="*/ 141693 h 283385"/>
              <a:gd name="connsiteX2" fmla="*/ 1097815 w 1236030"/>
              <a:gd name="connsiteY2" fmla="*/ 141693 h 283385"/>
              <a:gd name="connsiteX3" fmla="*/ 1097815 w 1236030"/>
              <a:gd name="connsiteY3" fmla="*/ 0 h 283385"/>
              <a:gd name="connsiteX4" fmla="*/ 1236030 w 1236030"/>
              <a:gd name="connsiteY4" fmla="*/ 141693 h 283385"/>
              <a:gd name="connsiteX5" fmla="*/ 1097815 w 1236030"/>
              <a:gd name="connsiteY5" fmla="*/ 283385 h 283385"/>
              <a:gd name="connsiteX6" fmla="*/ 1097815 w 1236030"/>
              <a:gd name="connsiteY6" fmla="*/ 141693 h 283385"/>
              <a:gd name="connsiteX7" fmla="*/ 559886 w 1236030"/>
              <a:gd name="connsiteY7" fmla="*/ 141693 h 283385"/>
              <a:gd name="connsiteX8" fmla="*/ 0 w 1236030"/>
              <a:gd name="connsiteY8" fmla="*/ 141693 h 2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030" h="283385" fill="none" extrusionOk="0">
                <a:moveTo>
                  <a:pt x="0" y="141693"/>
                </a:moveTo>
                <a:cubicBezTo>
                  <a:pt x="132551" y="119998"/>
                  <a:pt x="344111" y="127840"/>
                  <a:pt x="537929" y="141693"/>
                </a:cubicBezTo>
                <a:cubicBezTo>
                  <a:pt x="731747" y="155546"/>
                  <a:pt x="979612" y="143089"/>
                  <a:pt x="1097815" y="141693"/>
                </a:cubicBezTo>
                <a:cubicBezTo>
                  <a:pt x="1097570" y="83261"/>
                  <a:pt x="1100232" y="57061"/>
                  <a:pt x="1097815" y="0"/>
                </a:cubicBezTo>
                <a:cubicBezTo>
                  <a:pt x="1140266" y="40867"/>
                  <a:pt x="1207020" y="109580"/>
                  <a:pt x="1236030" y="141693"/>
                </a:cubicBezTo>
                <a:cubicBezTo>
                  <a:pt x="1198577" y="183539"/>
                  <a:pt x="1132936" y="255797"/>
                  <a:pt x="1097815" y="283385"/>
                </a:cubicBezTo>
                <a:cubicBezTo>
                  <a:pt x="1098416" y="236569"/>
                  <a:pt x="1099358" y="195978"/>
                  <a:pt x="1097815" y="141693"/>
                </a:cubicBezTo>
                <a:cubicBezTo>
                  <a:pt x="949520" y="158720"/>
                  <a:pt x="764349" y="139885"/>
                  <a:pt x="559886" y="141693"/>
                </a:cubicBezTo>
                <a:cubicBezTo>
                  <a:pt x="355423" y="143501"/>
                  <a:pt x="200940" y="151978"/>
                  <a:pt x="0" y="141693"/>
                </a:cubicBezTo>
                <a:close/>
              </a:path>
              <a:path w="1236030" h="283385" stroke="0" extrusionOk="0">
                <a:moveTo>
                  <a:pt x="0" y="141693"/>
                </a:moveTo>
                <a:cubicBezTo>
                  <a:pt x="118837" y="162864"/>
                  <a:pt x="308115" y="122059"/>
                  <a:pt x="548908" y="141693"/>
                </a:cubicBezTo>
                <a:cubicBezTo>
                  <a:pt x="789701" y="161327"/>
                  <a:pt x="942039" y="165087"/>
                  <a:pt x="1097815" y="141693"/>
                </a:cubicBezTo>
                <a:cubicBezTo>
                  <a:pt x="1103388" y="96782"/>
                  <a:pt x="1097606" y="39589"/>
                  <a:pt x="1097815" y="0"/>
                </a:cubicBezTo>
                <a:cubicBezTo>
                  <a:pt x="1147411" y="50926"/>
                  <a:pt x="1201470" y="117009"/>
                  <a:pt x="1236030" y="141693"/>
                </a:cubicBezTo>
                <a:cubicBezTo>
                  <a:pt x="1176634" y="206546"/>
                  <a:pt x="1163040" y="213554"/>
                  <a:pt x="1097815" y="283385"/>
                </a:cubicBezTo>
                <a:cubicBezTo>
                  <a:pt x="1093718" y="250436"/>
                  <a:pt x="1098800" y="194478"/>
                  <a:pt x="1097815" y="141693"/>
                </a:cubicBezTo>
                <a:cubicBezTo>
                  <a:pt x="863696" y="134244"/>
                  <a:pt x="774527" y="162985"/>
                  <a:pt x="537929" y="141693"/>
                </a:cubicBezTo>
                <a:cubicBezTo>
                  <a:pt x="301331" y="120401"/>
                  <a:pt x="152072" y="117685"/>
                  <a:pt x="0" y="141693"/>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0" name="TextBox 19">
            <a:extLst>
              <a:ext uri="{FF2B5EF4-FFF2-40B4-BE49-F238E27FC236}">
                <a16:creationId xmlns:a16="http://schemas.microsoft.com/office/drawing/2014/main" id="{F25AB8F0-D0B8-8059-8715-97740ED5DC37}"/>
              </a:ext>
            </a:extLst>
          </p:cNvPr>
          <p:cNvSpPr txBox="1"/>
          <p:nvPr/>
        </p:nvSpPr>
        <p:spPr>
          <a:xfrm>
            <a:off x="-45749" y="5647098"/>
            <a:ext cx="1549527" cy="369332"/>
          </a:xfrm>
          <a:prstGeom prst="rect">
            <a:avLst/>
          </a:prstGeom>
          <a:noFill/>
        </p:spPr>
        <p:txBody>
          <a:bodyPr wrap="none" rtlCol="0">
            <a:spAutoFit/>
          </a:bodyPr>
          <a:lstStyle/>
          <a:p>
            <a:r>
              <a:rPr lang="en-NO" dirty="0"/>
              <a:t>Bonus payout</a:t>
            </a:r>
          </a:p>
        </p:txBody>
      </p:sp>
      <p:sp>
        <p:nvSpPr>
          <p:cNvPr id="21" name="Right Arrow 20">
            <a:extLst>
              <a:ext uri="{FF2B5EF4-FFF2-40B4-BE49-F238E27FC236}">
                <a16:creationId xmlns:a16="http://schemas.microsoft.com/office/drawing/2014/main" id="{95A2FB20-6291-709A-1138-ACD2BFBCF6DF}"/>
              </a:ext>
            </a:extLst>
          </p:cNvPr>
          <p:cNvSpPr/>
          <p:nvPr/>
        </p:nvSpPr>
        <p:spPr>
          <a:xfrm rot="18177681">
            <a:off x="-1336426" y="5587874"/>
            <a:ext cx="2657817" cy="299978"/>
          </a:xfrm>
          <a:custGeom>
            <a:avLst/>
            <a:gdLst>
              <a:gd name="connsiteX0" fmla="*/ 0 w 2657817"/>
              <a:gd name="connsiteY0" fmla="*/ 149989 h 299978"/>
              <a:gd name="connsiteX1" fmla="*/ 627877 w 2657817"/>
              <a:gd name="connsiteY1" fmla="*/ 149989 h 299978"/>
              <a:gd name="connsiteX2" fmla="*/ 1305985 w 2657817"/>
              <a:gd name="connsiteY2" fmla="*/ 149989 h 299978"/>
              <a:gd name="connsiteX3" fmla="*/ 1958977 w 2657817"/>
              <a:gd name="connsiteY3" fmla="*/ 149989 h 299978"/>
              <a:gd name="connsiteX4" fmla="*/ 2511509 w 2657817"/>
              <a:gd name="connsiteY4" fmla="*/ 149989 h 299978"/>
              <a:gd name="connsiteX5" fmla="*/ 2511509 w 2657817"/>
              <a:gd name="connsiteY5" fmla="*/ 0 h 299978"/>
              <a:gd name="connsiteX6" fmla="*/ 2657817 w 2657817"/>
              <a:gd name="connsiteY6" fmla="*/ 149989 h 299978"/>
              <a:gd name="connsiteX7" fmla="*/ 2511509 w 2657817"/>
              <a:gd name="connsiteY7" fmla="*/ 299978 h 299978"/>
              <a:gd name="connsiteX8" fmla="*/ 2511509 w 2657817"/>
              <a:gd name="connsiteY8" fmla="*/ 149989 h 299978"/>
              <a:gd name="connsiteX9" fmla="*/ 1833402 w 2657817"/>
              <a:gd name="connsiteY9" fmla="*/ 149989 h 299978"/>
              <a:gd name="connsiteX10" fmla="*/ 1205524 w 2657817"/>
              <a:gd name="connsiteY10" fmla="*/ 149989 h 299978"/>
              <a:gd name="connsiteX11" fmla="*/ 577647 w 2657817"/>
              <a:gd name="connsiteY11" fmla="*/ 149989 h 299978"/>
              <a:gd name="connsiteX12" fmla="*/ 0 w 2657817"/>
              <a:gd name="connsiteY12"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17" h="299978" fill="none" extrusionOk="0">
                <a:moveTo>
                  <a:pt x="0" y="149989"/>
                </a:moveTo>
                <a:cubicBezTo>
                  <a:pt x="231130" y="160201"/>
                  <a:pt x="495178" y="139966"/>
                  <a:pt x="627877" y="149989"/>
                </a:cubicBezTo>
                <a:cubicBezTo>
                  <a:pt x="760576" y="160012"/>
                  <a:pt x="1064876" y="131121"/>
                  <a:pt x="1305985" y="149989"/>
                </a:cubicBezTo>
                <a:cubicBezTo>
                  <a:pt x="1547094" y="168857"/>
                  <a:pt x="1698509" y="128851"/>
                  <a:pt x="1958977" y="149989"/>
                </a:cubicBezTo>
                <a:cubicBezTo>
                  <a:pt x="2219445" y="171127"/>
                  <a:pt x="2326099" y="158272"/>
                  <a:pt x="2511509" y="149989"/>
                </a:cubicBezTo>
                <a:cubicBezTo>
                  <a:pt x="2508618" y="96230"/>
                  <a:pt x="2508920" y="44878"/>
                  <a:pt x="2511509" y="0"/>
                </a:cubicBezTo>
                <a:cubicBezTo>
                  <a:pt x="2544343" y="36305"/>
                  <a:pt x="2610768" y="94638"/>
                  <a:pt x="2657817" y="149989"/>
                </a:cubicBezTo>
                <a:cubicBezTo>
                  <a:pt x="2595837" y="203445"/>
                  <a:pt x="2576348" y="239122"/>
                  <a:pt x="2511509" y="299978"/>
                </a:cubicBezTo>
                <a:cubicBezTo>
                  <a:pt x="2508000" y="251809"/>
                  <a:pt x="2511553" y="221387"/>
                  <a:pt x="2511509" y="149989"/>
                </a:cubicBezTo>
                <a:cubicBezTo>
                  <a:pt x="2221264" y="157692"/>
                  <a:pt x="1987254" y="158020"/>
                  <a:pt x="1833402" y="149989"/>
                </a:cubicBezTo>
                <a:cubicBezTo>
                  <a:pt x="1679550" y="141958"/>
                  <a:pt x="1494881" y="169549"/>
                  <a:pt x="1205524" y="149989"/>
                </a:cubicBezTo>
                <a:cubicBezTo>
                  <a:pt x="916167" y="130429"/>
                  <a:pt x="857502" y="150824"/>
                  <a:pt x="577647" y="149989"/>
                </a:cubicBezTo>
                <a:cubicBezTo>
                  <a:pt x="297792" y="149154"/>
                  <a:pt x="235973" y="153912"/>
                  <a:pt x="0" y="149989"/>
                </a:cubicBezTo>
                <a:close/>
              </a:path>
              <a:path w="2657817" h="299978" stroke="0" extrusionOk="0">
                <a:moveTo>
                  <a:pt x="0" y="149989"/>
                </a:moveTo>
                <a:cubicBezTo>
                  <a:pt x="164621" y="177665"/>
                  <a:pt x="330157" y="141313"/>
                  <a:pt x="627877" y="149989"/>
                </a:cubicBezTo>
                <a:cubicBezTo>
                  <a:pt x="925597" y="158665"/>
                  <a:pt x="1114009" y="156321"/>
                  <a:pt x="1280870" y="149989"/>
                </a:cubicBezTo>
                <a:cubicBezTo>
                  <a:pt x="1447731" y="143657"/>
                  <a:pt x="1653585" y="139437"/>
                  <a:pt x="1908747" y="149989"/>
                </a:cubicBezTo>
                <a:cubicBezTo>
                  <a:pt x="2163909" y="160541"/>
                  <a:pt x="2260363" y="146481"/>
                  <a:pt x="2511509" y="149989"/>
                </a:cubicBezTo>
                <a:cubicBezTo>
                  <a:pt x="2510864" y="109888"/>
                  <a:pt x="2506712" y="71468"/>
                  <a:pt x="2511509" y="0"/>
                </a:cubicBezTo>
                <a:cubicBezTo>
                  <a:pt x="2551429" y="49122"/>
                  <a:pt x="2613496" y="91478"/>
                  <a:pt x="2657817" y="149989"/>
                </a:cubicBezTo>
                <a:cubicBezTo>
                  <a:pt x="2587740" y="216558"/>
                  <a:pt x="2577009" y="220644"/>
                  <a:pt x="2511509" y="299978"/>
                </a:cubicBezTo>
                <a:cubicBezTo>
                  <a:pt x="2514679" y="261136"/>
                  <a:pt x="2514165" y="193210"/>
                  <a:pt x="2511509" y="149989"/>
                </a:cubicBezTo>
                <a:cubicBezTo>
                  <a:pt x="2367807" y="138912"/>
                  <a:pt x="2063785" y="169709"/>
                  <a:pt x="1933862" y="149989"/>
                </a:cubicBezTo>
                <a:cubicBezTo>
                  <a:pt x="1803939" y="130269"/>
                  <a:pt x="1562530" y="181202"/>
                  <a:pt x="1280870" y="149989"/>
                </a:cubicBezTo>
                <a:cubicBezTo>
                  <a:pt x="999210" y="118776"/>
                  <a:pt x="926057" y="148415"/>
                  <a:pt x="602762" y="149989"/>
                </a:cubicBezTo>
                <a:cubicBezTo>
                  <a:pt x="279467" y="151563"/>
                  <a:pt x="192262" y="12616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5" name="TextBox 24">
            <a:extLst>
              <a:ext uri="{FF2B5EF4-FFF2-40B4-BE49-F238E27FC236}">
                <a16:creationId xmlns:a16="http://schemas.microsoft.com/office/drawing/2014/main" id="{E72C91FA-64F8-A0C6-7DE5-21BA5EDF4D40}"/>
              </a:ext>
            </a:extLst>
          </p:cNvPr>
          <p:cNvSpPr txBox="1"/>
          <p:nvPr/>
        </p:nvSpPr>
        <p:spPr>
          <a:xfrm rot="19462234">
            <a:off x="302078" y="3363174"/>
            <a:ext cx="2040559" cy="369332"/>
          </a:xfrm>
          <a:prstGeom prst="rect">
            <a:avLst/>
          </a:prstGeom>
          <a:noFill/>
        </p:spPr>
        <p:txBody>
          <a:bodyPr wrap="none" rtlCol="0">
            <a:spAutoFit/>
          </a:bodyPr>
          <a:lstStyle/>
          <a:p>
            <a:r>
              <a:rPr lang="en-NO" dirty="0"/>
              <a:t>Create transaction</a:t>
            </a:r>
          </a:p>
        </p:txBody>
      </p:sp>
      <p:sp>
        <p:nvSpPr>
          <p:cNvPr id="23" name="Rectangle 22">
            <a:extLst>
              <a:ext uri="{FF2B5EF4-FFF2-40B4-BE49-F238E27FC236}">
                <a16:creationId xmlns:a16="http://schemas.microsoft.com/office/drawing/2014/main" id="{D8FD8F82-DF2D-6DDF-E992-8D08F7D7205F}"/>
              </a:ext>
            </a:extLst>
          </p:cNvPr>
          <p:cNvSpPr/>
          <p:nvPr/>
        </p:nvSpPr>
        <p:spPr>
          <a:xfrm>
            <a:off x="181717" y="4168962"/>
            <a:ext cx="2256151" cy="438294"/>
          </a:xfrm>
          <a:custGeom>
            <a:avLst/>
            <a:gdLst>
              <a:gd name="connsiteX0" fmla="*/ 0 w 2256151"/>
              <a:gd name="connsiteY0" fmla="*/ 0 h 438294"/>
              <a:gd name="connsiteX1" fmla="*/ 609161 w 2256151"/>
              <a:gd name="connsiteY1" fmla="*/ 0 h 438294"/>
              <a:gd name="connsiteX2" fmla="*/ 1150637 w 2256151"/>
              <a:gd name="connsiteY2" fmla="*/ 0 h 438294"/>
              <a:gd name="connsiteX3" fmla="*/ 1759798 w 2256151"/>
              <a:gd name="connsiteY3" fmla="*/ 0 h 438294"/>
              <a:gd name="connsiteX4" fmla="*/ 2256151 w 2256151"/>
              <a:gd name="connsiteY4" fmla="*/ 0 h 438294"/>
              <a:gd name="connsiteX5" fmla="*/ 2256151 w 2256151"/>
              <a:gd name="connsiteY5" fmla="*/ 438294 h 438294"/>
              <a:gd name="connsiteX6" fmla="*/ 1737236 w 2256151"/>
              <a:gd name="connsiteY6" fmla="*/ 438294 h 438294"/>
              <a:gd name="connsiteX7" fmla="*/ 1240883 w 2256151"/>
              <a:gd name="connsiteY7" fmla="*/ 438294 h 438294"/>
              <a:gd name="connsiteX8" fmla="*/ 676845 w 2256151"/>
              <a:gd name="connsiteY8" fmla="*/ 438294 h 438294"/>
              <a:gd name="connsiteX9" fmla="*/ 0 w 2256151"/>
              <a:gd name="connsiteY9" fmla="*/ 438294 h 438294"/>
              <a:gd name="connsiteX10" fmla="*/ 0 w 2256151"/>
              <a:gd name="connsiteY10" fmla="*/ 0 h 4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56151" h="438294" extrusionOk="0">
                <a:moveTo>
                  <a:pt x="0" y="0"/>
                </a:moveTo>
                <a:cubicBezTo>
                  <a:pt x="123092" y="15873"/>
                  <a:pt x="327862" y="-9689"/>
                  <a:pt x="609161" y="0"/>
                </a:cubicBezTo>
                <a:cubicBezTo>
                  <a:pt x="890460" y="9689"/>
                  <a:pt x="946664" y="6894"/>
                  <a:pt x="1150637" y="0"/>
                </a:cubicBezTo>
                <a:cubicBezTo>
                  <a:pt x="1354610" y="-6894"/>
                  <a:pt x="1522801" y="-5054"/>
                  <a:pt x="1759798" y="0"/>
                </a:cubicBezTo>
                <a:cubicBezTo>
                  <a:pt x="1996795" y="5054"/>
                  <a:pt x="2029497" y="-8320"/>
                  <a:pt x="2256151" y="0"/>
                </a:cubicBezTo>
                <a:cubicBezTo>
                  <a:pt x="2247742" y="218670"/>
                  <a:pt x="2270745" y="252707"/>
                  <a:pt x="2256151" y="438294"/>
                </a:cubicBezTo>
                <a:cubicBezTo>
                  <a:pt x="2032969" y="452625"/>
                  <a:pt x="1861437" y="453145"/>
                  <a:pt x="1737236" y="438294"/>
                </a:cubicBezTo>
                <a:cubicBezTo>
                  <a:pt x="1613035" y="423443"/>
                  <a:pt x="1350427" y="455424"/>
                  <a:pt x="1240883" y="438294"/>
                </a:cubicBezTo>
                <a:cubicBezTo>
                  <a:pt x="1131339" y="421164"/>
                  <a:pt x="939646" y="455955"/>
                  <a:pt x="676845" y="438294"/>
                </a:cubicBezTo>
                <a:cubicBezTo>
                  <a:pt x="414044" y="420633"/>
                  <a:pt x="224097" y="469533"/>
                  <a:pt x="0" y="438294"/>
                </a:cubicBezTo>
                <a:cubicBezTo>
                  <a:pt x="-21439" y="285238"/>
                  <a:pt x="5148" y="13459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BonusPayoutService</a:t>
            </a:r>
          </a:p>
        </p:txBody>
      </p:sp>
      <p:sp>
        <p:nvSpPr>
          <p:cNvPr id="26" name="Right Arrow 25">
            <a:extLst>
              <a:ext uri="{FF2B5EF4-FFF2-40B4-BE49-F238E27FC236}">
                <a16:creationId xmlns:a16="http://schemas.microsoft.com/office/drawing/2014/main" id="{7FB23FE1-FD3A-E176-6E2A-7FA75E63C9CD}"/>
              </a:ext>
            </a:extLst>
          </p:cNvPr>
          <p:cNvSpPr/>
          <p:nvPr/>
        </p:nvSpPr>
        <p:spPr>
          <a:xfrm rot="19544564">
            <a:off x="397519" y="3437943"/>
            <a:ext cx="2154616" cy="316667"/>
          </a:xfrm>
          <a:custGeom>
            <a:avLst/>
            <a:gdLst>
              <a:gd name="connsiteX0" fmla="*/ 0 w 2154616"/>
              <a:gd name="connsiteY0" fmla="*/ 158334 h 316667"/>
              <a:gd name="connsiteX1" fmla="*/ 706726 w 2154616"/>
              <a:gd name="connsiteY1" fmla="*/ 158334 h 316667"/>
              <a:gd name="connsiteX2" fmla="*/ 1353447 w 2154616"/>
              <a:gd name="connsiteY2" fmla="*/ 158334 h 316667"/>
              <a:gd name="connsiteX3" fmla="*/ 2000168 w 2154616"/>
              <a:gd name="connsiteY3" fmla="*/ 158334 h 316667"/>
              <a:gd name="connsiteX4" fmla="*/ 2000168 w 2154616"/>
              <a:gd name="connsiteY4" fmla="*/ 0 h 316667"/>
              <a:gd name="connsiteX5" fmla="*/ 2154616 w 2154616"/>
              <a:gd name="connsiteY5" fmla="*/ 158334 h 316667"/>
              <a:gd name="connsiteX6" fmla="*/ 2000168 w 2154616"/>
              <a:gd name="connsiteY6" fmla="*/ 316667 h 316667"/>
              <a:gd name="connsiteX7" fmla="*/ 2000168 w 2154616"/>
              <a:gd name="connsiteY7" fmla="*/ 158334 h 316667"/>
              <a:gd name="connsiteX8" fmla="*/ 1353447 w 2154616"/>
              <a:gd name="connsiteY8" fmla="*/ 158334 h 316667"/>
              <a:gd name="connsiteX9" fmla="*/ 666723 w 2154616"/>
              <a:gd name="connsiteY9" fmla="*/ 158334 h 316667"/>
              <a:gd name="connsiteX10" fmla="*/ 0 w 2154616"/>
              <a:gd name="connsiteY10" fmla="*/ 158334 h 31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4616" h="316667" fill="none" extrusionOk="0">
                <a:moveTo>
                  <a:pt x="0" y="158334"/>
                </a:moveTo>
                <a:cubicBezTo>
                  <a:pt x="283342" y="187944"/>
                  <a:pt x="387130" y="147892"/>
                  <a:pt x="706726" y="158334"/>
                </a:cubicBezTo>
                <a:cubicBezTo>
                  <a:pt x="1026322" y="168776"/>
                  <a:pt x="1148895" y="171795"/>
                  <a:pt x="1353447" y="158334"/>
                </a:cubicBezTo>
                <a:cubicBezTo>
                  <a:pt x="1557999" y="144873"/>
                  <a:pt x="1787429" y="165355"/>
                  <a:pt x="2000168" y="158334"/>
                </a:cubicBezTo>
                <a:cubicBezTo>
                  <a:pt x="1992533" y="111586"/>
                  <a:pt x="1997291" y="35940"/>
                  <a:pt x="2000168" y="0"/>
                </a:cubicBezTo>
                <a:cubicBezTo>
                  <a:pt x="2030127" y="44055"/>
                  <a:pt x="2103415" y="93544"/>
                  <a:pt x="2154616" y="158334"/>
                </a:cubicBezTo>
                <a:cubicBezTo>
                  <a:pt x="2093503" y="211535"/>
                  <a:pt x="2078839" y="240081"/>
                  <a:pt x="2000168" y="316667"/>
                </a:cubicBezTo>
                <a:cubicBezTo>
                  <a:pt x="2000111" y="257141"/>
                  <a:pt x="1999641" y="224287"/>
                  <a:pt x="2000168" y="158334"/>
                </a:cubicBezTo>
                <a:cubicBezTo>
                  <a:pt x="1688713" y="170632"/>
                  <a:pt x="1516252" y="165160"/>
                  <a:pt x="1353447" y="158334"/>
                </a:cubicBezTo>
                <a:cubicBezTo>
                  <a:pt x="1190642" y="151508"/>
                  <a:pt x="865201" y="186188"/>
                  <a:pt x="666723" y="158334"/>
                </a:cubicBezTo>
                <a:cubicBezTo>
                  <a:pt x="468245" y="130480"/>
                  <a:pt x="266664" y="164816"/>
                  <a:pt x="0" y="158334"/>
                </a:cubicBezTo>
                <a:close/>
              </a:path>
              <a:path w="2154616" h="316667" stroke="0" extrusionOk="0">
                <a:moveTo>
                  <a:pt x="0" y="158334"/>
                </a:moveTo>
                <a:cubicBezTo>
                  <a:pt x="192720" y="174685"/>
                  <a:pt x="464246" y="157558"/>
                  <a:pt x="666723" y="158334"/>
                </a:cubicBezTo>
                <a:cubicBezTo>
                  <a:pt x="869200" y="159110"/>
                  <a:pt x="1153915" y="190266"/>
                  <a:pt x="1353447" y="158334"/>
                </a:cubicBezTo>
                <a:cubicBezTo>
                  <a:pt x="1552979" y="126402"/>
                  <a:pt x="1809816" y="145534"/>
                  <a:pt x="2000168" y="158334"/>
                </a:cubicBezTo>
                <a:cubicBezTo>
                  <a:pt x="1997517" y="101396"/>
                  <a:pt x="2003705" y="71146"/>
                  <a:pt x="2000168" y="0"/>
                </a:cubicBezTo>
                <a:cubicBezTo>
                  <a:pt x="2044224" y="53559"/>
                  <a:pt x="2100047" y="110854"/>
                  <a:pt x="2154616" y="158334"/>
                </a:cubicBezTo>
                <a:cubicBezTo>
                  <a:pt x="2117735" y="188995"/>
                  <a:pt x="2033753" y="269273"/>
                  <a:pt x="2000168" y="316667"/>
                </a:cubicBezTo>
                <a:cubicBezTo>
                  <a:pt x="2008058" y="238716"/>
                  <a:pt x="2003760" y="210076"/>
                  <a:pt x="2000168" y="158334"/>
                </a:cubicBezTo>
                <a:cubicBezTo>
                  <a:pt x="1858250" y="136367"/>
                  <a:pt x="1484105" y="143198"/>
                  <a:pt x="1333445" y="158334"/>
                </a:cubicBezTo>
                <a:cubicBezTo>
                  <a:pt x="1182785" y="173470"/>
                  <a:pt x="1009864" y="129619"/>
                  <a:pt x="686724" y="158334"/>
                </a:cubicBezTo>
                <a:cubicBezTo>
                  <a:pt x="363584" y="187049"/>
                  <a:pt x="149676" y="139650"/>
                  <a:pt x="0" y="158334"/>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7" name="Right Arrow 26">
            <a:extLst>
              <a:ext uri="{FF2B5EF4-FFF2-40B4-BE49-F238E27FC236}">
                <a16:creationId xmlns:a16="http://schemas.microsoft.com/office/drawing/2014/main" id="{713BF981-EBF4-59C8-7A62-8141DF59BD46}"/>
              </a:ext>
            </a:extLst>
          </p:cNvPr>
          <p:cNvSpPr/>
          <p:nvPr/>
        </p:nvSpPr>
        <p:spPr>
          <a:xfrm rot="2203691">
            <a:off x="855548" y="4992301"/>
            <a:ext cx="1688741" cy="296979"/>
          </a:xfrm>
          <a:custGeom>
            <a:avLst/>
            <a:gdLst>
              <a:gd name="connsiteX0" fmla="*/ 0 w 1688741"/>
              <a:gd name="connsiteY0" fmla="*/ 148490 h 296979"/>
              <a:gd name="connsiteX1" fmla="*/ 545510 w 1688741"/>
              <a:gd name="connsiteY1" fmla="*/ 148490 h 296979"/>
              <a:gd name="connsiteX2" fmla="*/ 1044702 w 1688741"/>
              <a:gd name="connsiteY2" fmla="*/ 148490 h 296979"/>
              <a:gd name="connsiteX3" fmla="*/ 1543895 w 1688741"/>
              <a:gd name="connsiteY3" fmla="*/ 148490 h 296979"/>
              <a:gd name="connsiteX4" fmla="*/ 1543895 w 1688741"/>
              <a:gd name="connsiteY4" fmla="*/ 0 h 296979"/>
              <a:gd name="connsiteX5" fmla="*/ 1688741 w 1688741"/>
              <a:gd name="connsiteY5" fmla="*/ 148490 h 296979"/>
              <a:gd name="connsiteX6" fmla="*/ 1543895 w 1688741"/>
              <a:gd name="connsiteY6" fmla="*/ 296979 h 296979"/>
              <a:gd name="connsiteX7" fmla="*/ 1543895 w 1688741"/>
              <a:gd name="connsiteY7" fmla="*/ 148490 h 296979"/>
              <a:gd name="connsiteX8" fmla="*/ 1044702 w 1688741"/>
              <a:gd name="connsiteY8" fmla="*/ 148490 h 296979"/>
              <a:gd name="connsiteX9" fmla="*/ 514632 w 1688741"/>
              <a:gd name="connsiteY9" fmla="*/ 148490 h 296979"/>
              <a:gd name="connsiteX10" fmla="*/ 0 w 1688741"/>
              <a:gd name="connsiteY10" fmla="*/ 148490 h 29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8741" h="296979" fill="none" extrusionOk="0">
                <a:moveTo>
                  <a:pt x="0" y="148490"/>
                </a:moveTo>
                <a:cubicBezTo>
                  <a:pt x="210683" y="135509"/>
                  <a:pt x="303060" y="128219"/>
                  <a:pt x="545510" y="148490"/>
                </a:cubicBezTo>
                <a:cubicBezTo>
                  <a:pt x="787960" y="168762"/>
                  <a:pt x="874808" y="164953"/>
                  <a:pt x="1044702" y="148490"/>
                </a:cubicBezTo>
                <a:cubicBezTo>
                  <a:pt x="1214596" y="132027"/>
                  <a:pt x="1308261" y="128440"/>
                  <a:pt x="1543895" y="148490"/>
                </a:cubicBezTo>
                <a:cubicBezTo>
                  <a:pt x="1546364" y="112444"/>
                  <a:pt x="1549021" y="38357"/>
                  <a:pt x="1543895" y="0"/>
                </a:cubicBezTo>
                <a:cubicBezTo>
                  <a:pt x="1596746" y="55105"/>
                  <a:pt x="1649957" y="123558"/>
                  <a:pt x="1688741" y="148490"/>
                </a:cubicBezTo>
                <a:cubicBezTo>
                  <a:pt x="1637676" y="192146"/>
                  <a:pt x="1585290" y="262710"/>
                  <a:pt x="1543895" y="296979"/>
                </a:cubicBezTo>
                <a:cubicBezTo>
                  <a:pt x="1544518" y="252640"/>
                  <a:pt x="1546897" y="206219"/>
                  <a:pt x="1543895" y="148490"/>
                </a:cubicBezTo>
                <a:cubicBezTo>
                  <a:pt x="1310343" y="146262"/>
                  <a:pt x="1262425" y="150355"/>
                  <a:pt x="1044702" y="148490"/>
                </a:cubicBezTo>
                <a:cubicBezTo>
                  <a:pt x="826979" y="146625"/>
                  <a:pt x="743930" y="143329"/>
                  <a:pt x="514632" y="148490"/>
                </a:cubicBezTo>
                <a:cubicBezTo>
                  <a:pt x="285334" y="153652"/>
                  <a:pt x="186794" y="136571"/>
                  <a:pt x="0" y="148490"/>
                </a:cubicBezTo>
                <a:close/>
              </a:path>
              <a:path w="1688741" h="296979" stroke="0" extrusionOk="0">
                <a:moveTo>
                  <a:pt x="0" y="148490"/>
                </a:moveTo>
                <a:cubicBezTo>
                  <a:pt x="230971" y="152629"/>
                  <a:pt x="292046" y="158138"/>
                  <a:pt x="514632" y="148490"/>
                </a:cubicBezTo>
                <a:cubicBezTo>
                  <a:pt x="737218" y="138842"/>
                  <a:pt x="839435" y="141809"/>
                  <a:pt x="1044702" y="148490"/>
                </a:cubicBezTo>
                <a:cubicBezTo>
                  <a:pt x="1249969" y="155172"/>
                  <a:pt x="1315148" y="165393"/>
                  <a:pt x="1543895" y="148490"/>
                </a:cubicBezTo>
                <a:cubicBezTo>
                  <a:pt x="1545174" y="113452"/>
                  <a:pt x="1544716" y="54406"/>
                  <a:pt x="1543895" y="0"/>
                </a:cubicBezTo>
                <a:cubicBezTo>
                  <a:pt x="1585692" y="44848"/>
                  <a:pt x="1656992" y="120480"/>
                  <a:pt x="1688741" y="148490"/>
                </a:cubicBezTo>
                <a:cubicBezTo>
                  <a:pt x="1620490" y="212365"/>
                  <a:pt x="1598139" y="252586"/>
                  <a:pt x="1543895" y="296979"/>
                </a:cubicBezTo>
                <a:cubicBezTo>
                  <a:pt x="1540303" y="224555"/>
                  <a:pt x="1537324" y="179542"/>
                  <a:pt x="1543895" y="148490"/>
                </a:cubicBezTo>
                <a:cubicBezTo>
                  <a:pt x="1347794" y="152427"/>
                  <a:pt x="1140172" y="132183"/>
                  <a:pt x="1029263" y="148490"/>
                </a:cubicBezTo>
                <a:cubicBezTo>
                  <a:pt x="918354" y="164797"/>
                  <a:pt x="718832" y="126369"/>
                  <a:pt x="530071" y="148490"/>
                </a:cubicBezTo>
                <a:cubicBezTo>
                  <a:pt x="341310" y="170611"/>
                  <a:pt x="165589" y="144447"/>
                  <a:pt x="0" y="14849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28" name="TextBox 27">
            <a:extLst>
              <a:ext uri="{FF2B5EF4-FFF2-40B4-BE49-F238E27FC236}">
                <a16:creationId xmlns:a16="http://schemas.microsoft.com/office/drawing/2014/main" id="{475BB1B1-D35F-BECB-15E3-D6DF1B71AFE2}"/>
              </a:ext>
            </a:extLst>
          </p:cNvPr>
          <p:cNvSpPr txBox="1"/>
          <p:nvPr/>
        </p:nvSpPr>
        <p:spPr>
          <a:xfrm rot="2036760">
            <a:off x="1171925" y="4875202"/>
            <a:ext cx="1215397" cy="369332"/>
          </a:xfrm>
          <a:prstGeom prst="rect">
            <a:avLst/>
          </a:prstGeom>
          <a:noFill/>
        </p:spPr>
        <p:txBody>
          <a:bodyPr wrap="none" rtlCol="0">
            <a:spAutoFit/>
          </a:bodyPr>
          <a:lstStyle/>
          <a:p>
            <a:r>
              <a:rPr lang="en-NO" dirty="0"/>
              <a:t>Get bonus</a:t>
            </a:r>
          </a:p>
        </p:txBody>
      </p:sp>
      <p:pic>
        <p:nvPicPr>
          <p:cNvPr id="22" name="Picture 2" descr="Vi heter nå bspoke">
            <a:extLst>
              <a:ext uri="{FF2B5EF4-FFF2-40B4-BE49-F238E27FC236}">
                <a16:creationId xmlns:a16="http://schemas.microsoft.com/office/drawing/2014/main" id="{895EA294-2877-33F0-13AF-A8E1E0045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066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F4A3BB-78EE-7785-97D5-89AE040C9347}"/>
              </a:ext>
            </a:extLst>
          </p:cNvPr>
          <p:cNvSpPr/>
          <p:nvPr/>
        </p:nvSpPr>
        <p:spPr>
          <a:xfrm>
            <a:off x="2761250" y="672807"/>
            <a:ext cx="3563387" cy="393993"/>
          </a:xfrm>
          <a:custGeom>
            <a:avLst/>
            <a:gdLst>
              <a:gd name="connsiteX0" fmla="*/ 0 w 3563387"/>
              <a:gd name="connsiteY0" fmla="*/ 0 h 393993"/>
              <a:gd name="connsiteX1" fmla="*/ 665166 w 3563387"/>
              <a:gd name="connsiteY1" fmla="*/ 0 h 393993"/>
              <a:gd name="connsiteX2" fmla="*/ 1223430 w 3563387"/>
              <a:gd name="connsiteY2" fmla="*/ 0 h 393993"/>
              <a:gd name="connsiteX3" fmla="*/ 1888595 w 3563387"/>
              <a:gd name="connsiteY3" fmla="*/ 0 h 393993"/>
              <a:gd name="connsiteX4" fmla="*/ 2446859 w 3563387"/>
              <a:gd name="connsiteY4" fmla="*/ 0 h 393993"/>
              <a:gd name="connsiteX5" fmla="*/ 3040757 w 3563387"/>
              <a:gd name="connsiteY5" fmla="*/ 0 h 393993"/>
              <a:gd name="connsiteX6" fmla="*/ 3563387 w 3563387"/>
              <a:gd name="connsiteY6" fmla="*/ 0 h 393993"/>
              <a:gd name="connsiteX7" fmla="*/ 3563387 w 3563387"/>
              <a:gd name="connsiteY7" fmla="*/ 393993 h 393993"/>
              <a:gd name="connsiteX8" fmla="*/ 3076391 w 3563387"/>
              <a:gd name="connsiteY8" fmla="*/ 393993 h 393993"/>
              <a:gd name="connsiteX9" fmla="*/ 2518127 w 3563387"/>
              <a:gd name="connsiteY9" fmla="*/ 393993 h 393993"/>
              <a:gd name="connsiteX10" fmla="*/ 1852961 w 3563387"/>
              <a:gd name="connsiteY10" fmla="*/ 393993 h 393993"/>
              <a:gd name="connsiteX11" fmla="*/ 1365965 w 3563387"/>
              <a:gd name="connsiteY11" fmla="*/ 393993 h 393993"/>
              <a:gd name="connsiteX12" fmla="*/ 772067 w 3563387"/>
              <a:gd name="connsiteY12" fmla="*/ 393993 h 393993"/>
              <a:gd name="connsiteX13" fmla="*/ 0 w 3563387"/>
              <a:gd name="connsiteY13" fmla="*/ 393993 h 393993"/>
              <a:gd name="connsiteX14" fmla="*/ 0 w 3563387"/>
              <a:gd name="connsiteY14" fmla="*/ 0 h 39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3387" h="393993" extrusionOk="0">
                <a:moveTo>
                  <a:pt x="0" y="0"/>
                </a:moveTo>
                <a:cubicBezTo>
                  <a:pt x="280625" y="3841"/>
                  <a:pt x="527046" y="-21302"/>
                  <a:pt x="665166" y="0"/>
                </a:cubicBezTo>
                <a:cubicBezTo>
                  <a:pt x="803286" y="21302"/>
                  <a:pt x="1039243" y="-8038"/>
                  <a:pt x="1223430" y="0"/>
                </a:cubicBezTo>
                <a:cubicBezTo>
                  <a:pt x="1407617" y="8038"/>
                  <a:pt x="1701877" y="11686"/>
                  <a:pt x="1888595" y="0"/>
                </a:cubicBezTo>
                <a:cubicBezTo>
                  <a:pt x="2075313" y="-11686"/>
                  <a:pt x="2304029" y="-6850"/>
                  <a:pt x="2446859" y="0"/>
                </a:cubicBezTo>
                <a:cubicBezTo>
                  <a:pt x="2589689" y="6850"/>
                  <a:pt x="2759842" y="-15095"/>
                  <a:pt x="3040757" y="0"/>
                </a:cubicBezTo>
                <a:cubicBezTo>
                  <a:pt x="3321672" y="15095"/>
                  <a:pt x="3409623" y="-21454"/>
                  <a:pt x="3563387" y="0"/>
                </a:cubicBezTo>
                <a:cubicBezTo>
                  <a:pt x="3582633" y="106717"/>
                  <a:pt x="3582986" y="280976"/>
                  <a:pt x="3563387" y="393993"/>
                </a:cubicBezTo>
                <a:cubicBezTo>
                  <a:pt x="3420121" y="390909"/>
                  <a:pt x="3185577" y="408986"/>
                  <a:pt x="3076391" y="393993"/>
                </a:cubicBezTo>
                <a:cubicBezTo>
                  <a:pt x="2967205" y="379000"/>
                  <a:pt x="2692901" y="372898"/>
                  <a:pt x="2518127" y="393993"/>
                </a:cubicBezTo>
                <a:cubicBezTo>
                  <a:pt x="2343353" y="415088"/>
                  <a:pt x="1987985" y="415768"/>
                  <a:pt x="1852961" y="393993"/>
                </a:cubicBezTo>
                <a:cubicBezTo>
                  <a:pt x="1717937" y="372218"/>
                  <a:pt x="1539948" y="406975"/>
                  <a:pt x="1365965" y="393993"/>
                </a:cubicBezTo>
                <a:cubicBezTo>
                  <a:pt x="1191982" y="381011"/>
                  <a:pt x="903306" y="389329"/>
                  <a:pt x="772067" y="393993"/>
                </a:cubicBezTo>
                <a:cubicBezTo>
                  <a:pt x="640828" y="398657"/>
                  <a:pt x="195010" y="395175"/>
                  <a:pt x="0" y="393993"/>
                </a:cubicBezTo>
                <a:cubicBezTo>
                  <a:pt x="746" y="211445"/>
                  <a:pt x="-7969" y="179661"/>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CreateTransactionUseCase</a:t>
            </a:r>
          </a:p>
        </p:txBody>
      </p:sp>
      <p:sp>
        <p:nvSpPr>
          <p:cNvPr id="5" name="Rectangle 4">
            <a:extLst>
              <a:ext uri="{FF2B5EF4-FFF2-40B4-BE49-F238E27FC236}">
                <a16:creationId xmlns:a16="http://schemas.microsoft.com/office/drawing/2014/main" id="{1CC9E491-6210-133C-91B5-D5778EBD1EAF}"/>
              </a:ext>
            </a:extLst>
          </p:cNvPr>
          <p:cNvSpPr/>
          <p:nvPr/>
        </p:nvSpPr>
        <p:spPr>
          <a:xfrm>
            <a:off x="2761249" y="1242458"/>
            <a:ext cx="3563387" cy="393993"/>
          </a:xfrm>
          <a:custGeom>
            <a:avLst/>
            <a:gdLst>
              <a:gd name="connsiteX0" fmla="*/ 0 w 3563387"/>
              <a:gd name="connsiteY0" fmla="*/ 0 h 393993"/>
              <a:gd name="connsiteX1" fmla="*/ 665166 w 3563387"/>
              <a:gd name="connsiteY1" fmla="*/ 0 h 393993"/>
              <a:gd name="connsiteX2" fmla="*/ 1223430 w 3563387"/>
              <a:gd name="connsiteY2" fmla="*/ 0 h 393993"/>
              <a:gd name="connsiteX3" fmla="*/ 1888595 w 3563387"/>
              <a:gd name="connsiteY3" fmla="*/ 0 h 393993"/>
              <a:gd name="connsiteX4" fmla="*/ 2446859 w 3563387"/>
              <a:gd name="connsiteY4" fmla="*/ 0 h 393993"/>
              <a:gd name="connsiteX5" fmla="*/ 3040757 w 3563387"/>
              <a:gd name="connsiteY5" fmla="*/ 0 h 393993"/>
              <a:gd name="connsiteX6" fmla="*/ 3563387 w 3563387"/>
              <a:gd name="connsiteY6" fmla="*/ 0 h 393993"/>
              <a:gd name="connsiteX7" fmla="*/ 3563387 w 3563387"/>
              <a:gd name="connsiteY7" fmla="*/ 393993 h 393993"/>
              <a:gd name="connsiteX8" fmla="*/ 3076391 w 3563387"/>
              <a:gd name="connsiteY8" fmla="*/ 393993 h 393993"/>
              <a:gd name="connsiteX9" fmla="*/ 2518127 w 3563387"/>
              <a:gd name="connsiteY9" fmla="*/ 393993 h 393993"/>
              <a:gd name="connsiteX10" fmla="*/ 1852961 w 3563387"/>
              <a:gd name="connsiteY10" fmla="*/ 393993 h 393993"/>
              <a:gd name="connsiteX11" fmla="*/ 1365965 w 3563387"/>
              <a:gd name="connsiteY11" fmla="*/ 393993 h 393993"/>
              <a:gd name="connsiteX12" fmla="*/ 772067 w 3563387"/>
              <a:gd name="connsiteY12" fmla="*/ 393993 h 393993"/>
              <a:gd name="connsiteX13" fmla="*/ 0 w 3563387"/>
              <a:gd name="connsiteY13" fmla="*/ 393993 h 393993"/>
              <a:gd name="connsiteX14" fmla="*/ 0 w 3563387"/>
              <a:gd name="connsiteY14" fmla="*/ 0 h 39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3387" h="393993" extrusionOk="0">
                <a:moveTo>
                  <a:pt x="0" y="0"/>
                </a:moveTo>
                <a:cubicBezTo>
                  <a:pt x="280625" y="3841"/>
                  <a:pt x="527046" y="-21302"/>
                  <a:pt x="665166" y="0"/>
                </a:cubicBezTo>
                <a:cubicBezTo>
                  <a:pt x="803286" y="21302"/>
                  <a:pt x="1039243" y="-8038"/>
                  <a:pt x="1223430" y="0"/>
                </a:cubicBezTo>
                <a:cubicBezTo>
                  <a:pt x="1407617" y="8038"/>
                  <a:pt x="1701877" y="11686"/>
                  <a:pt x="1888595" y="0"/>
                </a:cubicBezTo>
                <a:cubicBezTo>
                  <a:pt x="2075313" y="-11686"/>
                  <a:pt x="2304029" y="-6850"/>
                  <a:pt x="2446859" y="0"/>
                </a:cubicBezTo>
                <a:cubicBezTo>
                  <a:pt x="2589689" y="6850"/>
                  <a:pt x="2759842" y="-15095"/>
                  <a:pt x="3040757" y="0"/>
                </a:cubicBezTo>
                <a:cubicBezTo>
                  <a:pt x="3321672" y="15095"/>
                  <a:pt x="3409623" y="-21454"/>
                  <a:pt x="3563387" y="0"/>
                </a:cubicBezTo>
                <a:cubicBezTo>
                  <a:pt x="3582633" y="106717"/>
                  <a:pt x="3582986" y="280976"/>
                  <a:pt x="3563387" y="393993"/>
                </a:cubicBezTo>
                <a:cubicBezTo>
                  <a:pt x="3420121" y="390909"/>
                  <a:pt x="3185577" y="408986"/>
                  <a:pt x="3076391" y="393993"/>
                </a:cubicBezTo>
                <a:cubicBezTo>
                  <a:pt x="2967205" y="379000"/>
                  <a:pt x="2692901" y="372898"/>
                  <a:pt x="2518127" y="393993"/>
                </a:cubicBezTo>
                <a:cubicBezTo>
                  <a:pt x="2343353" y="415088"/>
                  <a:pt x="1987985" y="415768"/>
                  <a:pt x="1852961" y="393993"/>
                </a:cubicBezTo>
                <a:cubicBezTo>
                  <a:pt x="1717937" y="372218"/>
                  <a:pt x="1539948" y="406975"/>
                  <a:pt x="1365965" y="393993"/>
                </a:cubicBezTo>
                <a:cubicBezTo>
                  <a:pt x="1191982" y="381011"/>
                  <a:pt x="903306" y="389329"/>
                  <a:pt x="772067" y="393993"/>
                </a:cubicBezTo>
                <a:cubicBezTo>
                  <a:pt x="640828" y="398657"/>
                  <a:pt x="195010" y="395175"/>
                  <a:pt x="0" y="393993"/>
                </a:cubicBezTo>
                <a:cubicBezTo>
                  <a:pt x="746" y="211445"/>
                  <a:pt x="-7969" y="179661"/>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BonusPayoutUseCase</a:t>
            </a:r>
          </a:p>
        </p:txBody>
      </p:sp>
      <p:sp>
        <p:nvSpPr>
          <p:cNvPr id="2" name="Right Arrow 1">
            <a:extLst>
              <a:ext uri="{FF2B5EF4-FFF2-40B4-BE49-F238E27FC236}">
                <a16:creationId xmlns:a16="http://schemas.microsoft.com/office/drawing/2014/main" id="{BF0FABF3-E70E-446B-3004-E3ED8B144399}"/>
              </a:ext>
            </a:extLst>
          </p:cNvPr>
          <p:cNvSpPr/>
          <p:nvPr/>
        </p:nvSpPr>
        <p:spPr>
          <a:xfrm>
            <a:off x="-285320" y="729555"/>
            <a:ext cx="3046569" cy="299978"/>
          </a:xfrm>
          <a:custGeom>
            <a:avLst/>
            <a:gdLst>
              <a:gd name="connsiteX0" fmla="*/ 0 w 3046569"/>
              <a:gd name="connsiteY0" fmla="*/ 149989 h 299978"/>
              <a:gd name="connsiteX1" fmla="*/ 609055 w 3046569"/>
              <a:gd name="connsiteY1" fmla="*/ 149989 h 299978"/>
              <a:gd name="connsiteX2" fmla="*/ 1160104 w 3046569"/>
              <a:gd name="connsiteY2" fmla="*/ 149989 h 299978"/>
              <a:gd name="connsiteX3" fmla="*/ 1769159 w 3046569"/>
              <a:gd name="connsiteY3" fmla="*/ 149989 h 299978"/>
              <a:gd name="connsiteX4" fmla="*/ 2291206 w 3046569"/>
              <a:gd name="connsiteY4" fmla="*/ 149989 h 299978"/>
              <a:gd name="connsiteX5" fmla="*/ 2900261 w 3046569"/>
              <a:gd name="connsiteY5" fmla="*/ 149989 h 299978"/>
              <a:gd name="connsiteX6" fmla="*/ 2900261 w 3046569"/>
              <a:gd name="connsiteY6" fmla="*/ 0 h 299978"/>
              <a:gd name="connsiteX7" fmla="*/ 3046569 w 3046569"/>
              <a:gd name="connsiteY7" fmla="*/ 149989 h 299978"/>
              <a:gd name="connsiteX8" fmla="*/ 2900261 w 3046569"/>
              <a:gd name="connsiteY8" fmla="*/ 299978 h 299978"/>
              <a:gd name="connsiteX9" fmla="*/ 2900261 w 3046569"/>
              <a:gd name="connsiteY9" fmla="*/ 149989 h 299978"/>
              <a:gd name="connsiteX10" fmla="*/ 2320209 w 3046569"/>
              <a:gd name="connsiteY10" fmla="*/ 149989 h 299978"/>
              <a:gd name="connsiteX11" fmla="*/ 1740157 w 3046569"/>
              <a:gd name="connsiteY11" fmla="*/ 149989 h 299978"/>
              <a:gd name="connsiteX12" fmla="*/ 1189107 w 3046569"/>
              <a:gd name="connsiteY12" fmla="*/ 149989 h 299978"/>
              <a:gd name="connsiteX13" fmla="*/ 638057 w 3046569"/>
              <a:gd name="connsiteY13" fmla="*/ 149989 h 299978"/>
              <a:gd name="connsiteX14" fmla="*/ 0 w 3046569"/>
              <a:gd name="connsiteY14"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6569" h="299978" fill="none" extrusionOk="0">
                <a:moveTo>
                  <a:pt x="0" y="149989"/>
                </a:moveTo>
                <a:cubicBezTo>
                  <a:pt x="222221" y="143108"/>
                  <a:pt x="442996" y="144436"/>
                  <a:pt x="609055" y="149989"/>
                </a:cubicBezTo>
                <a:cubicBezTo>
                  <a:pt x="775115" y="155542"/>
                  <a:pt x="949078" y="136326"/>
                  <a:pt x="1160104" y="149989"/>
                </a:cubicBezTo>
                <a:cubicBezTo>
                  <a:pt x="1371130" y="163652"/>
                  <a:pt x="1602852" y="131336"/>
                  <a:pt x="1769159" y="149989"/>
                </a:cubicBezTo>
                <a:cubicBezTo>
                  <a:pt x="1935466" y="168642"/>
                  <a:pt x="2049966" y="135403"/>
                  <a:pt x="2291206" y="149989"/>
                </a:cubicBezTo>
                <a:cubicBezTo>
                  <a:pt x="2532446" y="164575"/>
                  <a:pt x="2690821" y="150290"/>
                  <a:pt x="2900261" y="149989"/>
                </a:cubicBezTo>
                <a:cubicBezTo>
                  <a:pt x="2894052" y="77393"/>
                  <a:pt x="2895935" y="37451"/>
                  <a:pt x="2900261" y="0"/>
                </a:cubicBezTo>
                <a:cubicBezTo>
                  <a:pt x="2962065" y="51748"/>
                  <a:pt x="3006603" y="102179"/>
                  <a:pt x="3046569" y="149989"/>
                </a:cubicBezTo>
                <a:cubicBezTo>
                  <a:pt x="3016147" y="182779"/>
                  <a:pt x="2970921" y="237539"/>
                  <a:pt x="2900261" y="299978"/>
                </a:cubicBezTo>
                <a:cubicBezTo>
                  <a:pt x="2899971" y="226517"/>
                  <a:pt x="2902668" y="197470"/>
                  <a:pt x="2900261" y="149989"/>
                </a:cubicBezTo>
                <a:cubicBezTo>
                  <a:pt x="2640660" y="142341"/>
                  <a:pt x="2446918" y="159459"/>
                  <a:pt x="2320209" y="149989"/>
                </a:cubicBezTo>
                <a:cubicBezTo>
                  <a:pt x="2193500" y="140519"/>
                  <a:pt x="1924175" y="165653"/>
                  <a:pt x="1740157" y="149989"/>
                </a:cubicBezTo>
                <a:cubicBezTo>
                  <a:pt x="1556139" y="134325"/>
                  <a:pt x="1310037" y="124502"/>
                  <a:pt x="1189107" y="149989"/>
                </a:cubicBezTo>
                <a:cubicBezTo>
                  <a:pt x="1068177" y="175477"/>
                  <a:pt x="824929" y="132687"/>
                  <a:pt x="638057" y="149989"/>
                </a:cubicBezTo>
                <a:cubicBezTo>
                  <a:pt x="451185" y="167292"/>
                  <a:pt x="217067" y="137483"/>
                  <a:pt x="0" y="149989"/>
                </a:cubicBezTo>
                <a:close/>
              </a:path>
              <a:path w="3046569" h="299978" stroke="0" extrusionOk="0">
                <a:moveTo>
                  <a:pt x="0" y="149989"/>
                </a:moveTo>
                <a:cubicBezTo>
                  <a:pt x="153777" y="131066"/>
                  <a:pt x="325997" y="145800"/>
                  <a:pt x="580052" y="149989"/>
                </a:cubicBezTo>
                <a:cubicBezTo>
                  <a:pt x="834107" y="154178"/>
                  <a:pt x="1048873" y="155112"/>
                  <a:pt x="1189107" y="149989"/>
                </a:cubicBezTo>
                <a:cubicBezTo>
                  <a:pt x="1329341" y="144866"/>
                  <a:pt x="1641562" y="158336"/>
                  <a:pt x="1769159" y="149989"/>
                </a:cubicBezTo>
                <a:cubicBezTo>
                  <a:pt x="1896756" y="141642"/>
                  <a:pt x="2114958" y="131354"/>
                  <a:pt x="2378214" y="149989"/>
                </a:cubicBezTo>
                <a:cubicBezTo>
                  <a:pt x="2641471" y="168624"/>
                  <a:pt x="2664867" y="173802"/>
                  <a:pt x="2900261" y="149989"/>
                </a:cubicBezTo>
                <a:cubicBezTo>
                  <a:pt x="2896312" y="82111"/>
                  <a:pt x="2898752" y="71080"/>
                  <a:pt x="2900261" y="0"/>
                </a:cubicBezTo>
                <a:cubicBezTo>
                  <a:pt x="2948697" y="35072"/>
                  <a:pt x="3008961" y="116706"/>
                  <a:pt x="3046569" y="149989"/>
                </a:cubicBezTo>
                <a:cubicBezTo>
                  <a:pt x="3002729" y="199737"/>
                  <a:pt x="2941250" y="262998"/>
                  <a:pt x="2900261" y="299978"/>
                </a:cubicBezTo>
                <a:cubicBezTo>
                  <a:pt x="2896566" y="240702"/>
                  <a:pt x="2902408" y="200538"/>
                  <a:pt x="2900261" y="149989"/>
                </a:cubicBezTo>
                <a:cubicBezTo>
                  <a:pt x="2715693" y="158536"/>
                  <a:pt x="2516110" y="134227"/>
                  <a:pt x="2407217" y="149989"/>
                </a:cubicBezTo>
                <a:cubicBezTo>
                  <a:pt x="2298324" y="165751"/>
                  <a:pt x="2026656" y="159402"/>
                  <a:pt x="1769159" y="149989"/>
                </a:cubicBezTo>
                <a:cubicBezTo>
                  <a:pt x="1511662" y="140576"/>
                  <a:pt x="1454084" y="157061"/>
                  <a:pt x="1247112" y="149989"/>
                </a:cubicBezTo>
                <a:cubicBezTo>
                  <a:pt x="1040140" y="142917"/>
                  <a:pt x="792186" y="125743"/>
                  <a:pt x="667060" y="149989"/>
                </a:cubicBezTo>
                <a:cubicBezTo>
                  <a:pt x="541934" y="174235"/>
                  <a:pt x="203624" y="11893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 name="TextBox 2">
            <a:extLst>
              <a:ext uri="{FF2B5EF4-FFF2-40B4-BE49-F238E27FC236}">
                <a16:creationId xmlns:a16="http://schemas.microsoft.com/office/drawing/2014/main" id="{565AC2E2-E7B3-C17C-C419-1CB2F6910788}"/>
              </a:ext>
            </a:extLst>
          </p:cNvPr>
          <p:cNvSpPr txBox="1"/>
          <p:nvPr/>
        </p:nvSpPr>
        <p:spPr>
          <a:xfrm>
            <a:off x="181717" y="452517"/>
            <a:ext cx="2040559" cy="369332"/>
          </a:xfrm>
          <a:prstGeom prst="rect">
            <a:avLst/>
          </a:prstGeom>
          <a:noFill/>
        </p:spPr>
        <p:txBody>
          <a:bodyPr wrap="none" rtlCol="0">
            <a:spAutoFit/>
          </a:bodyPr>
          <a:lstStyle/>
          <a:p>
            <a:r>
              <a:rPr lang="en-NO" dirty="0"/>
              <a:t>Create transaction</a:t>
            </a:r>
          </a:p>
        </p:txBody>
      </p:sp>
      <p:sp>
        <p:nvSpPr>
          <p:cNvPr id="12" name="TextBox 11">
            <a:extLst>
              <a:ext uri="{FF2B5EF4-FFF2-40B4-BE49-F238E27FC236}">
                <a16:creationId xmlns:a16="http://schemas.microsoft.com/office/drawing/2014/main" id="{FB98EE61-4C1A-D188-7C78-229D6269D583}"/>
              </a:ext>
            </a:extLst>
          </p:cNvPr>
          <p:cNvSpPr txBox="1"/>
          <p:nvPr/>
        </p:nvSpPr>
        <p:spPr>
          <a:xfrm>
            <a:off x="181717" y="1132057"/>
            <a:ext cx="1549527" cy="369332"/>
          </a:xfrm>
          <a:prstGeom prst="rect">
            <a:avLst/>
          </a:prstGeom>
          <a:noFill/>
        </p:spPr>
        <p:txBody>
          <a:bodyPr wrap="none" rtlCol="0">
            <a:spAutoFit/>
          </a:bodyPr>
          <a:lstStyle/>
          <a:p>
            <a:r>
              <a:rPr lang="en-NO" dirty="0"/>
              <a:t>Bonus payout</a:t>
            </a:r>
          </a:p>
        </p:txBody>
      </p:sp>
      <p:sp>
        <p:nvSpPr>
          <p:cNvPr id="15" name="Right Arrow 14">
            <a:extLst>
              <a:ext uri="{FF2B5EF4-FFF2-40B4-BE49-F238E27FC236}">
                <a16:creationId xmlns:a16="http://schemas.microsoft.com/office/drawing/2014/main" id="{95A4CDA8-D645-92A2-78F7-ABED67491AE4}"/>
              </a:ext>
            </a:extLst>
          </p:cNvPr>
          <p:cNvSpPr/>
          <p:nvPr/>
        </p:nvSpPr>
        <p:spPr>
          <a:xfrm>
            <a:off x="-285320" y="1336473"/>
            <a:ext cx="3046569" cy="299978"/>
          </a:xfrm>
          <a:custGeom>
            <a:avLst/>
            <a:gdLst>
              <a:gd name="connsiteX0" fmla="*/ 0 w 3046569"/>
              <a:gd name="connsiteY0" fmla="*/ 149989 h 299978"/>
              <a:gd name="connsiteX1" fmla="*/ 609055 w 3046569"/>
              <a:gd name="connsiteY1" fmla="*/ 149989 h 299978"/>
              <a:gd name="connsiteX2" fmla="*/ 1160104 w 3046569"/>
              <a:gd name="connsiteY2" fmla="*/ 149989 h 299978"/>
              <a:gd name="connsiteX3" fmla="*/ 1769159 w 3046569"/>
              <a:gd name="connsiteY3" fmla="*/ 149989 h 299978"/>
              <a:gd name="connsiteX4" fmla="*/ 2291206 w 3046569"/>
              <a:gd name="connsiteY4" fmla="*/ 149989 h 299978"/>
              <a:gd name="connsiteX5" fmla="*/ 2900261 w 3046569"/>
              <a:gd name="connsiteY5" fmla="*/ 149989 h 299978"/>
              <a:gd name="connsiteX6" fmla="*/ 2900261 w 3046569"/>
              <a:gd name="connsiteY6" fmla="*/ 0 h 299978"/>
              <a:gd name="connsiteX7" fmla="*/ 3046569 w 3046569"/>
              <a:gd name="connsiteY7" fmla="*/ 149989 h 299978"/>
              <a:gd name="connsiteX8" fmla="*/ 2900261 w 3046569"/>
              <a:gd name="connsiteY8" fmla="*/ 299978 h 299978"/>
              <a:gd name="connsiteX9" fmla="*/ 2900261 w 3046569"/>
              <a:gd name="connsiteY9" fmla="*/ 149989 h 299978"/>
              <a:gd name="connsiteX10" fmla="*/ 2320209 w 3046569"/>
              <a:gd name="connsiteY10" fmla="*/ 149989 h 299978"/>
              <a:gd name="connsiteX11" fmla="*/ 1740157 w 3046569"/>
              <a:gd name="connsiteY11" fmla="*/ 149989 h 299978"/>
              <a:gd name="connsiteX12" fmla="*/ 1189107 w 3046569"/>
              <a:gd name="connsiteY12" fmla="*/ 149989 h 299978"/>
              <a:gd name="connsiteX13" fmla="*/ 638057 w 3046569"/>
              <a:gd name="connsiteY13" fmla="*/ 149989 h 299978"/>
              <a:gd name="connsiteX14" fmla="*/ 0 w 3046569"/>
              <a:gd name="connsiteY14"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6569" h="299978" fill="none" extrusionOk="0">
                <a:moveTo>
                  <a:pt x="0" y="149989"/>
                </a:moveTo>
                <a:cubicBezTo>
                  <a:pt x="222221" y="143108"/>
                  <a:pt x="442996" y="144436"/>
                  <a:pt x="609055" y="149989"/>
                </a:cubicBezTo>
                <a:cubicBezTo>
                  <a:pt x="775115" y="155542"/>
                  <a:pt x="949078" y="136326"/>
                  <a:pt x="1160104" y="149989"/>
                </a:cubicBezTo>
                <a:cubicBezTo>
                  <a:pt x="1371130" y="163652"/>
                  <a:pt x="1602852" y="131336"/>
                  <a:pt x="1769159" y="149989"/>
                </a:cubicBezTo>
                <a:cubicBezTo>
                  <a:pt x="1935466" y="168642"/>
                  <a:pt x="2049966" y="135403"/>
                  <a:pt x="2291206" y="149989"/>
                </a:cubicBezTo>
                <a:cubicBezTo>
                  <a:pt x="2532446" y="164575"/>
                  <a:pt x="2690821" y="150290"/>
                  <a:pt x="2900261" y="149989"/>
                </a:cubicBezTo>
                <a:cubicBezTo>
                  <a:pt x="2894052" y="77393"/>
                  <a:pt x="2895935" y="37451"/>
                  <a:pt x="2900261" y="0"/>
                </a:cubicBezTo>
                <a:cubicBezTo>
                  <a:pt x="2962065" y="51748"/>
                  <a:pt x="3006603" y="102179"/>
                  <a:pt x="3046569" y="149989"/>
                </a:cubicBezTo>
                <a:cubicBezTo>
                  <a:pt x="3016147" y="182779"/>
                  <a:pt x="2970921" y="237539"/>
                  <a:pt x="2900261" y="299978"/>
                </a:cubicBezTo>
                <a:cubicBezTo>
                  <a:pt x="2899971" y="226517"/>
                  <a:pt x="2902668" y="197470"/>
                  <a:pt x="2900261" y="149989"/>
                </a:cubicBezTo>
                <a:cubicBezTo>
                  <a:pt x="2640660" y="142341"/>
                  <a:pt x="2446918" y="159459"/>
                  <a:pt x="2320209" y="149989"/>
                </a:cubicBezTo>
                <a:cubicBezTo>
                  <a:pt x="2193500" y="140519"/>
                  <a:pt x="1924175" y="165653"/>
                  <a:pt x="1740157" y="149989"/>
                </a:cubicBezTo>
                <a:cubicBezTo>
                  <a:pt x="1556139" y="134325"/>
                  <a:pt x="1310037" y="124502"/>
                  <a:pt x="1189107" y="149989"/>
                </a:cubicBezTo>
                <a:cubicBezTo>
                  <a:pt x="1068177" y="175477"/>
                  <a:pt x="824929" y="132687"/>
                  <a:pt x="638057" y="149989"/>
                </a:cubicBezTo>
                <a:cubicBezTo>
                  <a:pt x="451185" y="167292"/>
                  <a:pt x="217067" y="137483"/>
                  <a:pt x="0" y="149989"/>
                </a:cubicBezTo>
                <a:close/>
              </a:path>
              <a:path w="3046569" h="299978" stroke="0" extrusionOk="0">
                <a:moveTo>
                  <a:pt x="0" y="149989"/>
                </a:moveTo>
                <a:cubicBezTo>
                  <a:pt x="153777" y="131066"/>
                  <a:pt x="325997" y="145800"/>
                  <a:pt x="580052" y="149989"/>
                </a:cubicBezTo>
                <a:cubicBezTo>
                  <a:pt x="834107" y="154178"/>
                  <a:pt x="1048873" y="155112"/>
                  <a:pt x="1189107" y="149989"/>
                </a:cubicBezTo>
                <a:cubicBezTo>
                  <a:pt x="1329341" y="144866"/>
                  <a:pt x="1641562" y="158336"/>
                  <a:pt x="1769159" y="149989"/>
                </a:cubicBezTo>
                <a:cubicBezTo>
                  <a:pt x="1896756" y="141642"/>
                  <a:pt x="2114958" y="131354"/>
                  <a:pt x="2378214" y="149989"/>
                </a:cubicBezTo>
                <a:cubicBezTo>
                  <a:pt x="2641471" y="168624"/>
                  <a:pt x="2664867" y="173802"/>
                  <a:pt x="2900261" y="149989"/>
                </a:cubicBezTo>
                <a:cubicBezTo>
                  <a:pt x="2896312" y="82111"/>
                  <a:pt x="2898752" y="71080"/>
                  <a:pt x="2900261" y="0"/>
                </a:cubicBezTo>
                <a:cubicBezTo>
                  <a:pt x="2948697" y="35072"/>
                  <a:pt x="3008961" y="116706"/>
                  <a:pt x="3046569" y="149989"/>
                </a:cubicBezTo>
                <a:cubicBezTo>
                  <a:pt x="3002729" y="199737"/>
                  <a:pt x="2941250" y="262998"/>
                  <a:pt x="2900261" y="299978"/>
                </a:cubicBezTo>
                <a:cubicBezTo>
                  <a:pt x="2896566" y="240702"/>
                  <a:pt x="2902408" y="200538"/>
                  <a:pt x="2900261" y="149989"/>
                </a:cubicBezTo>
                <a:cubicBezTo>
                  <a:pt x="2715693" y="158536"/>
                  <a:pt x="2516110" y="134227"/>
                  <a:pt x="2407217" y="149989"/>
                </a:cubicBezTo>
                <a:cubicBezTo>
                  <a:pt x="2298324" y="165751"/>
                  <a:pt x="2026656" y="159402"/>
                  <a:pt x="1769159" y="149989"/>
                </a:cubicBezTo>
                <a:cubicBezTo>
                  <a:pt x="1511662" y="140576"/>
                  <a:pt x="1454084" y="157061"/>
                  <a:pt x="1247112" y="149989"/>
                </a:cubicBezTo>
                <a:cubicBezTo>
                  <a:pt x="1040140" y="142917"/>
                  <a:pt x="792186" y="125743"/>
                  <a:pt x="667060" y="149989"/>
                </a:cubicBezTo>
                <a:cubicBezTo>
                  <a:pt x="541934" y="174235"/>
                  <a:pt x="203624" y="11893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6" name="Rectangle 15">
            <a:extLst>
              <a:ext uri="{FF2B5EF4-FFF2-40B4-BE49-F238E27FC236}">
                <a16:creationId xmlns:a16="http://schemas.microsoft.com/office/drawing/2014/main" id="{099FEED3-651A-37E8-0322-259120DF7B10}"/>
              </a:ext>
            </a:extLst>
          </p:cNvPr>
          <p:cNvSpPr/>
          <p:nvPr/>
        </p:nvSpPr>
        <p:spPr>
          <a:xfrm>
            <a:off x="2368097" y="243840"/>
            <a:ext cx="4349695" cy="1645920"/>
          </a:xfrm>
          <a:custGeom>
            <a:avLst/>
            <a:gdLst>
              <a:gd name="connsiteX0" fmla="*/ 0 w 4349695"/>
              <a:gd name="connsiteY0" fmla="*/ 0 h 1645920"/>
              <a:gd name="connsiteX1" fmla="*/ 708379 w 4349695"/>
              <a:gd name="connsiteY1" fmla="*/ 0 h 1645920"/>
              <a:gd name="connsiteX2" fmla="*/ 1286267 w 4349695"/>
              <a:gd name="connsiteY2" fmla="*/ 0 h 1645920"/>
              <a:gd name="connsiteX3" fmla="*/ 1994646 w 4349695"/>
              <a:gd name="connsiteY3" fmla="*/ 0 h 1645920"/>
              <a:gd name="connsiteX4" fmla="*/ 2572534 w 4349695"/>
              <a:gd name="connsiteY4" fmla="*/ 0 h 1645920"/>
              <a:gd name="connsiteX5" fmla="*/ 3193919 w 4349695"/>
              <a:gd name="connsiteY5" fmla="*/ 0 h 1645920"/>
              <a:gd name="connsiteX6" fmla="*/ 3815304 w 4349695"/>
              <a:gd name="connsiteY6" fmla="*/ 0 h 1645920"/>
              <a:gd name="connsiteX7" fmla="*/ 4349695 w 4349695"/>
              <a:gd name="connsiteY7" fmla="*/ 0 h 1645920"/>
              <a:gd name="connsiteX8" fmla="*/ 4349695 w 4349695"/>
              <a:gd name="connsiteY8" fmla="*/ 548640 h 1645920"/>
              <a:gd name="connsiteX9" fmla="*/ 4349695 w 4349695"/>
              <a:gd name="connsiteY9" fmla="*/ 1047902 h 1645920"/>
              <a:gd name="connsiteX10" fmla="*/ 4349695 w 4349695"/>
              <a:gd name="connsiteY10" fmla="*/ 1645920 h 1645920"/>
              <a:gd name="connsiteX11" fmla="*/ 3684813 w 4349695"/>
              <a:gd name="connsiteY11" fmla="*/ 1645920 h 1645920"/>
              <a:gd name="connsiteX12" fmla="*/ 3063428 w 4349695"/>
              <a:gd name="connsiteY12" fmla="*/ 1645920 h 1645920"/>
              <a:gd name="connsiteX13" fmla="*/ 2442043 w 4349695"/>
              <a:gd name="connsiteY13" fmla="*/ 1645920 h 1645920"/>
              <a:gd name="connsiteX14" fmla="*/ 1777161 w 4349695"/>
              <a:gd name="connsiteY14" fmla="*/ 1645920 h 1645920"/>
              <a:gd name="connsiteX15" fmla="*/ 1068782 w 4349695"/>
              <a:gd name="connsiteY15" fmla="*/ 1645920 h 1645920"/>
              <a:gd name="connsiteX16" fmla="*/ 0 w 4349695"/>
              <a:gd name="connsiteY16" fmla="*/ 1645920 h 1645920"/>
              <a:gd name="connsiteX17" fmla="*/ 0 w 4349695"/>
              <a:gd name="connsiteY17" fmla="*/ 1064362 h 1645920"/>
              <a:gd name="connsiteX18" fmla="*/ 0 w 4349695"/>
              <a:gd name="connsiteY18" fmla="*/ 515722 h 1645920"/>
              <a:gd name="connsiteX19" fmla="*/ 0 w 4349695"/>
              <a:gd name="connsiteY19"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49695" h="1645920" extrusionOk="0">
                <a:moveTo>
                  <a:pt x="0" y="0"/>
                </a:moveTo>
                <a:cubicBezTo>
                  <a:pt x="319137" y="-20341"/>
                  <a:pt x="532406" y="-32116"/>
                  <a:pt x="708379" y="0"/>
                </a:cubicBezTo>
                <a:cubicBezTo>
                  <a:pt x="884352" y="32116"/>
                  <a:pt x="1039439" y="18807"/>
                  <a:pt x="1286267" y="0"/>
                </a:cubicBezTo>
                <a:cubicBezTo>
                  <a:pt x="1533095" y="-18807"/>
                  <a:pt x="1766618" y="21573"/>
                  <a:pt x="1994646" y="0"/>
                </a:cubicBezTo>
                <a:cubicBezTo>
                  <a:pt x="2222674" y="-21573"/>
                  <a:pt x="2391449" y="-591"/>
                  <a:pt x="2572534" y="0"/>
                </a:cubicBezTo>
                <a:cubicBezTo>
                  <a:pt x="2753619" y="591"/>
                  <a:pt x="2926669" y="-14203"/>
                  <a:pt x="3193919" y="0"/>
                </a:cubicBezTo>
                <a:cubicBezTo>
                  <a:pt x="3461169" y="14203"/>
                  <a:pt x="3660040" y="-9228"/>
                  <a:pt x="3815304" y="0"/>
                </a:cubicBezTo>
                <a:cubicBezTo>
                  <a:pt x="3970569" y="9228"/>
                  <a:pt x="4111921" y="-22403"/>
                  <a:pt x="4349695" y="0"/>
                </a:cubicBezTo>
                <a:cubicBezTo>
                  <a:pt x="4331245" y="176654"/>
                  <a:pt x="4362490" y="376531"/>
                  <a:pt x="4349695" y="548640"/>
                </a:cubicBezTo>
                <a:cubicBezTo>
                  <a:pt x="4336900" y="720749"/>
                  <a:pt x="4358937" y="861331"/>
                  <a:pt x="4349695" y="1047902"/>
                </a:cubicBezTo>
                <a:cubicBezTo>
                  <a:pt x="4340453" y="1234473"/>
                  <a:pt x="4328970" y="1421265"/>
                  <a:pt x="4349695" y="1645920"/>
                </a:cubicBezTo>
                <a:cubicBezTo>
                  <a:pt x="4063173" y="1644758"/>
                  <a:pt x="3882128" y="1637722"/>
                  <a:pt x="3684813" y="1645920"/>
                </a:cubicBezTo>
                <a:cubicBezTo>
                  <a:pt x="3487498" y="1654118"/>
                  <a:pt x="3335823" y="1668807"/>
                  <a:pt x="3063428" y="1645920"/>
                </a:cubicBezTo>
                <a:cubicBezTo>
                  <a:pt x="2791033" y="1623033"/>
                  <a:pt x="2659833" y="1649325"/>
                  <a:pt x="2442043" y="1645920"/>
                </a:cubicBezTo>
                <a:cubicBezTo>
                  <a:pt x="2224254" y="1642515"/>
                  <a:pt x="1913762" y="1633499"/>
                  <a:pt x="1777161" y="1645920"/>
                </a:cubicBezTo>
                <a:cubicBezTo>
                  <a:pt x="1640560" y="1658341"/>
                  <a:pt x="1225844" y="1668011"/>
                  <a:pt x="1068782" y="1645920"/>
                </a:cubicBezTo>
                <a:cubicBezTo>
                  <a:pt x="911720" y="1623829"/>
                  <a:pt x="460879" y="1675335"/>
                  <a:pt x="0" y="1645920"/>
                </a:cubicBezTo>
                <a:cubicBezTo>
                  <a:pt x="14113" y="1382125"/>
                  <a:pt x="-6967" y="1289076"/>
                  <a:pt x="0" y="1064362"/>
                </a:cubicBezTo>
                <a:cubicBezTo>
                  <a:pt x="6967" y="839648"/>
                  <a:pt x="-613" y="730078"/>
                  <a:pt x="0" y="515722"/>
                </a:cubicBezTo>
                <a:cubicBezTo>
                  <a:pt x="613" y="301366"/>
                  <a:pt x="25267" y="166705"/>
                  <a:pt x="0" y="0"/>
                </a:cubicBezTo>
                <a:close/>
              </a:path>
            </a:pathLst>
          </a:custGeom>
          <a:noFill/>
          <a:ln w="28575">
            <a:prstDash val="sysDot"/>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Application layer</a:t>
            </a:r>
          </a:p>
        </p:txBody>
      </p:sp>
      <p:pic>
        <p:nvPicPr>
          <p:cNvPr id="6" name="Picture 2" descr="Vi heter nå bspoke">
            <a:extLst>
              <a:ext uri="{FF2B5EF4-FFF2-40B4-BE49-F238E27FC236}">
                <a16:creationId xmlns:a16="http://schemas.microsoft.com/office/drawing/2014/main" id="{D458D3E1-D046-56FD-BB7E-2377C2D0B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539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F4A3BB-78EE-7785-97D5-89AE040C9347}"/>
              </a:ext>
            </a:extLst>
          </p:cNvPr>
          <p:cNvSpPr/>
          <p:nvPr/>
        </p:nvSpPr>
        <p:spPr>
          <a:xfrm>
            <a:off x="2761250" y="672807"/>
            <a:ext cx="3563387" cy="393993"/>
          </a:xfrm>
          <a:custGeom>
            <a:avLst/>
            <a:gdLst>
              <a:gd name="connsiteX0" fmla="*/ 0 w 3563387"/>
              <a:gd name="connsiteY0" fmla="*/ 0 h 393993"/>
              <a:gd name="connsiteX1" fmla="*/ 665166 w 3563387"/>
              <a:gd name="connsiteY1" fmla="*/ 0 h 393993"/>
              <a:gd name="connsiteX2" fmla="*/ 1223430 w 3563387"/>
              <a:gd name="connsiteY2" fmla="*/ 0 h 393993"/>
              <a:gd name="connsiteX3" fmla="*/ 1888595 w 3563387"/>
              <a:gd name="connsiteY3" fmla="*/ 0 h 393993"/>
              <a:gd name="connsiteX4" fmla="*/ 2446859 w 3563387"/>
              <a:gd name="connsiteY4" fmla="*/ 0 h 393993"/>
              <a:gd name="connsiteX5" fmla="*/ 3040757 w 3563387"/>
              <a:gd name="connsiteY5" fmla="*/ 0 h 393993"/>
              <a:gd name="connsiteX6" fmla="*/ 3563387 w 3563387"/>
              <a:gd name="connsiteY6" fmla="*/ 0 h 393993"/>
              <a:gd name="connsiteX7" fmla="*/ 3563387 w 3563387"/>
              <a:gd name="connsiteY7" fmla="*/ 393993 h 393993"/>
              <a:gd name="connsiteX8" fmla="*/ 3076391 w 3563387"/>
              <a:gd name="connsiteY8" fmla="*/ 393993 h 393993"/>
              <a:gd name="connsiteX9" fmla="*/ 2518127 w 3563387"/>
              <a:gd name="connsiteY9" fmla="*/ 393993 h 393993"/>
              <a:gd name="connsiteX10" fmla="*/ 1852961 w 3563387"/>
              <a:gd name="connsiteY10" fmla="*/ 393993 h 393993"/>
              <a:gd name="connsiteX11" fmla="*/ 1365965 w 3563387"/>
              <a:gd name="connsiteY11" fmla="*/ 393993 h 393993"/>
              <a:gd name="connsiteX12" fmla="*/ 772067 w 3563387"/>
              <a:gd name="connsiteY12" fmla="*/ 393993 h 393993"/>
              <a:gd name="connsiteX13" fmla="*/ 0 w 3563387"/>
              <a:gd name="connsiteY13" fmla="*/ 393993 h 393993"/>
              <a:gd name="connsiteX14" fmla="*/ 0 w 3563387"/>
              <a:gd name="connsiteY14" fmla="*/ 0 h 39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3387" h="393993" extrusionOk="0">
                <a:moveTo>
                  <a:pt x="0" y="0"/>
                </a:moveTo>
                <a:cubicBezTo>
                  <a:pt x="280625" y="3841"/>
                  <a:pt x="527046" y="-21302"/>
                  <a:pt x="665166" y="0"/>
                </a:cubicBezTo>
                <a:cubicBezTo>
                  <a:pt x="803286" y="21302"/>
                  <a:pt x="1039243" y="-8038"/>
                  <a:pt x="1223430" y="0"/>
                </a:cubicBezTo>
                <a:cubicBezTo>
                  <a:pt x="1407617" y="8038"/>
                  <a:pt x="1701877" y="11686"/>
                  <a:pt x="1888595" y="0"/>
                </a:cubicBezTo>
                <a:cubicBezTo>
                  <a:pt x="2075313" y="-11686"/>
                  <a:pt x="2304029" y="-6850"/>
                  <a:pt x="2446859" y="0"/>
                </a:cubicBezTo>
                <a:cubicBezTo>
                  <a:pt x="2589689" y="6850"/>
                  <a:pt x="2759842" y="-15095"/>
                  <a:pt x="3040757" y="0"/>
                </a:cubicBezTo>
                <a:cubicBezTo>
                  <a:pt x="3321672" y="15095"/>
                  <a:pt x="3409623" y="-21454"/>
                  <a:pt x="3563387" y="0"/>
                </a:cubicBezTo>
                <a:cubicBezTo>
                  <a:pt x="3582633" y="106717"/>
                  <a:pt x="3582986" y="280976"/>
                  <a:pt x="3563387" y="393993"/>
                </a:cubicBezTo>
                <a:cubicBezTo>
                  <a:pt x="3420121" y="390909"/>
                  <a:pt x="3185577" y="408986"/>
                  <a:pt x="3076391" y="393993"/>
                </a:cubicBezTo>
                <a:cubicBezTo>
                  <a:pt x="2967205" y="379000"/>
                  <a:pt x="2692901" y="372898"/>
                  <a:pt x="2518127" y="393993"/>
                </a:cubicBezTo>
                <a:cubicBezTo>
                  <a:pt x="2343353" y="415088"/>
                  <a:pt x="1987985" y="415768"/>
                  <a:pt x="1852961" y="393993"/>
                </a:cubicBezTo>
                <a:cubicBezTo>
                  <a:pt x="1717937" y="372218"/>
                  <a:pt x="1539948" y="406975"/>
                  <a:pt x="1365965" y="393993"/>
                </a:cubicBezTo>
                <a:cubicBezTo>
                  <a:pt x="1191982" y="381011"/>
                  <a:pt x="903306" y="389329"/>
                  <a:pt x="772067" y="393993"/>
                </a:cubicBezTo>
                <a:cubicBezTo>
                  <a:pt x="640828" y="398657"/>
                  <a:pt x="195010" y="395175"/>
                  <a:pt x="0" y="393993"/>
                </a:cubicBezTo>
                <a:cubicBezTo>
                  <a:pt x="746" y="211445"/>
                  <a:pt x="-7969" y="179661"/>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CreateTransactionUseCase</a:t>
            </a:r>
          </a:p>
        </p:txBody>
      </p:sp>
      <p:sp>
        <p:nvSpPr>
          <p:cNvPr id="5" name="Rectangle 4">
            <a:extLst>
              <a:ext uri="{FF2B5EF4-FFF2-40B4-BE49-F238E27FC236}">
                <a16:creationId xmlns:a16="http://schemas.microsoft.com/office/drawing/2014/main" id="{1CC9E491-6210-133C-91B5-D5778EBD1EAF}"/>
              </a:ext>
            </a:extLst>
          </p:cNvPr>
          <p:cNvSpPr/>
          <p:nvPr/>
        </p:nvSpPr>
        <p:spPr>
          <a:xfrm>
            <a:off x="2761249" y="1242458"/>
            <a:ext cx="3563387" cy="393993"/>
          </a:xfrm>
          <a:custGeom>
            <a:avLst/>
            <a:gdLst>
              <a:gd name="connsiteX0" fmla="*/ 0 w 3563387"/>
              <a:gd name="connsiteY0" fmla="*/ 0 h 393993"/>
              <a:gd name="connsiteX1" fmla="*/ 665166 w 3563387"/>
              <a:gd name="connsiteY1" fmla="*/ 0 h 393993"/>
              <a:gd name="connsiteX2" fmla="*/ 1223430 w 3563387"/>
              <a:gd name="connsiteY2" fmla="*/ 0 h 393993"/>
              <a:gd name="connsiteX3" fmla="*/ 1888595 w 3563387"/>
              <a:gd name="connsiteY3" fmla="*/ 0 h 393993"/>
              <a:gd name="connsiteX4" fmla="*/ 2446859 w 3563387"/>
              <a:gd name="connsiteY4" fmla="*/ 0 h 393993"/>
              <a:gd name="connsiteX5" fmla="*/ 3040757 w 3563387"/>
              <a:gd name="connsiteY5" fmla="*/ 0 h 393993"/>
              <a:gd name="connsiteX6" fmla="*/ 3563387 w 3563387"/>
              <a:gd name="connsiteY6" fmla="*/ 0 h 393993"/>
              <a:gd name="connsiteX7" fmla="*/ 3563387 w 3563387"/>
              <a:gd name="connsiteY7" fmla="*/ 393993 h 393993"/>
              <a:gd name="connsiteX8" fmla="*/ 3076391 w 3563387"/>
              <a:gd name="connsiteY8" fmla="*/ 393993 h 393993"/>
              <a:gd name="connsiteX9" fmla="*/ 2518127 w 3563387"/>
              <a:gd name="connsiteY9" fmla="*/ 393993 h 393993"/>
              <a:gd name="connsiteX10" fmla="*/ 1852961 w 3563387"/>
              <a:gd name="connsiteY10" fmla="*/ 393993 h 393993"/>
              <a:gd name="connsiteX11" fmla="*/ 1365965 w 3563387"/>
              <a:gd name="connsiteY11" fmla="*/ 393993 h 393993"/>
              <a:gd name="connsiteX12" fmla="*/ 772067 w 3563387"/>
              <a:gd name="connsiteY12" fmla="*/ 393993 h 393993"/>
              <a:gd name="connsiteX13" fmla="*/ 0 w 3563387"/>
              <a:gd name="connsiteY13" fmla="*/ 393993 h 393993"/>
              <a:gd name="connsiteX14" fmla="*/ 0 w 3563387"/>
              <a:gd name="connsiteY14" fmla="*/ 0 h 39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3387" h="393993" extrusionOk="0">
                <a:moveTo>
                  <a:pt x="0" y="0"/>
                </a:moveTo>
                <a:cubicBezTo>
                  <a:pt x="280625" y="3841"/>
                  <a:pt x="527046" y="-21302"/>
                  <a:pt x="665166" y="0"/>
                </a:cubicBezTo>
                <a:cubicBezTo>
                  <a:pt x="803286" y="21302"/>
                  <a:pt x="1039243" y="-8038"/>
                  <a:pt x="1223430" y="0"/>
                </a:cubicBezTo>
                <a:cubicBezTo>
                  <a:pt x="1407617" y="8038"/>
                  <a:pt x="1701877" y="11686"/>
                  <a:pt x="1888595" y="0"/>
                </a:cubicBezTo>
                <a:cubicBezTo>
                  <a:pt x="2075313" y="-11686"/>
                  <a:pt x="2304029" y="-6850"/>
                  <a:pt x="2446859" y="0"/>
                </a:cubicBezTo>
                <a:cubicBezTo>
                  <a:pt x="2589689" y="6850"/>
                  <a:pt x="2759842" y="-15095"/>
                  <a:pt x="3040757" y="0"/>
                </a:cubicBezTo>
                <a:cubicBezTo>
                  <a:pt x="3321672" y="15095"/>
                  <a:pt x="3409623" y="-21454"/>
                  <a:pt x="3563387" y="0"/>
                </a:cubicBezTo>
                <a:cubicBezTo>
                  <a:pt x="3582633" y="106717"/>
                  <a:pt x="3582986" y="280976"/>
                  <a:pt x="3563387" y="393993"/>
                </a:cubicBezTo>
                <a:cubicBezTo>
                  <a:pt x="3420121" y="390909"/>
                  <a:pt x="3185577" y="408986"/>
                  <a:pt x="3076391" y="393993"/>
                </a:cubicBezTo>
                <a:cubicBezTo>
                  <a:pt x="2967205" y="379000"/>
                  <a:pt x="2692901" y="372898"/>
                  <a:pt x="2518127" y="393993"/>
                </a:cubicBezTo>
                <a:cubicBezTo>
                  <a:pt x="2343353" y="415088"/>
                  <a:pt x="1987985" y="415768"/>
                  <a:pt x="1852961" y="393993"/>
                </a:cubicBezTo>
                <a:cubicBezTo>
                  <a:pt x="1717937" y="372218"/>
                  <a:pt x="1539948" y="406975"/>
                  <a:pt x="1365965" y="393993"/>
                </a:cubicBezTo>
                <a:cubicBezTo>
                  <a:pt x="1191982" y="381011"/>
                  <a:pt x="903306" y="389329"/>
                  <a:pt x="772067" y="393993"/>
                </a:cubicBezTo>
                <a:cubicBezTo>
                  <a:pt x="640828" y="398657"/>
                  <a:pt x="195010" y="395175"/>
                  <a:pt x="0" y="393993"/>
                </a:cubicBezTo>
                <a:cubicBezTo>
                  <a:pt x="746" y="211445"/>
                  <a:pt x="-7969" y="179661"/>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BonusPayoutUseCase</a:t>
            </a:r>
          </a:p>
        </p:txBody>
      </p:sp>
      <p:sp>
        <p:nvSpPr>
          <p:cNvPr id="2" name="Right Arrow 1">
            <a:extLst>
              <a:ext uri="{FF2B5EF4-FFF2-40B4-BE49-F238E27FC236}">
                <a16:creationId xmlns:a16="http://schemas.microsoft.com/office/drawing/2014/main" id="{BF0FABF3-E70E-446B-3004-E3ED8B144399}"/>
              </a:ext>
            </a:extLst>
          </p:cNvPr>
          <p:cNvSpPr/>
          <p:nvPr/>
        </p:nvSpPr>
        <p:spPr>
          <a:xfrm>
            <a:off x="-285320" y="729555"/>
            <a:ext cx="3046569" cy="299978"/>
          </a:xfrm>
          <a:custGeom>
            <a:avLst/>
            <a:gdLst>
              <a:gd name="connsiteX0" fmla="*/ 0 w 3046569"/>
              <a:gd name="connsiteY0" fmla="*/ 149989 h 299978"/>
              <a:gd name="connsiteX1" fmla="*/ 609055 w 3046569"/>
              <a:gd name="connsiteY1" fmla="*/ 149989 h 299978"/>
              <a:gd name="connsiteX2" fmla="*/ 1160104 w 3046569"/>
              <a:gd name="connsiteY2" fmla="*/ 149989 h 299978"/>
              <a:gd name="connsiteX3" fmla="*/ 1769159 w 3046569"/>
              <a:gd name="connsiteY3" fmla="*/ 149989 h 299978"/>
              <a:gd name="connsiteX4" fmla="*/ 2291206 w 3046569"/>
              <a:gd name="connsiteY4" fmla="*/ 149989 h 299978"/>
              <a:gd name="connsiteX5" fmla="*/ 2900261 w 3046569"/>
              <a:gd name="connsiteY5" fmla="*/ 149989 h 299978"/>
              <a:gd name="connsiteX6" fmla="*/ 2900261 w 3046569"/>
              <a:gd name="connsiteY6" fmla="*/ 0 h 299978"/>
              <a:gd name="connsiteX7" fmla="*/ 3046569 w 3046569"/>
              <a:gd name="connsiteY7" fmla="*/ 149989 h 299978"/>
              <a:gd name="connsiteX8" fmla="*/ 2900261 w 3046569"/>
              <a:gd name="connsiteY8" fmla="*/ 299978 h 299978"/>
              <a:gd name="connsiteX9" fmla="*/ 2900261 w 3046569"/>
              <a:gd name="connsiteY9" fmla="*/ 149989 h 299978"/>
              <a:gd name="connsiteX10" fmla="*/ 2320209 w 3046569"/>
              <a:gd name="connsiteY10" fmla="*/ 149989 h 299978"/>
              <a:gd name="connsiteX11" fmla="*/ 1740157 w 3046569"/>
              <a:gd name="connsiteY11" fmla="*/ 149989 h 299978"/>
              <a:gd name="connsiteX12" fmla="*/ 1189107 w 3046569"/>
              <a:gd name="connsiteY12" fmla="*/ 149989 h 299978"/>
              <a:gd name="connsiteX13" fmla="*/ 638057 w 3046569"/>
              <a:gd name="connsiteY13" fmla="*/ 149989 h 299978"/>
              <a:gd name="connsiteX14" fmla="*/ 0 w 3046569"/>
              <a:gd name="connsiteY14"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6569" h="299978" fill="none" extrusionOk="0">
                <a:moveTo>
                  <a:pt x="0" y="149989"/>
                </a:moveTo>
                <a:cubicBezTo>
                  <a:pt x="222221" y="143108"/>
                  <a:pt x="442996" y="144436"/>
                  <a:pt x="609055" y="149989"/>
                </a:cubicBezTo>
                <a:cubicBezTo>
                  <a:pt x="775115" y="155542"/>
                  <a:pt x="949078" y="136326"/>
                  <a:pt x="1160104" y="149989"/>
                </a:cubicBezTo>
                <a:cubicBezTo>
                  <a:pt x="1371130" y="163652"/>
                  <a:pt x="1602852" y="131336"/>
                  <a:pt x="1769159" y="149989"/>
                </a:cubicBezTo>
                <a:cubicBezTo>
                  <a:pt x="1935466" y="168642"/>
                  <a:pt x="2049966" y="135403"/>
                  <a:pt x="2291206" y="149989"/>
                </a:cubicBezTo>
                <a:cubicBezTo>
                  <a:pt x="2532446" y="164575"/>
                  <a:pt x="2690821" y="150290"/>
                  <a:pt x="2900261" y="149989"/>
                </a:cubicBezTo>
                <a:cubicBezTo>
                  <a:pt x="2894052" y="77393"/>
                  <a:pt x="2895935" y="37451"/>
                  <a:pt x="2900261" y="0"/>
                </a:cubicBezTo>
                <a:cubicBezTo>
                  <a:pt x="2962065" y="51748"/>
                  <a:pt x="3006603" y="102179"/>
                  <a:pt x="3046569" y="149989"/>
                </a:cubicBezTo>
                <a:cubicBezTo>
                  <a:pt x="3016147" y="182779"/>
                  <a:pt x="2970921" y="237539"/>
                  <a:pt x="2900261" y="299978"/>
                </a:cubicBezTo>
                <a:cubicBezTo>
                  <a:pt x="2899971" y="226517"/>
                  <a:pt x="2902668" y="197470"/>
                  <a:pt x="2900261" y="149989"/>
                </a:cubicBezTo>
                <a:cubicBezTo>
                  <a:pt x="2640660" y="142341"/>
                  <a:pt x="2446918" y="159459"/>
                  <a:pt x="2320209" y="149989"/>
                </a:cubicBezTo>
                <a:cubicBezTo>
                  <a:pt x="2193500" y="140519"/>
                  <a:pt x="1924175" y="165653"/>
                  <a:pt x="1740157" y="149989"/>
                </a:cubicBezTo>
                <a:cubicBezTo>
                  <a:pt x="1556139" y="134325"/>
                  <a:pt x="1310037" y="124502"/>
                  <a:pt x="1189107" y="149989"/>
                </a:cubicBezTo>
                <a:cubicBezTo>
                  <a:pt x="1068177" y="175477"/>
                  <a:pt x="824929" y="132687"/>
                  <a:pt x="638057" y="149989"/>
                </a:cubicBezTo>
                <a:cubicBezTo>
                  <a:pt x="451185" y="167292"/>
                  <a:pt x="217067" y="137483"/>
                  <a:pt x="0" y="149989"/>
                </a:cubicBezTo>
                <a:close/>
              </a:path>
              <a:path w="3046569" h="299978" stroke="0" extrusionOk="0">
                <a:moveTo>
                  <a:pt x="0" y="149989"/>
                </a:moveTo>
                <a:cubicBezTo>
                  <a:pt x="153777" y="131066"/>
                  <a:pt x="325997" y="145800"/>
                  <a:pt x="580052" y="149989"/>
                </a:cubicBezTo>
                <a:cubicBezTo>
                  <a:pt x="834107" y="154178"/>
                  <a:pt x="1048873" y="155112"/>
                  <a:pt x="1189107" y="149989"/>
                </a:cubicBezTo>
                <a:cubicBezTo>
                  <a:pt x="1329341" y="144866"/>
                  <a:pt x="1641562" y="158336"/>
                  <a:pt x="1769159" y="149989"/>
                </a:cubicBezTo>
                <a:cubicBezTo>
                  <a:pt x="1896756" y="141642"/>
                  <a:pt x="2114958" y="131354"/>
                  <a:pt x="2378214" y="149989"/>
                </a:cubicBezTo>
                <a:cubicBezTo>
                  <a:pt x="2641471" y="168624"/>
                  <a:pt x="2664867" y="173802"/>
                  <a:pt x="2900261" y="149989"/>
                </a:cubicBezTo>
                <a:cubicBezTo>
                  <a:pt x="2896312" y="82111"/>
                  <a:pt x="2898752" y="71080"/>
                  <a:pt x="2900261" y="0"/>
                </a:cubicBezTo>
                <a:cubicBezTo>
                  <a:pt x="2948697" y="35072"/>
                  <a:pt x="3008961" y="116706"/>
                  <a:pt x="3046569" y="149989"/>
                </a:cubicBezTo>
                <a:cubicBezTo>
                  <a:pt x="3002729" y="199737"/>
                  <a:pt x="2941250" y="262998"/>
                  <a:pt x="2900261" y="299978"/>
                </a:cubicBezTo>
                <a:cubicBezTo>
                  <a:pt x="2896566" y="240702"/>
                  <a:pt x="2902408" y="200538"/>
                  <a:pt x="2900261" y="149989"/>
                </a:cubicBezTo>
                <a:cubicBezTo>
                  <a:pt x="2715693" y="158536"/>
                  <a:pt x="2516110" y="134227"/>
                  <a:pt x="2407217" y="149989"/>
                </a:cubicBezTo>
                <a:cubicBezTo>
                  <a:pt x="2298324" y="165751"/>
                  <a:pt x="2026656" y="159402"/>
                  <a:pt x="1769159" y="149989"/>
                </a:cubicBezTo>
                <a:cubicBezTo>
                  <a:pt x="1511662" y="140576"/>
                  <a:pt x="1454084" y="157061"/>
                  <a:pt x="1247112" y="149989"/>
                </a:cubicBezTo>
                <a:cubicBezTo>
                  <a:pt x="1040140" y="142917"/>
                  <a:pt x="792186" y="125743"/>
                  <a:pt x="667060" y="149989"/>
                </a:cubicBezTo>
                <a:cubicBezTo>
                  <a:pt x="541934" y="174235"/>
                  <a:pt x="203624" y="11893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 name="TextBox 2">
            <a:extLst>
              <a:ext uri="{FF2B5EF4-FFF2-40B4-BE49-F238E27FC236}">
                <a16:creationId xmlns:a16="http://schemas.microsoft.com/office/drawing/2014/main" id="{565AC2E2-E7B3-C17C-C419-1CB2F6910788}"/>
              </a:ext>
            </a:extLst>
          </p:cNvPr>
          <p:cNvSpPr txBox="1"/>
          <p:nvPr/>
        </p:nvSpPr>
        <p:spPr>
          <a:xfrm>
            <a:off x="181717" y="452517"/>
            <a:ext cx="2040559" cy="369332"/>
          </a:xfrm>
          <a:prstGeom prst="rect">
            <a:avLst/>
          </a:prstGeom>
          <a:noFill/>
        </p:spPr>
        <p:txBody>
          <a:bodyPr wrap="none" rtlCol="0">
            <a:spAutoFit/>
          </a:bodyPr>
          <a:lstStyle/>
          <a:p>
            <a:r>
              <a:rPr lang="en-NO" dirty="0"/>
              <a:t>Create transaction</a:t>
            </a:r>
          </a:p>
        </p:txBody>
      </p:sp>
      <p:sp>
        <p:nvSpPr>
          <p:cNvPr id="12" name="TextBox 11">
            <a:extLst>
              <a:ext uri="{FF2B5EF4-FFF2-40B4-BE49-F238E27FC236}">
                <a16:creationId xmlns:a16="http://schemas.microsoft.com/office/drawing/2014/main" id="{FB98EE61-4C1A-D188-7C78-229D6269D583}"/>
              </a:ext>
            </a:extLst>
          </p:cNvPr>
          <p:cNvSpPr txBox="1"/>
          <p:nvPr/>
        </p:nvSpPr>
        <p:spPr>
          <a:xfrm>
            <a:off x="181717" y="1132057"/>
            <a:ext cx="1549527" cy="369332"/>
          </a:xfrm>
          <a:prstGeom prst="rect">
            <a:avLst/>
          </a:prstGeom>
          <a:noFill/>
        </p:spPr>
        <p:txBody>
          <a:bodyPr wrap="none" rtlCol="0">
            <a:spAutoFit/>
          </a:bodyPr>
          <a:lstStyle/>
          <a:p>
            <a:r>
              <a:rPr lang="en-NO" dirty="0"/>
              <a:t>Bonus payout</a:t>
            </a:r>
          </a:p>
        </p:txBody>
      </p:sp>
      <p:sp>
        <p:nvSpPr>
          <p:cNvPr id="15" name="Right Arrow 14">
            <a:extLst>
              <a:ext uri="{FF2B5EF4-FFF2-40B4-BE49-F238E27FC236}">
                <a16:creationId xmlns:a16="http://schemas.microsoft.com/office/drawing/2014/main" id="{95A4CDA8-D645-92A2-78F7-ABED67491AE4}"/>
              </a:ext>
            </a:extLst>
          </p:cNvPr>
          <p:cNvSpPr/>
          <p:nvPr/>
        </p:nvSpPr>
        <p:spPr>
          <a:xfrm>
            <a:off x="-285320" y="1336473"/>
            <a:ext cx="3046569" cy="299978"/>
          </a:xfrm>
          <a:custGeom>
            <a:avLst/>
            <a:gdLst>
              <a:gd name="connsiteX0" fmla="*/ 0 w 3046569"/>
              <a:gd name="connsiteY0" fmla="*/ 149989 h 299978"/>
              <a:gd name="connsiteX1" fmla="*/ 609055 w 3046569"/>
              <a:gd name="connsiteY1" fmla="*/ 149989 h 299978"/>
              <a:gd name="connsiteX2" fmla="*/ 1160104 w 3046569"/>
              <a:gd name="connsiteY2" fmla="*/ 149989 h 299978"/>
              <a:gd name="connsiteX3" fmla="*/ 1769159 w 3046569"/>
              <a:gd name="connsiteY3" fmla="*/ 149989 h 299978"/>
              <a:gd name="connsiteX4" fmla="*/ 2291206 w 3046569"/>
              <a:gd name="connsiteY4" fmla="*/ 149989 h 299978"/>
              <a:gd name="connsiteX5" fmla="*/ 2900261 w 3046569"/>
              <a:gd name="connsiteY5" fmla="*/ 149989 h 299978"/>
              <a:gd name="connsiteX6" fmla="*/ 2900261 w 3046569"/>
              <a:gd name="connsiteY6" fmla="*/ 0 h 299978"/>
              <a:gd name="connsiteX7" fmla="*/ 3046569 w 3046569"/>
              <a:gd name="connsiteY7" fmla="*/ 149989 h 299978"/>
              <a:gd name="connsiteX8" fmla="*/ 2900261 w 3046569"/>
              <a:gd name="connsiteY8" fmla="*/ 299978 h 299978"/>
              <a:gd name="connsiteX9" fmla="*/ 2900261 w 3046569"/>
              <a:gd name="connsiteY9" fmla="*/ 149989 h 299978"/>
              <a:gd name="connsiteX10" fmla="*/ 2320209 w 3046569"/>
              <a:gd name="connsiteY10" fmla="*/ 149989 h 299978"/>
              <a:gd name="connsiteX11" fmla="*/ 1740157 w 3046569"/>
              <a:gd name="connsiteY11" fmla="*/ 149989 h 299978"/>
              <a:gd name="connsiteX12" fmla="*/ 1189107 w 3046569"/>
              <a:gd name="connsiteY12" fmla="*/ 149989 h 299978"/>
              <a:gd name="connsiteX13" fmla="*/ 638057 w 3046569"/>
              <a:gd name="connsiteY13" fmla="*/ 149989 h 299978"/>
              <a:gd name="connsiteX14" fmla="*/ 0 w 3046569"/>
              <a:gd name="connsiteY14"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6569" h="299978" fill="none" extrusionOk="0">
                <a:moveTo>
                  <a:pt x="0" y="149989"/>
                </a:moveTo>
                <a:cubicBezTo>
                  <a:pt x="222221" y="143108"/>
                  <a:pt x="442996" y="144436"/>
                  <a:pt x="609055" y="149989"/>
                </a:cubicBezTo>
                <a:cubicBezTo>
                  <a:pt x="775115" y="155542"/>
                  <a:pt x="949078" y="136326"/>
                  <a:pt x="1160104" y="149989"/>
                </a:cubicBezTo>
                <a:cubicBezTo>
                  <a:pt x="1371130" y="163652"/>
                  <a:pt x="1602852" y="131336"/>
                  <a:pt x="1769159" y="149989"/>
                </a:cubicBezTo>
                <a:cubicBezTo>
                  <a:pt x="1935466" y="168642"/>
                  <a:pt x="2049966" y="135403"/>
                  <a:pt x="2291206" y="149989"/>
                </a:cubicBezTo>
                <a:cubicBezTo>
                  <a:pt x="2532446" y="164575"/>
                  <a:pt x="2690821" y="150290"/>
                  <a:pt x="2900261" y="149989"/>
                </a:cubicBezTo>
                <a:cubicBezTo>
                  <a:pt x="2894052" y="77393"/>
                  <a:pt x="2895935" y="37451"/>
                  <a:pt x="2900261" y="0"/>
                </a:cubicBezTo>
                <a:cubicBezTo>
                  <a:pt x="2962065" y="51748"/>
                  <a:pt x="3006603" y="102179"/>
                  <a:pt x="3046569" y="149989"/>
                </a:cubicBezTo>
                <a:cubicBezTo>
                  <a:pt x="3016147" y="182779"/>
                  <a:pt x="2970921" y="237539"/>
                  <a:pt x="2900261" y="299978"/>
                </a:cubicBezTo>
                <a:cubicBezTo>
                  <a:pt x="2899971" y="226517"/>
                  <a:pt x="2902668" y="197470"/>
                  <a:pt x="2900261" y="149989"/>
                </a:cubicBezTo>
                <a:cubicBezTo>
                  <a:pt x="2640660" y="142341"/>
                  <a:pt x="2446918" y="159459"/>
                  <a:pt x="2320209" y="149989"/>
                </a:cubicBezTo>
                <a:cubicBezTo>
                  <a:pt x="2193500" y="140519"/>
                  <a:pt x="1924175" y="165653"/>
                  <a:pt x="1740157" y="149989"/>
                </a:cubicBezTo>
                <a:cubicBezTo>
                  <a:pt x="1556139" y="134325"/>
                  <a:pt x="1310037" y="124502"/>
                  <a:pt x="1189107" y="149989"/>
                </a:cubicBezTo>
                <a:cubicBezTo>
                  <a:pt x="1068177" y="175477"/>
                  <a:pt x="824929" y="132687"/>
                  <a:pt x="638057" y="149989"/>
                </a:cubicBezTo>
                <a:cubicBezTo>
                  <a:pt x="451185" y="167292"/>
                  <a:pt x="217067" y="137483"/>
                  <a:pt x="0" y="149989"/>
                </a:cubicBezTo>
                <a:close/>
              </a:path>
              <a:path w="3046569" h="299978" stroke="0" extrusionOk="0">
                <a:moveTo>
                  <a:pt x="0" y="149989"/>
                </a:moveTo>
                <a:cubicBezTo>
                  <a:pt x="153777" y="131066"/>
                  <a:pt x="325997" y="145800"/>
                  <a:pt x="580052" y="149989"/>
                </a:cubicBezTo>
                <a:cubicBezTo>
                  <a:pt x="834107" y="154178"/>
                  <a:pt x="1048873" y="155112"/>
                  <a:pt x="1189107" y="149989"/>
                </a:cubicBezTo>
                <a:cubicBezTo>
                  <a:pt x="1329341" y="144866"/>
                  <a:pt x="1641562" y="158336"/>
                  <a:pt x="1769159" y="149989"/>
                </a:cubicBezTo>
                <a:cubicBezTo>
                  <a:pt x="1896756" y="141642"/>
                  <a:pt x="2114958" y="131354"/>
                  <a:pt x="2378214" y="149989"/>
                </a:cubicBezTo>
                <a:cubicBezTo>
                  <a:pt x="2641471" y="168624"/>
                  <a:pt x="2664867" y="173802"/>
                  <a:pt x="2900261" y="149989"/>
                </a:cubicBezTo>
                <a:cubicBezTo>
                  <a:pt x="2896312" y="82111"/>
                  <a:pt x="2898752" y="71080"/>
                  <a:pt x="2900261" y="0"/>
                </a:cubicBezTo>
                <a:cubicBezTo>
                  <a:pt x="2948697" y="35072"/>
                  <a:pt x="3008961" y="116706"/>
                  <a:pt x="3046569" y="149989"/>
                </a:cubicBezTo>
                <a:cubicBezTo>
                  <a:pt x="3002729" y="199737"/>
                  <a:pt x="2941250" y="262998"/>
                  <a:pt x="2900261" y="299978"/>
                </a:cubicBezTo>
                <a:cubicBezTo>
                  <a:pt x="2896566" y="240702"/>
                  <a:pt x="2902408" y="200538"/>
                  <a:pt x="2900261" y="149989"/>
                </a:cubicBezTo>
                <a:cubicBezTo>
                  <a:pt x="2715693" y="158536"/>
                  <a:pt x="2516110" y="134227"/>
                  <a:pt x="2407217" y="149989"/>
                </a:cubicBezTo>
                <a:cubicBezTo>
                  <a:pt x="2298324" y="165751"/>
                  <a:pt x="2026656" y="159402"/>
                  <a:pt x="1769159" y="149989"/>
                </a:cubicBezTo>
                <a:cubicBezTo>
                  <a:pt x="1511662" y="140576"/>
                  <a:pt x="1454084" y="157061"/>
                  <a:pt x="1247112" y="149989"/>
                </a:cubicBezTo>
                <a:cubicBezTo>
                  <a:pt x="1040140" y="142917"/>
                  <a:pt x="792186" y="125743"/>
                  <a:pt x="667060" y="149989"/>
                </a:cubicBezTo>
                <a:cubicBezTo>
                  <a:pt x="541934" y="174235"/>
                  <a:pt x="203624" y="11893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6" name="Rectangle 15">
            <a:extLst>
              <a:ext uri="{FF2B5EF4-FFF2-40B4-BE49-F238E27FC236}">
                <a16:creationId xmlns:a16="http://schemas.microsoft.com/office/drawing/2014/main" id="{099FEED3-651A-37E8-0322-259120DF7B10}"/>
              </a:ext>
            </a:extLst>
          </p:cNvPr>
          <p:cNvSpPr/>
          <p:nvPr/>
        </p:nvSpPr>
        <p:spPr>
          <a:xfrm>
            <a:off x="2368097" y="243840"/>
            <a:ext cx="4349695" cy="1645920"/>
          </a:xfrm>
          <a:custGeom>
            <a:avLst/>
            <a:gdLst>
              <a:gd name="connsiteX0" fmla="*/ 0 w 4349695"/>
              <a:gd name="connsiteY0" fmla="*/ 0 h 1645920"/>
              <a:gd name="connsiteX1" fmla="*/ 708379 w 4349695"/>
              <a:gd name="connsiteY1" fmla="*/ 0 h 1645920"/>
              <a:gd name="connsiteX2" fmla="*/ 1286267 w 4349695"/>
              <a:gd name="connsiteY2" fmla="*/ 0 h 1645920"/>
              <a:gd name="connsiteX3" fmla="*/ 1994646 w 4349695"/>
              <a:gd name="connsiteY3" fmla="*/ 0 h 1645920"/>
              <a:gd name="connsiteX4" fmla="*/ 2572534 w 4349695"/>
              <a:gd name="connsiteY4" fmla="*/ 0 h 1645920"/>
              <a:gd name="connsiteX5" fmla="*/ 3193919 w 4349695"/>
              <a:gd name="connsiteY5" fmla="*/ 0 h 1645920"/>
              <a:gd name="connsiteX6" fmla="*/ 3815304 w 4349695"/>
              <a:gd name="connsiteY6" fmla="*/ 0 h 1645920"/>
              <a:gd name="connsiteX7" fmla="*/ 4349695 w 4349695"/>
              <a:gd name="connsiteY7" fmla="*/ 0 h 1645920"/>
              <a:gd name="connsiteX8" fmla="*/ 4349695 w 4349695"/>
              <a:gd name="connsiteY8" fmla="*/ 548640 h 1645920"/>
              <a:gd name="connsiteX9" fmla="*/ 4349695 w 4349695"/>
              <a:gd name="connsiteY9" fmla="*/ 1047902 h 1645920"/>
              <a:gd name="connsiteX10" fmla="*/ 4349695 w 4349695"/>
              <a:gd name="connsiteY10" fmla="*/ 1645920 h 1645920"/>
              <a:gd name="connsiteX11" fmla="*/ 3684813 w 4349695"/>
              <a:gd name="connsiteY11" fmla="*/ 1645920 h 1645920"/>
              <a:gd name="connsiteX12" fmla="*/ 3063428 w 4349695"/>
              <a:gd name="connsiteY12" fmla="*/ 1645920 h 1645920"/>
              <a:gd name="connsiteX13" fmla="*/ 2442043 w 4349695"/>
              <a:gd name="connsiteY13" fmla="*/ 1645920 h 1645920"/>
              <a:gd name="connsiteX14" fmla="*/ 1777161 w 4349695"/>
              <a:gd name="connsiteY14" fmla="*/ 1645920 h 1645920"/>
              <a:gd name="connsiteX15" fmla="*/ 1068782 w 4349695"/>
              <a:gd name="connsiteY15" fmla="*/ 1645920 h 1645920"/>
              <a:gd name="connsiteX16" fmla="*/ 0 w 4349695"/>
              <a:gd name="connsiteY16" fmla="*/ 1645920 h 1645920"/>
              <a:gd name="connsiteX17" fmla="*/ 0 w 4349695"/>
              <a:gd name="connsiteY17" fmla="*/ 1064362 h 1645920"/>
              <a:gd name="connsiteX18" fmla="*/ 0 w 4349695"/>
              <a:gd name="connsiteY18" fmla="*/ 515722 h 1645920"/>
              <a:gd name="connsiteX19" fmla="*/ 0 w 4349695"/>
              <a:gd name="connsiteY19"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49695" h="1645920" extrusionOk="0">
                <a:moveTo>
                  <a:pt x="0" y="0"/>
                </a:moveTo>
                <a:cubicBezTo>
                  <a:pt x="319137" y="-20341"/>
                  <a:pt x="532406" y="-32116"/>
                  <a:pt x="708379" y="0"/>
                </a:cubicBezTo>
                <a:cubicBezTo>
                  <a:pt x="884352" y="32116"/>
                  <a:pt x="1039439" y="18807"/>
                  <a:pt x="1286267" y="0"/>
                </a:cubicBezTo>
                <a:cubicBezTo>
                  <a:pt x="1533095" y="-18807"/>
                  <a:pt x="1766618" y="21573"/>
                  <a:pt x="1994646" y="0"/>
                </a:cubicBezTo>
                <a:cubicBezTo>
                  <a:pt x="2222674" y="-21573"/>
                  <a:pt x="2391449" y="-591"/>
                  <a:pt x="2572534" y="0"/>
                </a:cubicBezTo>
                <a:cubicBezTo>
                  <a:pt x="2753619" y="591"/>
                  <a:pt x="2926669" y="-14203"/>
                  <a:pt x="3193919" y="0"/>
                </a:cubicBezTo>
                <a:cubicBezTo>
                  <a:pt x="3461169" y="14203"/>
                  <a:pt x="3660040" y="-9228"/>
                  <a:pt x="3815304" y="0"/>
                </a:cubicBezTo>
                <a:cubicBezTo>
                  <a:pt x="3970569" y="9228"/>
                  <a:pt x="4111921" y="-22403"/>
                  <a:pt x="4349695" y="0"/>
                </a:cubicBezTo>
                <a:cubicBezTo>
                  <a:pt x="4331245" y="176654"/>
                  <a:pt x="4362490" y="376531"/>
                  <a:pt x="4349695" y="548640"/>
                </a:cubicBezTo>
                <a:cubicBezTo>
                  <a:pt x="4336900" y="720749"/>
                  <a:pt x="4358937" y="861331"/>
                  <a:pt x="4349695" y="1047902"/>
                </a:cubicBezTo>
                <a:cubicBezTo>
                  <a:pt x="4340453" y="1234473"/>
                  <a:pt x="4328970" y="1421265"/>
                  <a:pt x="4349695" y="1645920"/>
                </a:cubicBezTo>
                <a:cubicBezTo>
                  <a:pt x="4063173" y="1644758"/>
                  <a:pt x="3882128" y="1637722"/>
                  <a:pt x="3684813" y="1645920"/>
                </a:cubicBezTo>
                <a:cubicBezTo>
                  <a:pt x="3487498" y="1654118"/>
                  <a:pt x="3335823" y="1668807"/>
                  <a:pt x="3063428" y="1645920"/>
                </a:cubicBezTo>
                <a:cubicBezTo>
                  <a:pt x="2791033" y="1623033"/>
                  <a:pt x="2659833" y="1649325"/>
                  <a:pt x="2442043" y="1645920"/>
                </a:cubicBezTo>
                <a:cubicBezTo>
                  <a:pt x="2224254" y="1642515"/>
                  <a:pt x="1913762" y="1633499"/>
                  <a:pt x="1777161" y="1645920"/>
                </a:cubicBezTo>
                <a:cubicBezTo>
                  <a:pt x="1640560" y="1658341"/>
                  <a:pt x="1225844" y="1668011"/>
                  <a:pt x="1068782" y="1645920"/>
                </a:cubicBezTo>
                <a:cubicBezTo>
                  <a:pt x="911720" y="1623829"/>
                  <a:pt x="460879" y="1675335"/>
                  <a:pt x="0" y="1645920"/>
                </a:cubicBezTo>
                <a:cubicBezTo>
                  <a:pt x="14113" y="1382125"/>
                  <a:pt x="-6967" y="1289076"/>
                  <a:pt x="0" y="1064362"/>
                </a:cubicBezTo>
                <a:cubicBezTo>
                  <a:pt x="6967" y="839648"/>
                  <a:pt x="-613" y="730078"/>
                  <a:pt x="0" y="515722"/>
                </a:cubicBezTo>
                <a:cubicBezTo>
                  <a:pt x="613" y="301366"/>
                  <a:pt x="25267" y="166705"/>
                  <a:pt x="0" y="0"/>
                </a:cubicBezTo>
                <a:close/>
              </a:path>
            </a:pathLst>
          </a:custGeom>
          <a:noFill/>
          <a:ln w="28575">
            <a:prstDash val="sysDot"/>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Application layer</a:t>
            </a:r>
          </a:p>
        </p:txBody>
      </p:sp>
      <p:sp>
        <p:nvSpPr>
          <p:cNvPr id="6" name="Rectangle 5">
            <a:extLst>
              <a:ext uri="{FF2B5EF4-FFF2-40B4-BE49-F238E27FC236}">
                <a16:creationId xmlns:a16="http://schemas.microsoft.com/office/drawing/2014/main" id="{3672DDE3-14AF-1439-50BA-922028C124D3}"/>
              </a:ext>
            </a:extLst>
          </p:cNvPr>
          <p:cNvSpPr/>
          <p:nvPr/>
        </p:nvSpPr>
        <p:spPr>
          <a:xfrm>
            <a:off x="1069918" y="3833467"/>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7" name="Rectangle 6">
            <a:extLst>
              <a:ext uri="{FF2B5EF4-FFF2-40B4-BE49-F238E27FC236}">
                <a16:creationId xmlns:a16="http://schemas.microsoft.com/office/drawing/2014/main" id="{DD262258-8752-D7A8-344C-50A085162336}"/>
              </a:ext>
            </a:extLst>
          </p:cNvPr>
          <p:cNvSpPr/>
          <p:nvPr/>
        </p:nvSpPr>
        <p:spPr>
          <a:xfrm>
            <a:off x="1067840" y="4699996"/>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AccountRepository</a:t>
            </a:r>
          </a:p>
        </p:txBody>
      </p:sp>
      <p:sp>
        <p:nvSpPr>
          <p:cNvPr id="8" name="Rectangle 7">
            <a:extLst>
              <a:ext uri="{FF2B5EF4-FFF2-40B4-BE49-F238E27FC236}">
                <a16:creationId xmlns:a16="http://schemas.microsoft.com/office/drawing/2014/main" id="{A9C1B012-74D7-98C6-7F3A-14BE72919410}"/>
              </a:ext>
            </a:extLst>
          </p:cNvPr>
          <p:cNvSpPr/>
          <p:nvPr/>
        </p:nvSpPr>
        <p:spPr>
          <a:xfrm>
            <a:off x="1067840" y="5453585"/>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BonusRepository</a:t>
            </a:r>
          </a:p>
        </p:txBody>
      </p:sp>
      <p:sp>
        <p:nvSpPr>
          <p:cNvPr id="9" name="Rectangle 8">
            <a:extLst>
              <a:ext uri="{FF2B5EF4-FFF2-40B4-BE49-F238E27FC236}">
                <a16:creationId xmlns:a16="http://schemas.microsoft.com/office/drawing/2014/main" id="{6A25A1FB-EA61-C39A-A10E-1467247203F8}"/>
              </a:ext>
            </a:extLst>
          </p:cNvPr>
          <p:cNvSpPr/>
          <p:nvPr/>
        </p:nvSpPr>
        <p:spPr>
          <a:xfrm>
            <a:off x="736273" y="3429000"/>
            <a:ext cx="3263647" cy="2772964"/>
          </a:xfrm>
          <a:custGeom>
            <a:avLst/>
            <a:gdLst>
              <a:gd name="connsiteX0" fmla="*/ 0 w 3263647"/>
              <a:gd name="connsiteY0" fmla="*/ 0 h 2772964"/>
              <a:gd name="connsiteX1" fmla="*/ 718002 w 3263647"/>
              <a:gd name="connsiteY1" fmla="*/ 0 h 2772964"/>
              <a:gd name="connsiteX2" fmla="*/ 1338095 w 3263647"/>
              <a:gd name="connsiteY2" fmla="*/ 0 h 2772964"/>
              <a:gd name="connsiteX3" fmla="*/ 2056098 w 3263647"/>
              <a:gd name="connsiteY3" fmla="*/ 0 h 2772964"/>
              <a:gd name="connsiteX4" fmla="*/ 2676191 w 3263647"/>
              <a:gd name="connsiteY4" fmla="*/ 0 h 2772964"/>
              <a:gd name="connsiteX5" fmla="*/ 3263647 w 3263647"/>
              <a:gd name="connsiteY5" fmla="*/ 0 h 2772964"/>
              <a:gd name="connsiteX6" fmla="*/ 3263647 w 3263647"/>
              <a:gd name="connsiteY6" fmla="*/ 693241 h 2772964"/>
              <a:gd name="connsiteX7" fmla="*/ 3263647 w 3263647"/>
              <a:gd name="connsiteY7" fmla="*/ 1331023 h 2772964"/>
              <a:gd name="connsiteX8" fmla="*/ 3263647 w 3263647"/>
              <a:gd name="connsiteY8" fmla="*/ 1941075 h 2772964"/>
              <a:gd name="connsiteX9" fmla="*/ 3263647 w 3263647"/>
              <a:gd name="connsiteY9" fmla="*/ 2772964 h 2772964"/>
              <a:gd name="connsiteX10" fmla="*/ 2643554 w 3263647"/>
              <a:gd name="connsiteY10" fmla="*/ 2772964 h 2772964"/>
              <a:gd name="connsiteX11" fmla="*/ 2088734 w 3263647"/>
              <a:gd name="connsiteY11" fmla="*/ 2772964 h 2772964"/>
              <a:gd name="connsiteX12" fmla="*/ 1436005 w 3263647"/>
              <a:gd name="connsiteY12" fmla="*/ 2772964 h 2772964"/>
              <a:gd name="connsiteX13" fmla="*/ 783275 w 3263647"/>
              <a:gd name="connsiteY13" fmla="*/ 2772964 h 2772964"/>
              <a:gd name="connsiteX14" fmla="*/ 0 w 3263647"/>
              <a:gd name="connsiteY14" fmla="*/ 2772964 h 2772964"/>
              <a:gd name="connsiteX15" fmla="*/ 0 w 3263647"/>
              <a:gd name="connsiteY15" fmla="*/ 2024264 h 2772964"/>
              <a:gd name="connsiteX16" fmla="*/ 0 w 3263647"/>
              <a:gd name="connsiteY16" fmla="*/ 1275563 h 2772964"/>
              <a:gd name="connsiteX17" fmla="*/ 0 w 3263647"/>
              <a:gd name="connsiteY17" fmla="*/ 0 h 277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3647" h="2772964" extrusionOk="0">
                <a:moveTo>
                  <a:pt x="0" y="0"/>
                </a:moveTo>
                <a:cubicBezTo>
                  <a:pt x="335190" y="22122"/>
                  <a:pt x="534258" y="-25867"/>
                  <a:pt x="718002" y="0"/>
                </a:cubicBezTo>
                <a:cubicBezTo>
                  <a:pt x="901746" y="25867"/>
                  <a:pt x="1064596" y="-19675"/>
                  <a:pt x="1338095" y="0"/>
                </a:cubicBezTo>
                <a:cubicBezTo>
                  <a:pt x="1611594" y="19675"/>
                  <a:pt x="1795969" y="-31739"/>
                  <a:pt x="2056098" y="0"/>
                </a:cubicBezTo>
                <a:cubicBezTo>
                  <a:pt x="2316227" y="31739"/>
                  <a:pt x="2474057" y="12688"/>
                  <a:pt x="2676191" y="0"/>
                </a:cubicBezTo>
                <a:cubicBezTo>
                  <a:pt x="2878325" y="-12688"/>
                  <a:pt x="3089448" y="1755"/>
                  <a:pt x="3263647" y="0"/>
                </a:cubicBezTo>
                <a:cubicBezTo>
                  <a:pt x="3251025" y="232189"/>
                  <a:pt x="3268893" y="358882"/>
                  <a:pt x="3263647" y="693241"/>
                </a:cubicBezTo>
                <a:cubicBezTo>
                  <a:pt x="3258401" y="1027600"/>
                  <a:pt x="3272267" y="1066349"/>
                  <a:pt x="3263647" y="1331023"/>
                </a:cubicBezTo>
                <a:cubicBezTo>
                  <a:pt x="3255027" y="1595697"/>
                  <a:pt x="3271109" y="1764559"/>
                  <a:pt x="3263647" y="1941075"/>
                </a:cubicBezTo>
                <a:cubicBezTo>
                  <a:pt x="3256185" y="2117591"/>
                  <a:pt x="3269800" y="2520849"/>
                  <a:pt x="3263647" y="2772964"/>
                </a:cubicBezTo>
                <a:cubicBezTo>
                  <a:pt x="3079076" y="2752314"/>
                  <a:pt x="2842994" y="2778152"/>
                  <a:pt x="2643554" y="2772964"/>
                </a:cubicBezTo>
                <a:cubicBezTo>
                  <a:pt x="2444114" y="2767776"/>
                  <a:pt x="2216219" y="2757764"/>
                  <a:pt x="2088734" y="2772964"/>
                </a:cubicBezTo>
                <a:cubicBezTo>
                  <a:pt x="1961249" y="2788164"/>
                  <a:pt x="1721010" y="2777835"/>
                  <a:pt x="1436005" y="2772964"/>
                </a:cubicBezTo>
                <a:cubicBezTo>
                  <a:pt x="1151000" y="2768093"/>
                  <a:pt x="1046045" y="2795473"/>
                  <a:pt x="783275" y="2772964"/>
                </a:cubicBezTo>
                <a:cubicBezTo>
                  <a:pt x="520505" y="2750456"/>
                  <a:pt x="332402" y="2783280"/>
                  <a:pt x="0" y="2772964"/>
                </a:cubicBezTo>
                <a:cubicBezTo>
                  <a:pt x="35679" y="2570944"/>
                  <a:pt x="13778" y="2292696"/>
                  <a:pt x="0" y="2024264"/>
                </a:cubicBezTo>
                <a:cubicBezTo>
                  <a:pt x="-13778" y="1755832"/>
                  <a:pt x="-33933" y="1484764"/>
                  <a:pt x="0" y="1275563"/>
                </a:cubicBezTo>
                <a:cubicBezTo>
                  <a:pt x="33933" y="1066362"/>
                  <a:pt x="31377" y="584826"/>
                  <a:pt x="0" y="0"/>
                </a:cubicBezTo>
                <a:close/>
              </a:path>
            </a:pathLst>
          </a:custGeom>
          <a:noFill/>
          <a:ln w="28575">
            <a:prstDash val="sysDot"/>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Database layer</a:t>
            </a:r>
          </a:p>
        </p:txBody>
      </p:sp>
      <p:sp>
        <p:nvSpPr>
          <p:cNvPr id="10" name="Right Arrow 9">
            <a:extLst>
              <a:ext uri="{FF2B5EF4-FFF2-40B4-BE49-F238E27FC236}">
                <a16:creationId xmlns:a16="http://schemas.microsoft.com/office/drawing/2014/main" id="{1ED26BB7-145F-0654-6EDB-9125A014E358}"/>
              </a:ext>
            </a:extLst>
          </p:cNvPr>
          <p:cNvSpPr/>
          <p:nvPr/>
        </p:nvSpPr>
        <p:spPr>
          <a:xfrm rot="7825240">
            <a:off x="2925829" y="2485786"/>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pic>
        <p:nvPicPr>
          <p:cNvPr id="11" name="Picture 2" descr="Vi heter nå bspoke">
            <a:extLst>
              <a:ext uri="{FF2B5EF4-FFF2-40B4-BE49-F238E27FC236}">
                <a16:creationId xmlns:a16="http://schemas.microsoft.com/office/drawing/2014/main" id="{F44D92D0-C7B0-40C1-880A-8AE18C27B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587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F4A3BB-78EE-7785-97D5-89AE040C9347}"/>
              </a:ext>
            </a:extLst>
          </p:cNvPr>
          <p:cNvSpPr/>
          <p:nvPr/>
        </p:nvSpPr>
        <p:spPr>
          <a:xfrm>
            <a:off x="2761250" y="672807"/>
            <a:ext cx="3563387" cy="393993"/>
          </a:xfrm>
          <a:custGeom>
            <a:avLst/>
            <a:gdLst>
              <a:gd name="connsiteX0" fmla="*/ 0 w 3563387"/>
              <a:gd name="connsiteY0" fmla="*/ 0 h 393993"/>
              <a:gd name="connsiteX1" fmla="*/ 665166 w 3563387"/>
              <a:gd name="connsiteY1" fmla="*/ 0 h 393993"/>
              <a:gd name="connsiteX2" fmla="*/ 1223430 w 3563387"/>
              <a:gd name="connsiteY2" fmla="*/ 0 h 393993"/>
              <a:gd name="connsiteX3" fmla="*/ 1888595 w 3563387"/>
              <a:gd name="connsiteY3" fmla="*/ 0 h 393993"/>
              <a:gd name="connsiteX4" fmla="*/ 2446859 w 3563387"/>
              <a:gd name="connsiteY4" fmla="*/ 0 h 393993"/>
              <a:gd name="connsiteX5" fmla="*/ 3040757 w 3563387"/>
              <a:gd name="connsiteY5" fmla="*/ 0 h 393993"/>
              <a:gd name="connsiteX6" fmla="*/ 3563387 w 3563387"/>
              <a:gd name="connsiteY6" fmla="*/ 0 h 393993"/>
              <a:gd name="connsiteX7" fmla="*/ 3563387 w 3563387"/>
              <a:gd name="connsiteY7" fmla="*/ 393993 h 393993"/>
              <a:gd name="connsiteX8" fmla="*/ 3076391 w 3563387"/>
              <a:gd name="connsiteY8" fmla="*/ 393993 h 393993"/>
              <a:gd name="connsiteX9" fmla="*/ 2518127 w 3563387"/>
              <a:gd name="connsiteY9" fmla="*/ 393993 h 393993"/>
              <a:gd name="connsiteX10" fmla="*/ 1852961 w 3563387"/>
              <a:gd name="connsiteY10" fmla="*/ 393993 h 393993"/>
              <a:gd name="connsiteX11" fmla="*/ 1365965 w 3563387"/>
              <a:gd name="connsiteY11" fmla="*/ 393993 h 393993"/>
              <a:gd name="connsiteX12" fmla="*/ 772067 w 3563387"/>
              <a:gd name="connsiteY12" fmla="*/ 393993 h 393993"/>
              <a:gd name="connsiteX13" fmla="*/ 0 w 3563387"/>
              <a:gd name="connsiteY13" fmla="*/ 393993 h 393993"/>
              <a:gd name="connsiteX14" fmla="*/ 0 w 3563387"/>
              <a:gd name="connsiteY14" fmla="*/ 0 h 39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3387" h="393993" extrusionOk="0">
                <a:moveTo>
                  <a:pt x="0" y="0"/>
                </a:moveTo>
                <a:cubicBezTo>
                  <a:pt x="280625" y="3841"/>
                  <a:pt x="527046" y="-21302"/>
                  <a:pt x="665166" y="0"/>
                </a:cubicBezTo>
                <a:cubicBezTo>
                  <a:pt x="803286" y="21302"/>
                  <a:pt x="1039243" y="-8038"/>
                  <a:pt x="1223430" y="0"/>
                </a:cubicBezTo>
                <a:cubicBezTo>
                  <a:pt x="1407617" y="8038"/>
                  <a:pt x="1701877" y="11686"/>
                  <a:pt x="1888595" y="0"/>
                </a:cubicBezTo>
                <a:cubicBezTo>
                  <a:pt x="2075313" y="-11686"/>
                  <a:pt x="2304029" y="-6850"/>
                  <a:pt x="2446859" y="0"/>
                </a:cubicBezTo>
                <a:cubicBezTo>
                  <a:pt x="2589689" y="6850"/>
                  <a:pt x="2759842" y="-15095"/>
                  <a:pt x="3040757" y="0"/>
                </a:cubicBezTo>
                <a:cubicBezTo>
                  <a:pt x="3321672" y="15095"/>
                  <a:pt x="3409623" y="-21454"/>
                  <a:pt x="3563387" y="0"/>
                </a:cubicBezTo>
                <a:cubicBezTo>
                  <a:pt x="3582633" y="106717"/>
                  <a:pt x="3582986" y="280976"/>
                  <a:pt x="3563387" y="393993"/>
                </a:cubicBezTo>
                <a:cubicBezTo>
                  <a:pt x="3420121" y="390909"/>
                  <a:pt x="3185577" y="408986"/>
                  <a:pt x="3076391" y="393993"/>
                </a:cubicBezTo>
                <a:cubicBezTo>
                  <a:pt x="2967205" y="379000"/>
                  <a:pt x="2692901" y="372898"/>
                  <a:pt x="2518127" y="393993"/>
                </a:cubicBezTo>
                <a:cubicBezTo>
                  <a:pt x="2343353" y="415088"/>
                  <a:pt x="1987985" y="415768"/>
                  <a:pt x="1852961" y="393993"/>
                </a:cubicBezTo>
                <a:cubicBezTo>
                  <a:pt x="1717937" y="372218"/>
                  <a:pt x="1539948" y="406975"/>
                  <a:pt x="1365965" y="393993"/>
                </a:cubicBezTo>
                <a:cubicBezTo>
                  <a:pt x="1191982" y="381011"/>
                  <a:pt x="903306" y="389329"/>
                  <a:pt x="772067" y="393993"/>
                </a:cubicBezTo>
                <a:cubicBezTo>
                  <a:pt x="640828" y="398657"/>
                  <a:pt x="195010" y="395175"/>
                  <a:pt x="0" y="393993"/>
                </a:cubicBezTo>
                <a:cubicBezTo>
                  <a:pt x="746" y="211445"/>
                  <a:pt x="-7969" y="179661"/>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CreateTransactionUseCase</a:t>
            </a:r>
          </a:p>
        </p:txBody>
      </p:sp>
      <p:sp>
        <p:nvSpPr>
          <p:cNvPr id="5" name="Rectangle 4">
            <a:extLst>
              <a:ext uri="{FF2B5EF4-FFF2-40B4-BE49-F238E27FC236}">
                <a16:creationId xmlns:a16="http://schemas.microsoft.com/office/drawing/2014/main" id="{1CC9E491-6210-133C-91B5-D5778EBD1EAF}"/>
              </a:ext>
            </a:extLst>
          </p:cNvPr>
          <p:cNvSpPr/>
          <p:nvPr/>
        </p:nvSpPr>
        <p:spPr>
          <a:xfrm>
            <a:off x="2761249" y="1242458"/>
            <a:ext cx="3563387" cy="393993"/>
          </a:xfrm>
          <a:custGeom>
            <a:avLst/>
            <a:gdLst>
              <a:gd name="connsiteX0" fmla="*/ 0 w 3563387"/>
              <a:gd name="connsiteY0" fmla="*/ 0 h 393993"/>
              <a:gd name="connsiteX1" fmla="*/ 665166 w 3563387"/>
              <a:gd name="connsiteY1" fmla="*/ 0 h 393993"/>
              <a:gd name="connsiteX2" fmla="*/ 1223430 w 3563387"/>
              <a:gd name="connsiteY2" fmla="*/ 0 h 393993"/>
              <a:gd name="connsiteX3" fmla="*/ 1888595 w 3563387"/>
              <a:gd name="connsiteY3" fmla="*/ 0 h 393993"/>
              <a:gd name="connsiteX4" fmla="*/ 2446859 w 3563387"/>
              <a:gd name="connsiteY4" fmla="*/ 0 h 393993"/>
              <a:gd name="connsiteX5" fmla="*/ 3040757 w 3563387"/>
              <a:gd name="connsiteY5" fmla="*/ 0 h 393993"/>
              <a:gd name="connsiteX6" fmla="*/ 3563387 w 3563387"/>
              <a:gd name="connsiteY6" fmla="*/ 0 h 393993"/>
              <a:gd name="connsiteX7" fmla="*/ 3563387 w 3563387"/>
              <a:gd name="connsiteY7" fmla="*/ 393993 h 393993"/>
              <a:gd name="connsiteX8" fmla="*/ 3076391 w 3563387"/>
              <a:gd name="connsiteY8" fmla="*/ 393993 h 393993"/>
              <a:gd name="connsiteX9" fmla="*/ 2518127 w 3563387"/>
              <a:gd name="connsiteY9" fmla="*/ 393993 h 393993"/>
              <a:gd name="connsiteX10" fmla="*/ 1852961 w 3563387"/>
              <a:gd name="connsiteY10" fmla="*/ 393993 h 393993"/>
              <a:gd name="connsiteX11" fmla="*/ 1365965 w 3563387"/>
              <a:gd name="connsiteY11" fmla="*/ 393993 h 393993"/>
              <a:gd name="connsiteX12" fmla="*/ 772067 w 3563387"/>
              <a:gd name="connsiteY12" fmla="*/ 393993 h 393993"/>
              <a:gd name="connsiteX13" fmla="*/ 0 w 3563387"/>
              <a:gd name="connsiteY13" fmla="*/ 393993 h 393993"/>
              <a:gd name="connsiteX14" fmla="*/ 0 w 3563387"/>
              <a:gd name="connsiteY14" fmla="*/ 0 h 39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3387" h="393993" extrusionOk="0">
                <a:moveTo>
                  <a:pt x="0" y="0"/>
                </a:moveTo>
                <a:cubicBezTo>
                  <a:pt x="280625" y="3841"/>
                  <a:pt x="527046" y="-21302"/>
                  <a:pt x="665166" y="0"/>
                </a:cubicBezTo>
                <a:cubicBezTo>
                  <a:pt x="803286" y="21302"/>
                  <a:pt x="1039243" y="-8038"/>
                  <a:pt x="1223430" y="0"/>
                </a:cubicBezTo>
                <a:cubicBezTo>
                  <a:pt x="1407617" y="8038"/>
                  <a:pt x="1701877" y="11686"/>
                  <a:pt x="1888595" y="0"/>
                </a:cubicBezTo>
                <a:cubicBezTo>
                  <a:pt x="2075313" y="-11686"/>
                  <a:pt x="2304029" y="-6850"/>
                  <a:pt x="2446859" y="0"/>
                </a:cubicBezTo>
                <a:cubicBezTo>
                  <a:pt x="2589689" y="6850"/>
                  <a:pt x="2759842" y="-15095"/>
                  <a:pt x="3040757" y="0"/>
                </a:cubicBezTo>
                <a:cubicBezTo>
                  <a:pt x="3321672" y="15095"/>
                  <a:pt x="3409623" y="-21454"/>
                  <a:pt x="3563387" y="0"/>
                </a:cubicBezTo>
                <a:cubicBezTo>
                  <a:pt x="3582633" y="106717"/>
                  <a:pt x="3582986" y="280976"/>
                  <a:pt x="3563387" y="393993"/>
                </a:cubicBezTo>
                <a:cubicBezTo>
                  <a:pt x="3420121" y="390909"/>
                  <a:pt x="3185577" y="408986"/>
                  <a:pt x="3076391" y="393993"/>
                </a:cubicBezTo>
                <a:cubicBezTo>
                  <a:pt x="2967205" y="379000"/>
                  <a:pt x="2692901" y="372898"/>
                  <a:pt x="2518127" y="393993"/>
                </a:cubicBezTo>
                <a:cubicBezTo>
                  <a:pt x="2343353" y="415088"/>
                  <a:pt x="1987985" y="415768"/>
                  <a:pt x="1852961" y="393993"/>
                </a:cubicBezTo>
                <a:cubicBezTo>
                  <a:pt x="1717937" y="372218"/>
                  <a:pt x="1539948" y="406975"/>
                  <a:pt x="1365965" y="393993"/>
                </a:cubicBezTo>
                <a:cubicBezTo>
                  <a:pt x="1191982" y="381011"/>
                  <a:pt x="903306" y="389329"/>
                  <a:pt x="772067" y="393993"/>
                </a:cubicBezTo>
                <a:cubicBezTo>
                  <a:pt x="640828" y="398657"/>
                  <a:pt x="195010" y="395175"/>
                  <a:pt x="0" y="393993"/>
                </a:cubicBezTo>
                <a:cubicBezTo>
                  <a:pt x="746" y="211445"/>
                  <a:pt x="-7969" y="179661"/>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BonusPayoutUseCase</a:t>
            </a:r>
          </a:p>
        </p:txBody>
      </p:sp>
      <p:sp>
        <p:nvSpPr>
          <p:cNvPr id="13" name="Rectangle 12">
            <a:extLst>
              <a:ext uri="{FF2B5EF4-FFF2-40B4-BE49-F238E27FC236}">
                <a16:creationId xmlns:a16="http://schemas.microsoft.com/office/drawing/2014/main" id="{9B6047CD-BEAB-8D31-6176-95C42DF2A147}"/>
              </a:ext>
            </a:extLst>
          </p:cNvPr>
          <p:cNvSpPr/>
          <p:nvPr/>
        </p:nvSpPr>
        <p:spPr>
          <a:xfrm>
            <a:off x="5525209" y="3810043"/>
            <a:ext cx="3070264" cy="573845"/>
          </a:xfrm>
          <a:custGeom>
            <a:avLst/>
            <a:gdLst>
              <a:gd name="connsiteX0" fmla="*/ 0 w 3070264"/>
              <a:gd name="connsiteY0" fmla="*/ 0 h 573845"/>
              <a:gd name="connsiteX1" fmla="*/ 675458 w 3070264"/>
              <a:gd name="connsiteY1" fmla="*/ 0 h 573845"/>
              <a:gd name="connsiteX2" fmla="*/ 1258808 w 3070264"/>
              <a:gd name="connsiteY2" fmla="*/ 0 h 573845"/>
              <a:gd name="connsiteX3" fmla="*/ 1934266 w 3070264"/>
              <a:gd name="connsiteY3" fmla="*/ 0 h 573845"/>
              <a:gd name="connsiteX4" fmla="*/ 2517616 w 3070264"/>
              <a:gd name="connsiteY4" fmla="*/ 0 h 573845"/>
              <a:gd name="connsiteX5" fmla="*/ 3070264 w 3070264"/>
              <a:gd name="connsiteY5" fmla="*/ 0 h 573845"/>
              <a:gd name="connsiteX6" fmla="*/ 3070264 w 3070264"/>
              <a:gd name="connsiteY6" fmla="*/ 573845 h 573845"/>
              <a:gd name="connsiteX7" fmla="*/ 2517616 w 3070264"/>
              <a:gd name="connsiteY7" fmla="*/ 573845 h 573845"/>
              <a:gd name="connsiteX8" fmla="*/ 1903564 w 3070264"/>
              <a:gd name="connsiteY8" fmla="*/ 573845 h 573845"/>
              <a:gd name="connsiteX9" fmla="*/ 1320214 w 3070264"/>
              <a:gd name="connsiteY9" fmla="*/ 573845 h 573845"/>
              <a:gd name="connsiteX10" fmla="*/ 644755 w 3070264"/>
              <a:gd name="connsiteY10" fmla="*/ 573845 h 573845"/>
              <a:gd name="connsiteX11" fmla="*/ 0 w 3070264"/>
              <a:gd name="connsiteY11" fmla="*/ 573845 h 573845"/>
              <a:gd name="connsiteX12" fmla="*/ 0 w 3070264"/>
              <a:gd name="connsiteY12" fmla="*/ 0 h 5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264" h="573845" extrusionOk="0">
                <a:moveTo>
                  <a:pt x="0" y="0"/>
                </a:moveTo>
                <a:cubicBezTo>
                  <a:pt x="235547" y="-3519"/>
                  <a:pt x="379189" y="-15411"/>
                  <a:pt x="675458" y="0"/>
                </a:cubicBezTo>
                <a:cubicBezTo>
                  <a:pt x="971727" y="15411"/>
                  <a:pt x="974989" y="4710"/>
                  <a:pt x="1258808" y="0"/>
                </a:cubicBezTo>
                <a:cubicBezTo>
                  <a:pt x="1542627" y="-4710"/>
                  <a:pt x="1733652" y="5837"/>
                  <a:pt x="1934266" y="0"/>
                </a:cubicBezTo>
                <a:cubicBezTo>
                  <a:pt x="2134880" y="-5837"/>
                  <a:pt x="2233619" y="20271"/>
                  <a:pt x="2517616" y="0"/>
                </a:cubicBezTo>
                <a:cubicBezTo>
                  <a:pt x="2801613" y="-20271"/>
                  <a:pt x="2852136" y="13006"/>
                  <a:pt x="3070264" y="0"/>
                </a:cubicBezTo>
                <a:cubicBezTo>
                  <a:pt x="3061783" y="248935"/>
                  <a:pt x="3066593" y="341407"/>
                  <a:pt x="3070264" y="573845"/>
                </a:cubicBezTo>
                <a:cubicBezTo>
                  <a:pt x="2809339" y="572897"/>
                  <a:pt x="2695232" y="573701"/>
                  <a:pt x="2517616" y="573845"/>
                </a:cubicBezTo>
                <a:cubicBezTo>
                  <a:pt x="2340000" y="573989"/>
                  <a:pt x="2126374" y="561433"/>
                  <a:pt x="1903564" y="573845"/>
                </a:cubicBezTo>
                <a:cubicBezTo>
                  <a:pt x="1680754" y="586257"/>
                  <a:pt x="1466127" y="595577"/>
                  <a:pt x="1320214" y="573845"/>
                </a:cubicBezTo>
                <a:cubicBezTo>
                  <a:pt x="1174301" y="552114"/>
                  <a:pt x="843511" y="550407"/>
                  <a:pt x="644755" y="573845"/>
                </a:cubicBezTo>
                <a:cubicBezTo>
                  <a:pt x="445999" y="597283"/>
                  <a:pt x="287611" y="599592"/>
                  <a:pt x="0" y="573845"/>
                </a:cubicBezTo>
                <a:cubicBezTo>
                  <a:pt x="-2499" y="326408"/>
                  <a:pt x="1569" y="19815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TransactionRootAggregate</a:t>
            </a:r>
          </a:p>
        </p:txBody>
      </p:sp>
      <p:sp>
        <p:nvSpPr>
          <p:cNvPr id="14" name="Rectangle 13">
            <a:extLst>
              <a:ext uri="{FF2B5EF4-FFF2-40B4-BE49-F238E27FC236}">
                <a16:creationId xmlns:a16="http://schemas.microsoft.com/office/drawing/2014/main" id="{98A92FF2-768F-4F56-1D54-A4247B7F0842}"/>
              </a:ext>
            </a:extLst>
          </p:cNvPr>
          <p:cNvSpPr/>
          <p:nvPr/>
        </p:nvSpPr>
        <p:spPr>
          <a:xfrm>
            <a:off x="9240905" y="3818837"/>
            <a:ext cx="1510605" cy="556256"/>
          </a:xfrm>
          <a:custGeom>
            <a:avLst/>
            <a:gdLst>
              <a:gd name="connsiteX0" fmla="*/ 0 w 1510605"/>
              <a:gd name="connsiteY0" fmla="*/ 0 h 556256"/>
              <a:gd name="connsiteX1" fmla="*/ 533747 w 1510605"/>
              <a:gd name="connsiteY1" fmla="*/ 0 h 556256"/>
              <a:gd name="connsiteX2" fmla="*/ 1022176 w 1510605"/>
              <a:gd name="connsiteY2" fmla="*/ 0 h 556256"/>
              <a:gd name="connsiteX3" fmla="*/ 1510605 w 1510605"/>
              <a:gd name="connsiteY3" fmla="*/ 0 h 556256"/>
              <a:gd name="connsiteX4" fmla="*/ 1510605 w 1510605"/>
              <a:gd name="connsiteY4" fmla="*/ 556256 h 556256"/>
              <a:gd name="connsiteX5" fmla="*/ 1022176 w 1510605"/>
              <a:gd name="connsiteY5" fmla="*/ 556256 h 556256"/>
              <a:gd name="connsiteX6" fmla="*/ 563959 w 1510605"/>
              <a:gd name="connsiteY6" fmla="*/ 556256 h 556256"/>
              <a:gd name="connsiteX7" fmla="*/ 0 w 1510605"/>
              <a:gd name="connsiteY7" fmla="*/ 556256 h 556256"/>
              <a:gd name="connsiteX8" fmla="*/ 0 w 1510605"/>
              <a:gd name="connsiteY8" fmla="*/ 0 h 55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605" h="556256" extrusionOk="0">
                <a:moveTo>
                  <a:pt x="0" y="0"/>
                </a:moveTo>
                <a:cubicBezTo>
                  <a:pt x="119701" y="24809"/>
                  <a:pt x="395610" y="-9184"/>
                  <a:pt x="533747" y="0"/>
                </a:cubicBezTo>
                <a:cubicBezTo>
                  <a:pt x="671884" y="9184"/>
                  <a:pt x="846140" y="9830"/>
                  <a:pt x="1022176" y="0"/>
                </a:cubicBezTo>
                <a:cubicBezTo>
                  <a:pt x="1198212" y="-9830"/>
                  <a:pt x="1335652" y="15974"/>
                  <a:pt x="1510605" y="0"/>
                </a:cubicBezTo>
                <a:cubicBezTo>
                  <a:pt x="1532540" y="233663"/>
                  <a:pt x="1488820" y="419582"/>
                  <a:pt x="1510605" y="556256"/>
                </a:cubicBezTo>
                <a:cubicBezTo>
                  <a:pt x="1316081" y="543505"/>
                  <a:pt x="1181314" y="556540"/>
                  <a:pt x="1022176" y="556256"/>
                </a:cubicBezTo>
                <a:cubicBezTo>
                  <a:pt x="863038" y="555972"/>
                  <a:pt x="696525" y="561249"/>
                  <a:pt x="563959" y="556256"/>
                </a:cubicBezTo>
                <a:cubicBezTo>
                  <a:pt x="431393" y="551263"/>
                  <a:pt x="176848" y="538806"/>
                  <a:pt x="0" y="556256"/>
                </a:cubicBezTo>
                <a:cubicBezTo>
                  <a:pt x="-7319" y="302168"/>
                  <a:pt x="20072" y="111275"/>
                  <a:pt x="0" y="0"/>
                </a:cubicBezTo>
                <a:close/>
              </a:path>
            </a:pathLst>
          </a:custGeom>
          <a:noFill/>
          <a:ln w="28575">
            <a:solidFill>
              <a:schemeClr val="bg1">
                <a:lumMod val="50000"/>
              </a:schemeClr>
            </a:solidFill>
            <a:prstDash val="lgDash"/>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a:t>
            </a:r>
          </a:p>
        </p:txBody>
      </p:sp>
      <p:sp>
        <p:nvSpPr>
          <p:cNvPr id="27" name="Rectangle 26">
            <a:extLst>
              <a:ext uri="{FF2B5EF4-FFF2-40B4-BE49-F238E27FC236}">
                <a16:creationId xmlns:a16="http://schemas.microsoft.com/office/drawing/2014/main" id="{656425BD-1166-95D8-F1A0-B71E96A637C4}"/>
              </a:ext>
            </a:extLst>
          </p:cNvPr>
          <p:cNvSpPr/>
          <p:nvPr/>
        </p:nvSpPr>
        <p:spPr>
          <a:xfrm>
            <a:off x="5525209" y="4662880"/>
            <a:ext cx="3070264" cy="573845"/>
          </a:xfrm>
          <a:custGeom>
            <a:avLst/>
            <a:gdLst>
              <a:gd name="connsiteX0" fmla="*/ 0 w 3070264"/>
              <a:gd name="connsiteY0" fmla="*/ 0 h 573845"/>
              <a:gd name="connsiteX1" fmla="*/ 675458 w 3070264"/>
              <a:gd name="connsiteY1" fmla="*/ 0 h 573845"/>
              <a:gd name="connsiteX2" fmla="*/ 1258808 w 3070264"/>
              <a:gd name="connsiteY2" fmla="*/ 0 h 573845"/>
              <a:gd name="connsiteX3" fmla="*/ 1934266 w 3070264"/>
              <a:gd name="connsiteY3" fmla="*/ 0 h 573845"/>
              <a:gd name="connsiteX4" fmla="*/ 2517616 w 3070264"/>
              <a:gd name="connsiteY4" fmla="*/ 0 h 573845"/>
              <a:gd name="connsiteX5" fmla="*/ 3070264 w 3070264"/>
              <a:gd name="connsiteY5" fmla="*/ 0 h 573845"/>
              <a:gd name="connsiteX6" fmla="*/ 3070264 w 3070264"/>
              <a:gd name="connsiteY6" fmla="*/ 573845 h 573845"/>
              <a:gd name="connsiteX7" fmla="*/ 2517616 w 3070264"/>
              <a:gd name="connsiteY7" fmla="*/ 573845 h 573845"/>
              <a:gd name="connsiteX8" fmla="*/ 1903564 w 3070264"/>
              <a:gd name="connsiteY8" fmla="*/ 573845 h 573845"/>
              <a:gd name="connsiteX9" fmla="*/ 1320214 w 3070264"/>
              <a:gd name="connsiteY9" fmla="*/ 573845 h 573845"/>
              <a:gd name="connsiteX10" fmla="*/ 644755 w 3070264"/>
              <a:gd name="connsiteY10" fmla="*/ 573845 h 573845"/>
              <a:gd name="connsiteX11" fmla="*/ 0 w 3070264"/>
              <a:gd name="connsiteY11" fmla="*/ 573845 h 573845"/>
              <a:gd name="connsiteX12" fmla="*/ 0 w 3070264"/>
              <a:gd name="connsiteY12" fmla="*/ 0 h 5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264" h="573845" extrusionOk="0">
                <a:moveTo>
                  <a:pt x="0" y="0"/>
                </a:moveTo>
                <a:cubicBezTo>
                  <a:pt x="235547" y="-3519"/>
                  <a:pt x="379189" y="-15411"/>
                  <a:pt x="675458" y="0"/>
                </a:cubicBezTo>
                <a:cubicBezTo>
                  <a:pt x="971727" y="15411"/>
                  <a:pt x="974989" y="4710"/>
                  <a:pt x="1258808" y="0"/>
                </a:cubicBezTo>
                <a:cubicBezTo>
                  <a:pt x="1542627" y="-4710"/>
                  <a:pt x="1733652" y="5837"/>
                  <a:pt x="1934266" y="0"/>
                </a:cubicBezTo>
                <a:cubicBezTo>
                  <a:pt x="2134880" y="-5837"/>
                  <a:pt x="2233619" y="20271"/>
                  <a:pt x="2517616" y="0"/>
                </a:cubicBezTo>
                <a:cubicBezTo>
                  <a:pt x="2801613" y="-20271"/>
                  <a:pt x="2852136" y="13006"/>
                  <a:pt x="3070264" y="0"/>
                </a:cubicBezTo>
                <a:cubicBezTo>
                  <a:pt x="3061783" y="248935"/>
                  <a:pt x="3066593" y="341407"/>
                  <a:pt x="3070264" y="573845"/>
                </a:cubicBezTo>
                <a:cubicBezTo>
                  <a:pt x="2809339" y="572897"/>
                  <a:pt x="2695232" y="573701"/>
                  <a:pt x="2517616" y="573845"/>
                </a:cubicBezTo>
                <a:cubicBezTo>
                  <a:pt x="2340000" y="573989"/>
                  <a:pt x="2126374" y="561433"/>
                  <a:pt x="1903564" y="573845"/>
                </a:cubicBezTo>
                <a:cubicBezTo>
                  <a:pt x="1680754" y="586257"/>
                  <a:pt x="1466127" y="595577"/>
                  <a:pt x="1320214" y="573845"/>
                </a:cubicBezTo>
                <a:cubicBezTo>
                  <a:pt x="1174301" y="552114"/>
                  <a:pt x="843511" y="550407"/>
                  <a:pt x="644755" y="573845"/>
                </a:cubicBezTo>
                <a:cubicBezTo>
                  <a:pt x="445999" y="597283"/>
                  <a:pt x="287611" y="599592"/>
                  <a:pt x="0" y="573845"/>
                </a:cubicBezTo>
                <a:cubicBezTo>
                  <a:pt x="-2499" y="326408"/>
                  <a:pt x="1569" y="198152"/>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BonusRootAggregate</a:t>
            </a:r>
          </a:p>
        </p:txBody>
      </p:sp>
      <p:sp>
        <p:nvSpPr>
          <p:cNvPr id="30" name="Rectangle 29">
            <a:extLst>
              <a:ext uri="{FF2B5EF4-FFF2-40B4-BE49-F238E27FC236}">
                <a16:creationId xmlns:a16="http://schemas.microsoft.com/office/drawing/2014/main" id="{3F231B7E-5890-ADBF-8EA4-4BB0EA907DDB}"/>
              </a:ext>
            </a:extLst>
          </p:cNvPr>
          <p:cNvSpPr/>
          <p:nvPr/>
        </p:nvSpPr>
        <p:spPr>
          <a:xfrm>
            <a:off x="5292802" y="3429000"/>
            <a:ext cx="5606846" cy="2024585"/>
          </a:xfrm>
          <a:custGeom>
            <a:avLst/>
            <a:gdLst>
              <a:gd name="connsiteX0" fmla="*/ 0 w 5606846"/>
              <a:gd name="connsiteY0" fmla="*/ 0 h 2024585"/>
              <a:gd name="connsiteX1" fmla="*/ 735120 w 5606846"/>
              <a:gd name="connsiteY1" fmla="*/ 0 h 2024585"/>
              <a:gd name="connsiteX2" fmla="*/ 1302034 w 5606846"/>
              <a:gd name="connsiteY2" fmla="*/ 0 h 2024585"/>
              <a:gd name="connsiteX3" fmla="*/ 2037154 w 5606846"/>
              <a:gd name="connsiteY3" fmla="*/ 0 h 2024585"/>
              <a:gd name="connsiteX4" fmla="*/ 2604068 w 5606846"/>
              <a:gd name="connsiteY4" fmla="*/ 0 h 2024585"/>
              <a:gd name="connsiteX5" fmla="*/ 3227051 w 5606846"/>
              <a:gd name="connsiteY5" fmla="*/ 0 h 2024585"/>
              <a:gd name="connsiteX6" fmla="*/ 3850034 w 5606846"/>
              <a:gd name="connsiteY6" fmla="*/ 0 h 2024585"/>
              <a:gd name="connsiteX7" fmla="*/ 4473017 w 5606846"/>
              <a:gd name="connsiteY7" fmla="*/ 0 h 2024585"/>
              <a:gd name="connsiteX8" fmla="*/ 5606846 w 5606846"/>
              <a:gd name="connsiteY8" fmla="*/ 0 h 2024585"/>
              <a:gd name="connsiteX9" fmla="*/ 5606846 w 5606846"/>
              <a:gd name="connsiteY9" fmla="*/ 715353 h 2024585"/>
              <a:gd name="connsiteX10" fmla="*/ 5606846 w 5606846"/>
              <a:gd name="connsiteY10" fmla="*/ 1369969 h 2024585"/>
              <a:gd name="connsiteX11" fmla="*/ 5606846 w 5606846"/>
              <a:gd name="connsiteY11" fmla="*/ 2024585 h 2024585"/>
              <a:gd name="connsiteX12" fmla="*/ 5039932 w 5606846"/>
              <a:gd name="connsiteY12" fmla="*/ 2024585 h 2024585"/>
              <a:gd name="connsiteX13" fmla="*/ 4416949 w 5606846"/>
              <a:gd name="connsiteY13" fmla="*/ 2024585 h 2024585"/>
              <a:gd name="connsiteX14" fmla="*/ 3737897 w 5606846"/>
              <a:gd name="connsiteY14" fmla="*/ 2024585 h 2024585"/>
              <a:gd name="connsiteX15" fmla="*/ 3002778 w 5606846"/>
              <a:gd name="connsiteY15" fmla="*/ 2024585 h 2024585"/>
              <a:gd name="connsiteX16" fmla="*/ 2267658 w 5606846"/>
              <a:gd name="connsiteY16" fmla="*/ 2024585 h 2024585"/>
              <a:gd name="connsiteX17" fmla="*/ 1532538 w 5606846"/>
              <a:gd name="connsiteY17" fmla="*/ 2024585 h 2024585"/>
              <a:gd name="connsiteX18" fmla="*/ 1021692 w 5606846"/>
              <a:gd name="connsiteY18" fmla="*/ 2024585 h 2024585"/>
              <a:gd name="connsiteX19" fmla="*/ 566914 w 5606846"/>
              <a:gd name="connsiteY19" fmla="*/ 2024585 h 2024585"/>
              <a:gd name="connsiteX20" fmla="*/ 0 w 5606846"/>
              <a:gd name="connsiteY20" fmla="*/ 2024585 h 2024585"/>
              <a:gd name="connsiteX21" fmla="*/ 0 w 5606846"/>
              <a:gd name="connsiteY21" fmla="*/ 1369969 h 2024585"/>
              <a:gd name="connsiteX22" fmla="*/ 0 w 5606846"/>
              <a:gd name="connsiteY22" fmla="*/ 695108 h 2024585"/>
              <a:gd name="connsiteX23" fmla="*/ 0 w 5606846"/>
              <a:gd name="connsiteY23" fmla="*/ 0 h 202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06846" h="2024585" extrusionOk="0">
                <a:moveTo>
                  <a:pt x="0" y="0"/>
                </a:moveTo>
                <a:cubicBezTo>
                  <a:pt x="243931" y="-21875"/>
                  <a:pt x="474918" y="22336"/>
                  <a:pt x="735120" y="0"/>
                </a:cubicBezTo>
                <a:cubicBezTo>
                  <a:pt x="995322" y="-22336"/>
                  <a:pt x="1157903" y="18884"/>
                  <a:pt x="1302034" y="0"/>
                </a:cubicBezTo>
                <a:cubicBezTo>
                  <a:pt x="1446165" y="-18884"/>
                  <a:pt x="1803874" y="13846"/>
                  <a:pt x="2037154" y="0"/>
                </a:cubicBezTo>
                <a:cubicBezTo>
                  <a:pt x="2270434" y="-13846"/>
                  <a:pt x="2327559" y="23344"/>
                  <a:pt x="2604068" y="0"/>
                </a:cubicBezTo>
                <a:cubicBezTo>
                  <a:pt x="2880577" y="-23344"/>
                  <a:pt x="3045145" y="-22717"/>
                  <a:pt x="3227051" y="0"/>
                </a:cubicBezTo>
                <a:cubicBezTo>
                  <a:pt x="3408957" y="22717"/>
                  <a:pt x="3692171" y="-3419"/>
                  <a:pt x="3850034" y="0"/>
                </a:cubicBezTo>
                <a:cubicBezTo>
                  <a:pt x="4007897" y="3419"/>
                  <a:pt x="4166367" y="-25907"/>
                  <a:pt x="4473017" y="0"/>
                </a:cubicBezTo>
                <a:cubicBezTo>
                  <a:pt x="4779667" y="25907"/>
                  <a:pt x="5322188" y="-32970"/>
                  <a:pt x="5606846" y="0"/>
                </a:cubicBezTo>
                <a:cubicBezTo>
                  <a:pt x="5610304" y="188812"/>
                  <a:pt x="5577290" y="470537"/>
                  <a:pt x="5606846" y="715353"/>
                </a:cubicBezTo>
                <a:cubicBezTo>
                  <a:pt x="5636402" y="960169"/>
                  <a:pt x="5615284" y="1093333"/>
                  <a:pt x="5606846" y="1369969"/>
                </a:cubicBezTo>
                <a:cubicBezTo>
                  <a:pt x="5598408" y="1646605"/>
                  <a:pt x="5609139" y="1875434"/>
                  <a:pt x="5606846" y="2024585"/>
                </a:cubicBezTo>
                <a:cubicBezTo>
                  <a:pt x="5466898" y="2023174"/>
                  <a:pt x="5272265" y="2020130"/>
                  <a:pt x="5039932" y="2024585"/>
                </a:cubicBezTo>
                <a:cubicBezTo>
                  <a:pt x="4807599" y="2029040"/>
                  <a:pt x="4626743" y="2032753"/>
                  <a:pt x="4416949" y="2024585"/>
                </a:cubicBezTo>
                <a:cubicBezTo>
                  <a:pt x="4207155" y="2016417"/>
                  <a:pt x="4034232" y="1997261"/>
                  <a:pt x="3737897" y="2024585"/>
                </a:cubicBezTo>
                <a:cubicBezTo>
                  <a:pt x="3441562" y="2051909"/>
                  <a:pt x="3220442" y="2004818"/>
                  <a:pt x="3002778" y="2024585"/>
                </a:cubicBezTo>
                <a:cubicBezTo>
                  <a:pt x="2785114" y="2044352"/>
                  <a:pt x="2525476" y="2057544"/>
                  <a:pt x="2267658" y="2024585"/>
                </a:cubicBezTo>
                <a:cubicBezTo>
                  <a:pt x="2009840" y="1991626"/>
                  <a:pt x="1734718" y="1999496"/>
                  <a:pt x="1532538" y="2024585"/>
                </a:cubicBezTo>
                <a:cubicBezTo>
                  <a:pt x="1330358" y="2049674"/>
                  <a:pt x="1265353" y="2029628"/>
                  <a:pt x="1021692" y="2024585"/>
                </a:cubicBezTo>
                <a:cubicBezTo>
                  <a:pt x="778031" y="2019542"/>
                  <a:pt x="792690" y="2012884"/>
                  <a:pt x="566914" y="2024585"/>
                </a:cubicBezTo>
                <a:cubicBezTo>
                  <a:pt x="341138" y="2036286"/>
                  <a:pt x="235606" y="2037821"/>
                  <a:pt x="0" y="2024585"/>
                </a:cubicBezTo>
                <a:cubicBezTo>
                  <a:pt x="23763" y="1704517"/>
                  <a:pt x="7881" y="1536738"/>
                  <a:pt x="0" y="1369969"/>
                </a:cubicBezTo>
                <a:cubicBezTo>
                  <a:pt x="-7881" y="1203200"/>
                  <a:pt x="-28456" y="905316"/>
                  <a:pt x="0" y="695108"/>
                </a:cubicBezTo>
                <a:cubicBezTo>
                  <a:pt x="28456" y="484900"/>
                  <a:pt x="-7358" y="278907"/>
                  <a:pt x="0" y="0"/>
                </a:cubicBezTo>
                <a:close/>
              </a:path>
            </a:pathLst>
          </a:custGeom>
          <a:noFill/>
          <a:ln w="28575">
            <a:prstDash val="sysDot"/>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Domain layer</a:t>
            </a:r>
          </a:p>
        </p:txBody>
      </p:sp>
      <p:sp>
        <p:nvSpPr>
          <p:cNvPr id="2" name="Right Arrow 1">
            <a:extLst>
              <a:ext uri="{FF2B5EF4-FFF2-40B4-BE49-F238E27FC236}">
                <a16:creationId xmlns:a16="http://schemas.microsoft.com/office/drawing/2014/main" id="{BF0FABF3-E70E-446B-3004-E3ED8B144399}"/>
              </a:ext>
            </a:extLst>
          </p:cNvPr>
          <p:cNvSpPr/>
          <p:nvPr/>
        </p:nvSpPr>
        <p:spPr>
          <a:xfrm>
            <a:off x="-285320" y="729555"/>
            <a:ext cx="3046569" cy="299978"/>
          </a:xfrm>
          <a:custGeom>
            <a:avLst/>
            <a:gdLst>
              <a:gd name="connsiteX0" fmla="*/ 0 w 3046569"/>
              <a:gd name="connsiteY0" fmla="*/ 149989 h 299978"/>
              <a:gd name="connsiteX1" fmla="*/ 609055 w 3046569"/>
              <a:gd name="connsiteY1" fmla="*/ 149989 h 299978"/>
              <a:gd name="connsiteX2" fmla="*/ 1160104 w 3046569"/>
              <a:gd name="connsiteY2" fmla="*/ 149989 h 299978"/>
              <a:gd name="connsiteX3" fmla="*/ 1769159 w 3046569"/>
              <a:gd name="connsiteY3" fmla="*/ 149989 h 299978"/>
              <a:gd name="connsiteX4" fmla="*/ 2291206 w 3046569"/>
              <a:gd name="connsiteY4" fmla="*/ 149989 h 299978"/>
              <a:gd name="connsiteX5" fmla="*/ 2900261 w 3046569"/>
              <a:gd name="connsiteY5" fmla="*/ 149989 h 299978"/>
              <a:gd name="connsiteX6" fmla="*/ 2900261 w 3046569"/>
              <a:gd name="connsiteY6" fmla="*/ 0 h 299978"/>
              <a:gd name="connsiteX7" fmla="*/ 3046569 w 3046569"/>
              <a:gd name="connsiteY7" fmla="*/ 149989 h 299978"/>
              <a:gd name="connsiteX8" fmla="*/ 2900261 w 3046569"/>
              <a:gd name="connsiteY8" fmla="*/ 299978 h 299978"/>
              <a:gd name="connsiteX9" fmla="*/ 2900261 w 3046569"/>
              <a:gd name="connsiteY9" fmla="*/ 149989 h 299978"/>
              <a:gd name="connsiteX10" fmla="*/ 2320209 w 3046569"/>
              <a:gd name="connsiteY10" fmla="*/ 149989 h 299978"/>
              <a:gd name="connsiteX11" fmla="*/ 1740157 w 3046569"/>
              <a:gd name="connsiteY11" fmla="*/ 149989 h 299978"/>
              <a:gd name="connsiteX12" fmla="*/ 1189107 w 3046569"/>
              <a:gd name="connsiteY12" fmla="*/ 149989 h 299978"/>
              <a:gd name="connsiteX13" fmla="*/ 638057 w 3046569"/>
              <a:gd name="connsiteY13" fmla="*/ 149989 h 299978"/>
              <a:gd name="connsiteX14" fmla="*/ 0 w 3046569"/>
              <a:gd name="connsiteY14"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6569" h="299978" fill="none" extrusionOk="0">
                <a:moveTo>
                  <a:pt x="0" y="149989"/>
                </a:moveTo>
                <a:cubicBezTo>
                  <a:pt x="222221" y="143108"/>
                  <a:pt x="442996" y="144436"/>
                  <a:pt x="609055" y="149989"/>
                </a:cubicBezTo>
                <a:cubicBezTo>
                  <a:pt x="775115" y="155542"/>
                  <a:pt x="949078" y="136326"/>
                  <a:pt x="1160104" y="149989"/>
                </a:cubicBezTo>
                <a:cubicBezTo>
                  <a:pt x="1371130" y="163652"/>
                  <a:pt x="1602852" y="131336"/>
                  <a:pt x="1769159" y="149989"/>
                </a:cubicBezTo>
                <a:cubicBezTo>
                  <a:pt x="1935466" y="168642"/>
                  <a:pt x="2049966" y="135403"/>
                  <a:pt x="2291206" y="149989"/>
                </a:cubicBezTo>
                <a:cubicBezTo>
                  <a:pt x="2532446" y="164575"/>
                  <a:pt x="2690821" y="150290"/>
                  <a:pt x="2900261" y="149989"/>
                </a:cubicBezTo>
                <a:cubicBezTo>
                  <a:pt x="2894052" y="77393"/>
                  <a:pt x="2895935" y="37451"/>
                  <a:pt x="2900261" y="0"/>
                </a:cubicBezTo>
                <a:cubicBezTo>
                  <a:pt x="2962065" y="51748"/>
                  <a:pt x="3006603" y="102179"/>
                  <a:pt x="3046569" y="149989"/>
                </a:cubicBezTo>
                <a:cubicBezTo>
                  <a:pt x="3016147" y="182779"/>
                  <a:pt x="2970921" y="237539"/>
                  <a:pt x="2900261" y="299978"/>
                </a:cubicBezTo>
                <a:cubicBezTo>
                  <a:pt x="2899971" y="226517"/>
                  <a:pt x="2902668" y="197470"/>
                  <a:pt x="2900261" y="149989"/>
                </a:cubicBezTo>
                <a:cubicBezTo>
                  <a:pt x="2640660" y="142341"/>
                  <a:pt x="2446918" y="159459"/>
                  <a:pt x="2320209" y="149989"/>
                </a:cubicBezTo>
                <a:cubicBezTo>
                  <a:pt x="2193500" y="140519"/>
                  <a:pt x="1924175" y="165653"/>
                  <a:pt x="1740157" y="149989"/>
                </a:cubicBezTo>
                <a:cubicBezTo>
                  <a:pt x="1556139" y="134325"/>
                  <a:pt x="1310037" y="124502"/>
                  <a:pt x="1189107" y="149989"/>
                </a:cubicBezTo>
                <a:cubicBezTo>
                  <a:pt x="1068177" y="175477"/>
                  <a:pt x="824929" y="132687"/>
                  <a:pt x="638057" y="149989"/>
                </a:cubicBezTo>
                <a:cubicBezTo>
                  <a:pt x="451185" y="167292"/>
                  <a:pt x="217067" y="137483"/>
                  <a:pt x="0" y="149989"/>
                </a:cubicBezTo>
                <a:close/>
              </a:path>
              <a:path w="3046569" h="299978" stroke="0" extrusionOk="0">
                <a:moveTo>
                  <a:pt x="0" y="149989"/>
                </a:moveTo>
                <a:cubicBezTo>
                  <a:pt x="153777" y="131066"/>
                  <a:pt x="325997" y="145800"/>
                  <a:pt x="580052" y="149989"/>
                </a:cubicBezTo>
                <a:cubicBezTo>
                  <a:pt x="834107" y="154178"/>
                  <a:pt x="1048873" y="155112"/>
                  <a:pt x="1189107" y="149989"/>
                </a:cubicBezTo>
                <a:cubicBezTo>
                  <a:pt x="1329341" y="144866"/>
                  <a:pt x="1641562" y="158336"/>
                  <a:pt x="1769159" y="149989"/>
                </a:cubicBezTo>
                <a:cubicBezTo>
                  <a:pt x="1896756" y="141642"/>
                  <a:pt x="2114958" y="131354"/>
                  <a:pt x="2378214" y="149989"/>
                </a:cubicBezTo>
                <a:cubicBezTo>
                  <a:pt x="2641471" y="168624"/>
                  <a:pt x="2664867" y="173802"/>
                  <a:pt x="2900261" y="149989"/>
                </a:cubicBezTo>
                <a:cubicBezTo>
                  <a:pt x="2896312" y="82111"/>
                  <a:pt x="2898752" y="71080"/>
                  <a:pt x="2900261" y="0"/>
                </a:cubicBezTo>
                <a:cubicBezTo>
                  <a:pt x="2948697" y="35072"/>
                  <a:pt x="3008961" y="116706"/>
                  <a:pt x="3046569" y="149989"/>
                </a:cubicBezTo>
                <a:cubicBezTo>
                  <a:pt x="3002729" y="199737"/>
                  <a:pt x="2941250" y="262998"/>
                  <a:pt x="2900261" y="299978"/>
                </a:cubicBezTo>
                <a:cubicBezTo>
                  <a:pt x="2896566" y="240702"/>
                  <a:pt x="2902408" y="200538"/>
                  <a:pt x="2900261" y="149989"/>
                </a:cubicBezTo>
                <a:cubicBezTo>
                  <a:pt x="2715693" y="158536"/>
                  <a:pt x="2516110" y="134227"/>
                  <a:pt x="2407217" y="149989"/>
                </a:cubicBezTo>
                <a:cubicBezTo>
                  <a:pt x="2298324" y="165751"/>
                  <a:pt x="2026656" y="159402"/>
                  <a:pt x="1769159" y="149989"/>
                </a:cubicBezTo>
                <a:cubicBezTo>
                  <a:pt x="1511662" y="140576"/>
                  <a:pt x="1454084" y="157061"/>
                  <a:pt x="1247112" y="149989"/>
                </a:cubicBezTo>
                <a:cubicBezTo>
                  <a:pt x="1040140" y="142917"/>
                  <a:pt x="792186" y="125743"/>
                  <a:pt x="667060" y="149989"/>
                </a:cubicBezTo>
                <a:cubicBezTo>
                  <a:pt x="541934" y="174235"/>
                  <a:pt x="203624" y="11893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 name="TextBox 2">
            <a:extLst>
              <a:ext uri="{FF2B5EF4-FFF2-40B4-BE49-F238E27FC236}">
                <a16:creationId xmlns:a16="http://schemas.microsoft.com/office/drawing/2014/main" id="{565AC2E2-E7B3-C17C-C419-1CB2F6910788}"/>
              </a:ext>
            </a:extLst>
          </p:cNvPr>
          <p:cNvSpPr txBox="1"/>
          <p:nvPr/>
        </p:nvSpPr>
        <p:spPr>
          <a:xfrm>
            <a:off x="181717" y="452517"/>
            <a:ext cx="2040559" cy="369332"/>
          </a:xfrm>
          <a:prstGeom prst="rect">
            <a:avLst/>
          </a:prstGeom>
          <a:noFill/>
        </p:spPr>
        <p:txBody>
          <a:bodyPr wrap="none" rtlCol="0">
            <a:spAutoFit/>
          </a:bodyPr>
          <a:lstStyle/>
          <a:p>
            <a:r>
              <a:rPr lang="en-NO" dirty="0"/>
              <a:t>Create transaction</a:t>
            </a:r>
          </a:p>
        </p:txBody>
      </p:sp>
      <p:sp>
        <p:nvSpPr>
          <p:cNvPr id="12" name="TextBox 11">
            <a:extLst>
              <a:ext uri="{FF2B5EF4-FFF2-40B4-BE49-F238E27FC236}">
                <a16:creationId xmlns:a16="http://schemas.microsoft.com/office/drawing/2014/main" id="{FB98EE61-4C1A-D188-7C78-229D6269D583}"/>
              </a:ext>
            </a:extLst>
          </p:cNvPr>
          <p:cNvSpPr txBox="1"/>
          <p:nvPr/>
        </p:nvSpPr>
        <p:spPr>
          <a:xfrm>
            <a:off x="181717" y="1132057"/>
            <a:ext cx="1549527" cy="369332"/>
          </a:xfrm>
          <a:prstGeom prst="rect">
            <a:avLst/>
          </a:prstGeom>
          <a:noFill/>
        </p:spPr>
        <p:txBody>
          <a:bodyPr wrap="none" rtlCol="0">
            <a:spAutoFit/>
          </a:bodyPr>
          <a:lstStyle/>
          <a:p>
            <a:r>
              <a:rPr lang="en-NO" dirty="0"/>
              <a:t>Bonus payout</a:t>
            </a:r>
          </a:p>
        </p:txBody>
      </p:sp>
      <p:sp>
        <p:nvSpPr>
          <p:cNvPr id="15" name="Right Arrow 14">
            <a:extLst>
              <a:ext uri="{FF2B5EF4-FFF2-40B4-BE49-F238E27FC236}">
                <a16:creationId xmlns:a16="http://schemas.microsoft.com/office/drawing/2014/main" id="{95A4CDA8-D645-92A2-78F7-ABED67491AE4}"/>
              </a:ext>
            </a:extLst>
          </p:cNvPr>
          <p:cNvSpPr/>
          <p:nvPr/>
        </p:nvSpPr>
        <p:spPr>
          <a:xfrm>
            <a:off x="-285320" y="1336473"/>
            <a:ext cx="3046569" cy="299978"/>
          </a:xfrm>
          <a:custGeom>
            <a:avLst/>
            <a:gdLst>
              <a:gd name="connsiteX0" fmla="*/ 0 w 3046569"/>
              <a:gd name="connsiteY0" fmla="*/ 149989 h 299978"/>
              <a:gd name="connsiteX1" fmla="*/ 609055 w 3046569"/>
              <a:gd name="connsiteY1" fmla="*/ 149989 h 299978"/>
              <a:gd name="connsiteX2" fmla="*/ 1160104 w 3046569"/>
              <a:gd name="connsiteY2" fmla="*/ 149989 h 299978"/>
              <a:gd name="connsiteX3" fmla="*/ 1769159 w 3046569"/>
              <a:gd name="connsiteY3" fmla="*/ 149989 h 299978"/>
              <a:gd name="connsiteX4" fmla="*/ 2291206 w 3046569"/>
              <a:gd name="connsiteY4" fmla="*/ 149989 h 299978"/>
              <a:gd name="connsiteX5" fmla="*/ 2900261 w 3046569"/>
              <a:gd name="connsiteY5" fmla="*/ 149989 h 299978"/>
              <a:gd name="connsiteX6" fmla="*/ 2900261 w 3046569"/>
              <a:gd name="connsiteY6" fmla="*/ 0 h 299978"/>
              <a:gd name="connsiteX7" fmla="*/ 3046569 w 3046569"/>
              <a:gd name="connsiteY7" fmla="*/ 149989 h 299978"/>
              <a:gd name="connsiteX8" fmla="*/ 2900261 w 3046569"/>
              <a:gd name="connsiteY8" fmla="*/ 299978 h 299978"/>
              <a:gd name="connsiteX9" fmla="*/ 2900261 w 3046569"/>
              <a:gd name="connsiteY9" fmla="*/ 149989 h 299978"/>
              <a:gd name="connsiteX10" fmla="*/ 2320209 w 3046569"/>
              <a:gd name="connsiteY10" fmla="*/ 149989 h 299978"/>
              <a:gd name="connsiteX11" fmla="*/ 1740157 w 3046569"/>
              <a:gd name="connsiteY11" fmla="*/ 149989 h 299978"/>
              <a:gd name="connsiteX12" fmla="*/ 1189107 w 3046569"/>
              <a:gd name="connsiteY12" fmla="*/ 149989 h 299978"/>
              <a:gd name="connsiteX13" fmla="*/ 638057 w 3046569"/>
              <a:gd name="connsiteY13" fmla="*/ 149989 h 299978"/>
              <a:gd name="connsiteX14" fmla="*/ 0 w 3046569"/>
              <a:gd name="connsiteY14"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6569" h="299978" fill="none" extrusionOk="0">
                <a:moveTo>
                  <a:pt x="0" y="149989"/>
                </a:moveTo>
                <a:cubicBezTo>
                  <a:pt x="222221" y="143108"/>
                  <a:pt x="442996" y="144436"/>
                  <a:pt x="609055" y="149989"/>
                </a:cubicBezTo>
                <a:cubicBezTo>
                  <a:pt x="775115" y="155542"/>
                  <a:pt x="949078" y="136326"/>
                  <a:pt x="1160104" y="149989"/>
                </a:cubicBezTo>
                <a:cubicBezTo>
                  <a:pt x="1371130" y="163652"/>
                  <a:pt x="1602852" y="131336"/>
                  <a:pt x="1769159" y="149989"/>
                </a:cubicBezTo>
                <a:cubicBezTo>
                  <a:pt x="1935466" y="168642"/>
                  <a:pt x="2049966" y="135403"/>
                  <a:pt x="2291206" y="149989"/>
                </a:cubicBezTo>
                <a:cubicBezTo>
                  <a:pt x="2532446" y="164575"/>
                  <a:pt x="2690821" y="150290"/>
                  <a:pt x="2900261" y="149989"/>
                </a:cubicBezTo>
                <a:cubicBezTo>
                  <a:pt x="2894052" y="77393"/>
                  <a:pt x="2895935" y="37451"/>
                  <a:pt x="2900261" y="0"/>
                </a:cubicBezTo>
                <a:cubicBezTo>
                  <a:pt x="2962065" y="51748"/>
                  <a:pt x="3006603" y="102179"/>
                  <a:pt x="3046569" y="149989"/>
                </a:cubicBezTo>
                <a:cubicBezTo>
                  <a:pt x="3016147" y="182779"/>
                  <a:pt x="2970921" y="237539"/>
                  <a:pt x="2900261" y="299978"/>
                </a:cubicBezTo>
                <a:cubicBezTo>
                  <a:pt x="2899971" y="226517"/>
                  <a:pt x="2902668" y="197470"/>
                  <a:pt x="2900261" y="149989"/>
                </a:cubicBezTo>
                <a:cubicBezTo>
                  <a:pt x="2640660" y="142341"/>
                  <a:pt x="2446918" y="159459"/>
                  <a:pt x="2320209" y="149989"/>
                </a:cubicBezTo>
                <a:cubicBezTo>
                  <a:pt x="2193500" y="140519"/>
                  <a:pt x="1924175" y="165653"/>
                  <a:pt x="1740157" y="149989"/>
                </a:cubicBezTo>
                <a:cubicBezTo>
                  <a:pt x="1556139" y="134325"/>
                  <a:pt x="1310037" y="124502"/>
                  <a:pt x="1189107" y="149989"/>
                </a:cubicBezTo>
                <a:cubicBezTo>
                  <a:pt x="1068177" y="175477"/>
                  <a:pt x="824929" y="132687"/>
                  <a:pt x="638057" y="149989"/>
                </a:cubicBezTo>
                <a:cubicBezTo>
                  <a:pt x="451185" y="167292"/>
                  <a:pt x="217067" y="137483"/>
                  <a:pt x="0" y="149989"/>
                </a:cubicBezTo>
                <a:close/>
              </a:path>
              <a:path w="3046569" h="299978" stroke="0" extrusionOk="0">
                <a:moveTo>
                  <a:pt x="0" y="149989"/>
                </a:moveTo>
                <a:cubicBezTo>
                  <a:pt x="153777" y="131066"/>
                  <a:pt x="325997" y="145800"/>
                  <a:pt x="580052" y="149989"/>
                </a:cubicBezTo>
                <a:cubicBezTo>
                  <a:pt x="834107" y="154178"/>
                  <a:pt x="1048873" y="155112"/>
                  <a:pt x="1189107" y="149989"/>
                </a:cubicBezTo>
                <a:cubicBezTo>
                  <a:pt x="1329341" y="144866"/>
                  <a:pt x="1641562" y="158336"/>
                  <a:pt x="1769159" y="149989"/>
                </a:cubicBezTo>
                <a:cubicBezTo>
                  <a:pt x="1896756" y="141642"/>
                  <a:pt x="2114958" y="131354"/>
                  <a:pt x="2378214" y="149989"/>
                </a:cubicBezTo>
                <a:cubicBezTo>
                  <a:pt x="2641471" y="168624"/>
                  <a:pt x="2664867" y="173802"/>
                  <a:pt x="2900261" y="149989"/>
                </a:cubicBezTo>
                <a:cubicBezTo>
                  <a:pt x="2896312" y="82111"/>
                  <a:pt x="2898752" y="71080"/>
                  <a:pt x="2900261" y="0"/>
                </a:cubicBezTo>
                <a:cubicBezTo>
                  <a:pt x="2948697" y="35072"/>
                  <a:pt x="3008961" y="116706"/>
                  <a:pt x="3046569" y="149989"/>
                </a:cubicBezTo>
                <a:cubicBezTo>
                  <a:pt x="3002729" y="199737"/>
                  <a:pt x="2941250" y="262998"/>
                  <a:pt x="2900261" y="299978"/>
                </a:cubicBezTo>
                <a:cubicBezTo>
                  <a:pt x="2896566" y="240702"/>
                  <a:pt x="2902408" y="200538"/>
                  <a:pt x="2900261" y="149989"/>
                </a:cubicBezTo>
                <a:cubicBezTo>
                  <a:pt x="2715693" y="158536"/>
                  <a:pt x="2516110" y="134227"/>
                  <a:pt x="2407217" y="149989"/>
                </a:cubicBezTo>
                <a:cubicBezTo>
                  <a:pt x="2298324" y="165751"/>
                  <a:pt x="2026656" y="159402"/>
                  <a:pt x="1769159" y="149989"/>
                </a:cubicBezTo>
                <a:cubicBezTo>
                  <a:pt x="1511662" y="140576"/>
                  <a:pt x="1454084" y="157061"/>
                  <a:pt x="1247112" y="149989"/>
                </a:cubicBezTo>
                <a:cubicBezTo>
                  <a:pt x="1040140" y="142917"/>
                  <a:pt x="792186" y="125743"/>
                  <a:pt x="667060" y="149989"/>
                </a:cubicBezTo>
                <a:cubicBezTo>
                  <a:pt x="541934" y="174235"/>
                  <a:pt x="203624" y="118937"/>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6" name="Rectangle 15">
            <a:extLst>
              <a:ext uri="{FF2B5EF4-FFF2-40B4-BE49-F238E27FC236}">
                <a16:creationId xmlns:a16="http://schemas.microsoft.com/office/drawing/2014/main" id="{099FEED3-651A-37E8-0322-259120DF7B10}"/>
              </a:ext>
            </a:extLst>
          </p:cNvPr>
          <p:cNvSpPr/>
          <p:nvPr/>
        </p:nvSpPr>
        <p:spPr>
          <a:xfrm>
            <a:off x="2368097" y="243840"/>
            <a:ext cx="4349695" cy="1645920"/>
          </a:xfrm>
          <a:custGeom>
            <a:avLst/>
            <a:gdLst>
              <a:gd name="connsiteX0" fmla="*/ 0 w 4349695"/>
              <a:gd name="connsiteY0" fmla="*/ 0 h 1645920"/>
              <a:gd name="connsiteX1" fmla="*/ 708379 w 4349695"/>
              <a:gd name="connsiteY1" fmla="*/ 0 h 1645920"/>
              <a:gd name="connsiteX2" fmla="*/ 1286267 w 4349695"/>
              <a:gd name="connsiteY2" fmla="*/ 0 h 1645920"/>
              <a:gd name="connsiteX3" fmla="*/ 1994646 w 4349695"/>
              <a:gd name="connsiteY3" fmla="*/ 0 h 1645920"/>
              <a:gd name="connsiteX4" fmla="*/ 2572534 w 4349695"/>
              <a:gd name="connsiteY4" fmla="*/ 0 h 1645920"/>
              <a:gd name="connsiteX5" fmla="*/ 3193919 w 4349695"/>
              <a:gd name="connsiteY5" fmla="*/ 0 h 1645920"/>
              <a:gd name="connsiteX6" fmla="*/ 3815304 w 4349695"/>
              <a:gd name="connsiteY6" fmla="*/ 0 h 1645920"/>
              <a:gd name="connsiteX7" fmla="*/ 4349695 w 4349695"/>
              <a:gd name="connsiteY7" fmla="*/ 0 h 1645920"/>
              <a:gd name="connsiteX8" fmla="*/ 4349695 w 4349695"/>
              <a:gd name="connsiteY8" fmla="*/ 548640 h 1645920"/>
              <a:gd name="connsiteX9" fmla="*/ 4349695 w 4349695"/>
              <a:gd name="connsiteY9" fmla="*/ 1047902 h 1645920"/>
              <a:gd name="connsiteX10" fmla="*/ 4349695 w 4349695"/>
              <a:gd name="connsiteY10" fmla="*/ 1645920 h 1645920"/>
              <a:gd name="connsiteX11" fmla="*/ 3684813 w 4349695"/>
              <a:gd name="connsiteY11" fmla="*/ 1645920 h 1645920"/>
              <a:gd name="connsiteX12" fmla="*/ 3063428 w 4349695"/>
              <a:gd name="connsiteY12" fmla="*/ 1645920 h 1645920"/>
              <a:gd name="connsiteX13" fmla="*/ 2442043 w 4349695"/>
              <a:gd name="connsiteY13" fmla="*/ 1645920 h 1645920"/>
              <a:gd name="connsiteX14" fmla="*/ 1777161 w 4349695"/>
              <a:gd name="connsiteY14" fmla="*/ 1645920 h 1645920"/>
              <a:gd name="connsiteX15" fmla="*/ 1068782 w 4349695"/>
              <a:gd name="connsiteY15" fmla="*/ 1645920 h 1645920"/>
              <a:gd name="connsiteX16" fmla="*/ 0 w 4349695"/>
              <a:gd name="connsiteY16" fmla="*/ 1645920 h 1645920"/>
              <a:gd name="connsiteX17" fmla="*/ 0 w 4349695"/>
              <a:gd name="connsiteY17" fmla="*/ 1064362 h 1645920"/>
              <a:gd name="connsiteX18" fmla="*/ 0 w 4349695"/>
              <a:gd name="connsiteY18" fmla="*/ 515722 h 1645920"/>
              <a:gd name="connsiteX19" fmla="*/ 0 w 4349695"/>
              <a:gd name="connsiteY19"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49695" h="1645920" extrusionOk="0">
                <a:moveTo>
                  <a:pt x="0" y="0"/>
                </a:moveTo>
                <a:cubicBezTo>
                  <a:pt x="319137" y="-20341"/>
                  <a:pt x="532406" y="-32116"/>
                  <a:pt x="708379" y="0"/>
                </a:cubicBezTo>
                <a:cubicBezTo>
                  <a:pt x="884352" y="32116"/>
                  <a:pt x="1039439" y="18807"/>
                  <a:pt x="1286267" y="0"/>
                </a:cubicBezTo>
                <a:cubicBezTo>
                  <a:pt x="1533095" y="-18807"/>
                  <a:pt x="1766618" y="21573"/>
                  <a:pt x="1994646" y="0"/>
                </a:cubicBezTo>
                <a:cubicBezTo>
                  <a:pt x="2222674" y="-21573"/>
                  <a:pt x="2391449" y="-591"/>
                  <a:pt x="2572534" y="0"/>
                </a:cubicBezTo>
                <a:cubicBezTo>
                  <a:pt x="2753619" y="591"/>
                  <a:pt x="2926669" y="-14203"/>
                  <a:pt x="3193919" y="0"/>
                </a:cubicBezTo>
                <a:cubicBezTo>
                  <a:pt x="3461169" y="14203"/>
                  <a:pt x="3660040" y="-9228"/>
                  <a:pt x="3815304" y="0"/>
                </a:cubicBezTo>
                <a:cubicBezTo>
                  <a:pt x="3970569" y="9228"/>
                  <a:pt x="4111921" y="-22403"/>
                  <a:pt x="4349695" y="0"/>
                </a:cubicBezTo>
                <a:cubicBezTo>
                  <a:pt x="4331245" y="176654"/>
                  <a:pt x="4362490" y="376531"/>
                  <a:pt x="4349695" y="548640"/>
                </a:cubicBezTo>
                <a:cubicBezTo>
                  <a:pt x="4336900" y="720749"/>
                  <a:pt x="4358937" y="861331"/>
                  <a:pt x="4349695" y="1047902"/>
                </a:cubicBezTo>
                <a:cubicBezTo>
                  <a:pt x="4340453" y="1234473"/>
                  <a:pt x="4328970" y="1421265"/>
                  <a:pt x="4349695" y="1645920"/>
                </a:cubicBezTo>
                <a:cubicBezTo>
                  <a:pt x="4063173" y="1644758"/>
                  <a:pt x="3882128" y="1637722"/>
                  <a:pt x="3684813" y="1645920"/>
                </a:cubicBezTo>
                <a:cubicBezTo>
                  <a:pt x="3487498" y="1654118"/>
                  <a:pt x="3335823" y="1668807"/>
                  <a:pt x="3063428" y="1645920"/>
                </a:cubicBezTo>
                <a:cubicBezTo>
                  <a:pt x="2791033" y="1623033"/>
                  <a:pt x="2659833" y="1649325"/>
                  <a:pt x="2442043" y="1645920"/>
                </a:cubicBezTo>
                <a:cubicBezTo>
                  <a:pt x="2224254" y="1642515"/>
                  <a:pt x="1913762" y="1633499"/>
                  <a:pt x="1777161" y="1645920"/>
                </a:cubicBezTo>
                <a:cubicBezTo>
                  <a:pt x="1640560" y="1658341"/>
                  <a:pt x="1225844" y="1668011"/>
                  <a:pt x="1068782" y="1645920"/>
                </a:cubicBezTo>
                <a:cubicBezTo>
                  <a:pt x="911720" y="1623829"/>
                  <a:pt x="460879" y="1675335"/>
                  <a:pt x="0" y="1645920"/>
                </a:cubicBezTo>
                <a:cubicBezTo>
                  <a:pt x="14113" y="1382125"/>
                  <a:pt x="-6967" y="1289076"/>
                  <a:pt x="0" y="1064362"/>
                </a:cubicBezTo>
                <a:cubicBezTo>
                  <a:pt x="6967" y="839648"/>
                  <a:pt x="-613" y="730078"/>
                  <a:pt x="0" y="515722"/>
                </a:cubicBezTo>
                <a:cubicBezTo>
                  <a:pt x="613" y="301366"/>
                  <a:pt x="25267" y="166705"/>
                  <a:pt x="0" y="0"/>
                </a:cubicBezTo>
                <a:close/>
              </a:path>
            </a:pathLst>
          </a:custGeom>
          <a:noFill/>
          <a:ln w="28575">
            <a:prstDash val="sysDot"/>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Application layer</a:t>
            </a:r>
          </a:p>
        </p:txBody>
      </p:sp>
      <p:sp>
        <p:nvSpPr>
          <p:cNvPr id="19" name="Rectangle 18">
            <a:extLst>
              <a:ext uri="{FF2B5EF4-FFF2-40B4-BE49-F238E27FC236}">
                <a16:creationId xmlns:a16="http://schemas.microsoft.com/office/drawing/2014/main" id="{21F5A121-0947-B5E1-C2B7-D34B700AA7F1}"/>
              </a:ext>
            </a:extLst>
          </p:cNvPr>
          <p:cNvSpPr/>
          <p:nvPr/>
        </p:nvSpPr>
        <p:spPr>
          <a:xfrm>
            <a:off x="1069918" y="3833467"/>
            <a:ext cx="2598436" cy="632860"/>
          </a:xfrm>
          <a:custGeom>
            <a:avLst/>
            <a:gdLst>
              <a:gd name="connsiteX0" fmla="*/ 0 w 2598436"/>
              <a:gd name="connsiteY0" fmla="*/ 0 h 632860"/>
              <a:gd name="connsiteX1" fmla="*/ 701578 w 2598436"/>
              <a:gd name="connsiteY1" fmla="*/ 0 h 632860"/>
              <a:gd name="connsiteX2" fmla="*/ 1325202 w 2598436"/>
              <a:gd name="connsiteY2" fmla="*/ 0 h 632860"/>
              <a:gd name="connsiteX3" fmla="*/ 2026780 w 2598436"/>
              <a:gd name="connsiteY3" fmla="*/ 0 h 632860"/>
              <a:gd name="connsiteX4" fmla="*/ 2598436 w 2598436"/>
              <a:gd name="connsiteY4" fmla="*/ 0 h 632860"/>
              <a:gd name="connsiteX5" fmla="*/ 2598436 w 2598436"/>
              <a:gd name="connsiteY5" fmla="*/ 632860 h 632860"/>
              <a:gd name="connsiteX6" fmla="*/ 2000796 w 2598436"/>
              <a:gd name="connsiteY6" fmla="*/ 632860 h 632860"/>
              <a:gd name="connsiteX7" fmla="*/ 1429140 w 2598436"/>
              <a:gd name="connsiteY7" fmla="*/ 632860 h 632860"/>
              <a:gd name="connsiteX8" fmla="*/ 779531 w 2598436"/>
              <a:gd name="connsiteY8" fmla="*/ 632860 h 632860"/>
              <a:gd name="connsiteX9" fmla="*/ 0 w 2598436"/>
              <a:gd name="connsiteY9" fmla="*/ 632860 h 632860"/>
              <a:gd name="connsiteX10" fmla="*/ 0 w 2598436"/>
              <a:gd name="connsiteY10" fmla="*/ 0 h 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8436" h="632860" extrusionOk="0">
                <a:moveTo>
                  <a:pt x="0" y="0"/>
                </a:moveTo>
                <a:cubicBezTo>
                  <a:pt x="204061" y="3925"/>
                  <a:pt x="405393" y="18503"/>
                  <a:pt x="701578" y="0"/>
                </a:cubicBezTo>
                <a:cubicBezTo>
                  <a:pt x="997763" y="-18503"/>
                  <a:pt x="1095858" y="-14372"/>
                  <a:pt x="1325202" y="0"/>
                </a:cubicBezTo>
                <a:cubicBezTo>
                  <a:pt x="1554546" y="14372"/>
                  <a:pt x="1776369" y="9768"/>
                  <a:pt x="2026780" y="0"/>
                </a:cubicBezTo>
                <a:cubicBezTo>
                  <a:pt x="2277191" y="-9768"/>
                  <a:pt x="2371215" y="2277"/>
                  <a:pt x="2598436" y="0"/>
                </a:cubicBezTo>
                <a:cubicBezTo>
                  <a:pt x="2599439" y="135662"/>
                  <a:pt x="2576396" y="491068"/>
                  <a:pt x="2598436" y="632860"/>
                </a:cubicBezTo>
                <a:cubicBezTo>
                  <a:pt x="2366777" y="657392"/>
                  <a:pt x="2180743" y="604513"/>
                  <a:pt x="2000796" y="632860"/>
                </a:cubicBezTo>
                <a:cubicBezTo>
                  <a:pt x="1820849" y="661207"/>
                  <a:pt x="1582163" y="630016"/>
                  <a:pt x="1429140" y="632860"/>
                </a:cubicBezTo>
                <a:cubicBezTo>
                  <a:pt x="1276117" y="635704"/>
                  <a:pt x="957624" y="657449"/>
                  <a:pt x="779531" y="632860"/>
                </a:cubicBezTo>
                <a:cubicBezTo>
                  <a:pt x="601438" y="608271"/>
                  <a:pt x="233291" y="649932"/>
                  <a:pt x="0" y="632860"/>
                </a:cubicBezTo>
                <a:cubicBezTo>
                  <a:pt x="13630" y="358270"/>
                  <a:pt x="-22143" y="295884"/>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TransactionRepository</a:t>
            </a:r>
          </a:p>
        </p:txBody>
      </p:sp>
      <p:sp>
        <p:nvSpPr>
          <p:cNvPr id="23" name="Rectangle 22">
            <a:extLst>
              <a:ext uri="{FF2B5EF4-FFF2-40B4-BE49-F238E27FC236}">
                <a16:creationId xmlns:a16="http://schemas.microsoft.com/office/drawing/2014/main" id="{CD75E304-139F-5644-65DA-1D2430D6C87D}"/>
              </a:ext>
            </a:extLst>
          </p:cNvPr>
          <p:cNvSpPr/>
          <p:nvPr/>
        </p:nvSpPr>
        <p:spPr>
          <a:xfrm>
            <a:off x="1067840" y="4699996"/>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AccountRepository</a:t>
            </a:r>
          </a:p>
        </p:txBody>
      </p:sp>
      <p:sp>
        <p:nvSpPr>
          <p:cNvPr id="24" name="Rectangle 23">
            <a:extLst>
              <a:ext uri="{FF2B5EF4-FFF2-40B4-BE49-F238E27FC236}">
                <a16:creationId xmlns:a16="http://schemas.microsoft.com/office/drawing/2014/main" id="{B16EFA1C-D187-6728-6B21-5F0503B5BE3E}"/>
              </a:ext>
            </a:extLst>
          </p:cNvPr>
          <p:cNvSpPr/>
          <p:nvPr/>
        </p:nvSpPr>
        <p:spPr>
          <a:xfrm>
            <a:off x="1067840" y="5453585"/>
            <a:ext cx="2600514" cy="555732"/>
          </a:xfrm>
          <a:custGeom>
            <a:avLst/>
            <a:gdLst>
              <a:gd name="connsiteX0" fmla="*/ 0 w 2600514"/>
              <a:gd name="connsiteY0" fmla="*/ 0 h 555732"/>
              <a:gd name="connsiteX1" fmla="*/ 702139 w 2600514"/>
              <a:gd name="connsiteY1" fmla="*/ 0 h 555732"/>
              <a:gd name="connsiteX2" fmla="*/ 1326262 w 2600514"/>
              <a:gd name="connsiteY2" fmla="*/ 0 h 555732"/>
              <a:gd name="connsiteX3" fmla="*/ 2028401 w 2600514"/>
              <a:gd name="connsiteY3" fmla="*/ 0 h 555732"/>
              <a:gd name="connsiteX4" fmla="*/ 2600514 w 2600514"/>
              <a:gd name="connsiteY4" fmla="*/ 0 h 555732"/>
              <a:gd name="connsiteX5" fmla="*/ 2600514 w 2600514"/>
              <a:gd name="connsiteY5" fmla="*/ 555732 h 555732"/>
              <a:gd name="connsiteX6" fmla="*/ 2002396 w 2600514"/>
              <a:gd name="connsiteY6" fmla="*/ 555732 h 555732"/>
              <a:gd name="connsiteX7" fmla="*/ 1430283 w 2600514"/>
              <a:gd name="connsiteY7" fmla="*/ 555732 h 555732"/>
              <a:gd name="connsiteX8" fmla="*/ 780154 w 2600514"/>
              <a:gd name="connsiteY8" fmla="*/ 555732 h 555732"/>
              <a:gd name="connsiteX9" fmla="*/ 0 w 2600514"/>
              <a:gd name="connsiteY9" fmla="*/ 555732 h 555732"/>
              <a:gd name="connsiteX10" fmla="*/ 0 w 2600514"/>
              <a:gd name="connsiteY10" fmla="*/ 0 h 5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514" h="555732" extrusionOk="0">
                <a:moveTo>
                  <a:pt x="0" y="0"/>
                </a:moveTo>
                <a:cubicBezTo>
                  <a:pt x="217247" y="-29348"/>
                  <a:pt x="451214" y="29329"/>
                  <a:pt x="702139" y="0"/>
                </a:cubicBezTo>
                <a:cubicBezTo>
                  <a:pt x="953064" y="-29329"/>
                  <a:pt x="1138479" y="-30680"/>
                  <a:pt x="1326262" y="0"/>
                </a:cubicBezTo>
                <a:cubicBezTo>
                  <a:pt x="1514045" y="30680"/>
                  <a:pt x="1783813" y="23186"/>
                  <a:pt x="2028401" y="0"/>
                </a:cubicBezTo>
                <a:cubicBezTo>
                  <a:pt x="2272989" y="-23186"/>
                  <a:pt x="2446667" y="-2068"/>
                  <a:pt x="2600514" y="0"/>
                </a:cubicBezTo>
                <a:cubicBezTo>
                  <a:pt x="2616419" y="251817"/>
                  <a:pt x="2614645" y="379960"/>
                  <a:pt x="2600514" y="555732"/>
                </a:cubicBezTo>
                <a:cubicBezTo>
                  <a:pt x="2411952" y="537146"/>
                  <a:pt x="2233561" y="565331"/>
                  <a:pt x="2002396" y="555732"/>
                </a:cubicBezTo>
                <a:cubicBezTo>
                  <a:pt x="1771231" y="546133"/>
                  <a:pt x="1577573" y="553073"/>
                  <a:pt x="1430283" y="555732"/>
                </a:cubicBezTo>
                <a:cubicBezTo>
                  <a:pt x="1282993" y="558391"/>
                  <a:pt x="1057984" y="551193"/>
                  <a:pt x="780154" y="555732"/>
                </a:cubicBezTo>
                <a:cubicBezTo>
                  <a:pt x="502324" y="560271"/>
                  <a:pt x="283921" y="555336"/>
                  <a:pt x="0" y="555732"/>
                </a:cubicBezTo>
                <a:cubicBezTo>
                  <a:pt x="17539" y="440841"/>
                  <a:pt x="-5203" y="189627"/>
                  <a:pt x="0" y="0"/>
                </a:cubicBezTo>
                <a:close/>
              </a:path>
            </a:pathLst>
          </a:custGeom>
          <a:noFill/>
          <a:ln w="28575">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BonusRepository</a:t>
            </a:r>
          </a:p>
        </p:txBody>
      </p:sp>
      <p:sp>
        <p:nvSpPr>
          <p:cNvPr id="25" name="Rectangle 24">
            <a:extLst>
              <a:ext uri="{FF2B5EF4-FFF2-40B4-BE49-F238E27FC236}">
                <a16:creationId xmlns:a16="http://schemas.microsoft.com/office/drawing/2014/main" id="{D25F3ABE-AEB2-CBEA-35B2-CE6903077974}"/>
              </a:ext>
            </a:extLst>
          </p:cNvPr>
          <p:cNvSpPr/>
          <p:nvPr/>
        </p:nvSpPr>
        <p:spPr>
          <a:xfrm>
            <a:off x="736273" y="3429000"/>
            <a:ext cx="3263647" cy="2772964"/>
          </a:xfrm>
          <a:custGeom>
            <a:avLst/>
            <a:gdLst>
              <a:gd name="connsiteX0" fmla="*/ 0 w 3263647"/>
              <a:gd name="connsiteY0" fmla="*/ 0 h 2772964"/>
              <a:gd name="connsiteX1" fmla="*/ 718002 w 3263647"/>
              <a:gd name="connsiteY1" fmla="*/ 0 h 2772964"/>
              <a:gd name="connsiteX2" fmla="*/ 1338095 w 3263647"/>
              <a:gd name="connsiteY2" fmla="*/ 0 h 2772964"/>
              <a:gd name="connsiteX3" fmla="*/ 2056098 w 3263647"/>
              <a:gd name="connsiteY3" fmla="*/ 0 h 2772964"/>
              <a:gd name="connsiteX4" fmla="*/ 2676191 w 3263647"/>
              <a:gd name="connsiteY4" fmla="*/ 0 h 2772964"/>
              <a:gd name="connsiteX5" fmla="*/ 3263647 w 3263647"/>
              <a:gd name="connsiteY5" fmla="*/ 0 h 2772964"/>
              <a:gd name="connsiteX6" fmla="*/ 3263647 w 3263647"/>
              <a:gd name="connsiteY6" fmla="*/ 693241 h 2772964"/>
              <a:gd name="connsiteX7" fmla="*/ 3263647 w 3263647"/>
              <a:gd name="connsiteY7" fmla="*/ 1331023 h 2772964"/>
              <a:gd name="connsiteX8" fmla="*/ 3263647 w 3263647"/>
              <a:gd name="connsiteY8" fmla="*/ 1941075 h 2772964"/>
              <a:gd name="connsiteX9" fmla="*/ 3263647 w 3263647"/>
              <a:gd name="connsiteY9" fmla="*/ 2772964 h 2772964"/>
              <a:gd name="connsiteX10" fmla="*/ 2643554 w 3263647"/>
              <a:gd name="connsiteY10" fmla="*/ 2772964 h 2772964"/>
              <a:gd name="connsiteX11" fmla="*/ 2088734 w 3263647"/>
              <a:gd name="connsiteY11" fmla="*/ 2772964 h 2772964"/>
              <a:gd name="connsiteX12" fmla="*/ 1436005 w 3263647"/>
              <a:gd name="connsiteY12" fmla="*/ 2772964 h 2772964"/>
              <a:gd name="connsiteX13" fmla="*/ 783275 w 3263647"/>
              <a:gd name="connsiteY13" fmla="*/ 2772964 h 2772964"/>
              <a:gd name="connsiteX14" fmla="*/ 0 w 3263647"/>
              <a:gd name="connsiteY14" fmla="*/ 2772964 h 2772964"/>
              <a:gd name="connsiteX15" fmla="*/ 0 w 3263647"/>
              <a:gd name="connsiteY15" fmla="*/ 2024264 h 2772964"/>
              <a:gd name="connsiteX16" fmla="*/ 0 w 3263647"/>
              <a:gd name="connsiteY16" fmla="*/ 1275563 h 2772964"/>
              <a:gd name="connsiteX17" fmla="*/ 0 w 3263647"/>
              <a:gd name="connsiteY17" fmla="*/ 0 h 277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3647" h="2772964" extrusionOk="0">
                <a:moveTo>
                  <a:pt x="0" y="0"/>
                </a:moveTo>
                <a:cubicBezTo>
                  <a:pt x="335190" y="22122"/>
                  <a:pt x="534258" y="-25867"/>
                  <a:pt x="718002" y="0"/>
                </a:cubicBezTo>
                <a:cubicBezTo>
                  <a:pt x="901746" y="25867"/>
                  <a:pt x="1064596" y="-19675"/>
                  <a:pt x="1338095" y="0"/>
                </a:cubicBezTo>
                <a:cubicBezTo>
                  <a:pt x="1611594" y="19675"/>
                  <a:pt x="1795969" y="-31739"/>
                  <a:pt x="2056098" y="0"/>
                </a:cubicBezTo>
                <a:cubicBezTo>
                  <a:pt x="2316227" y="31739"/>
                  <a:pt x="2474057" y="12688"/>
                  <a:pt x="2676191" y="0"/>
                </a:cubicBezTo>
                <a:cubicBezTo>
                  <a:pt x="2878325" y="-12688"/>
                  <a:pt x="3089448" y="1755"/>
                  <a:pt x="3263647" y="0"/>
                </a:cubicBezTo>
                <a:cubicBezTo>
                  <a:pt x="3251025" y="232189"/>
                  <a:pt x="3268893" y="358882"/>
                  <a:pt x="3263647" y="693241"/>
                </a:cubicBezTo>
                <a:cubicBezTo>
                  <a:pt x="3258401" y="1027600"/>
                  <a:pt x="3272267" y="1066349"/>
                  <a:pt x="3263647" y="1331023"/>
                </a:cubicBezTo>
                <a:cubicBezTo>
                  <a:pt x="3255027" y="1595697"/>
                  <a:pt x="3271109" y="1764559"/>
                  <a:pt x="3263647" y="1941075"/>
                </a:cubicBezTo>
                <a:cubicBezTo>
                  <a:pt x="3256185" y="2117591"/>
                  <a:pt x="3269800" y="2520849"/>
                  <a:pt x="3263647" y="2772964"/>
                </a:cubicBezTo>
                <a:cubicBezTo>
                  <a:pt x="3079076" y="2752314"/>
                  <a:pt x="2842994" y="2778152"/>
                  <a:pt x="2643554" y="2772964"/>
                </a:cubicBezTo>
                <a:cubicBezTo>
                  <a:pt x="2444114" y="2767776"/>
                  <a:pt x="2216219" y="2757764"/>
                  <a:pt x="2088734" y="2772964"/>
                </a:cubicBezTo>
                <a:cubicBezTo>
                  <a:pt x="1961249" y="2788164"/>
                  <a:pt x="1721010" y="2777835"/>
                  <a:pt x="1436005" y="2772964"/>
                </a:cubicBezTo>
                <a:cubicBezTo>
                  <a:pt x="1151000" y="2768093"/>
                  <a:pt x="1046045" y="2795473"/>
                  <a:pt x="783275" y="2772964"/>
                </a:cubicBezTo>
                <a:cubicBezTo>
                  <a:pt x="520505" y="2750456"/>
                  <a:pt x="332402" y="2783280"/>
                  <a:pt x="0" y="2772964"/>
                </a:cubicBezTo>
                <a:cubicBezTo>
                  <a:pt x="35679" y="2570944"/>
                  <a:pt x="13778" y="2292696"/>
                  <a:pt x="0" y="2024264"/>
                </a:cubicBezTo>
                <a:cubicBezTo>
                  <a:pt x="-13778" y="1755832"/>
                  <a:pt x="-33933" y="1484764"/>
                  <a:pt x="0" y="1275563"/>
                </a:cubicBezTo>
                <a:cubicBezTo>
                  <a:pt x="33933" y="1066362"/>
                  <a:pt x="31377" y="584826"/>
                  <a:pt x="0" y="0"/>
                </a:cubicBezTo>
                <a:close/>
              </a:path>
            </a:pathLst>
          </a:custGeom>
          <a:noFill/>
          <a:ln w="28575">
            <a:prstDash val="sysDot"/>
            <a:extLst>
              <a:ext uri="{C807C97D-BFC1-408E-A445-0C87EB9F89A2}">
                <ask:lineSketchStyleProps xmlns:ask="http://schemas.microsoft.com/office/drawing/2018/sketchyshapes" sd="29317663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O" dirty="0">
                <a:solidFill>
                  <a:schemeClr val="tx1"/>
                </a:solidFill>
              </a:rPr>
              <a:t>Database layer</a:t>
            </a:r>
          </a:p>
        </p:txBody>
      </p:sp>
      <p:sp>
        <p:nvSpPr>
          <p:cNvPr id="29" name="Right Arrow 28">
            <a:extLst>
              <a:ext uri="{FF2B5EF4-FFF2-40B4-BE49-F238E27FC236}">
                <a16:creationId xmlns:a16="http://schemas.microsoft.com/office/drawing/2014/main" id="{7E594ED0-984D-F878-58E1-EDA8CB91EABF}"/>
              </a:ext>
            </a:extLst>
          </p:cNvPr>
          <p:cNvSpPr/>
          <p:nvPr/>
        </p:nvSpPr>
        <p:spPr>
          <a:xfrm rot="7825240">
            <a:off x="2925829" y="2485786"/>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38" name="Right Arrow 37">
            <a:extLst>
              <a:ext uri="{FF2B5EF4-FFF2-40B4-BE49-F238E27FC236}">
                <a16:creationId xmlns:a16="http://schemas.microsoft.com/office/drawing/2014/main" id="{CA9A1CD6-5246-9A0C-221E-5D55F2AE7291}"/>
              </a:ext>
            </a:extLst>
          </p:cNvPr>
          <p:cNvSpPr/>
          <p:nvPr/>
        </p:nvSpPr>
        <p:spPr>
          <a:xfrm rot="3077149">
            <a:off x="4199170" y="2500841"/>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41" name="Right Arrow 40">
            <a:extLst>
              <a:ext uri="{FF2B5EF4-FFF2-40B4-BE49-F238E27FC236}">
                <a16:creationId xmlns:a16="http://schemas.microsoft.com/office/drawing/2014/main" id="{84744A16-A42A-6C8B-3CD2-9B69E988F4CF}"/>
              </a:ext>
            </a:extLst>
          </p:cNvPr>
          <p:cNvSpPr/>
          <p:nvPr/>
        </p:nvSpPr>
        <p:spPr>
          <a:xfrm>
            <a:off x="8595473" y="3946976"/>
            <a:ext cx="645432" cy="295840"/>
          </a:xfrm>
          <a:custGeom>
            <a:avLst/>
            <a:gdLst>
              <a:gd name="connsiteX0" fmla="*/ 0 w 645432"/>
              <a:gd name="connsiteY0" fmla="*/ 147920 h 295840"/>
              <a:gd name="connsiteX1" fmla="*/ 501142 w 645432"/>
              <a:gd name="connsiteY1" fmla="*/ 147920 h 295840"/>
              <a:gd name="connsiteX2" fmla="*/ 501142 w 645432"/>
              <a:gd name="connsiteY2" fmla="*/ 0 h 295840"/>
              <a:gd name="connsiteX3" fmla="*/ 645432 w 645432"/>
              <a:gd name="connsiteY3" fmla="*/ 147920 h 295840"/>
              <a:gd name="connsiteX4" fmla="*/ 501142 w 645432"/>
              <a:gd name="connsiteY4" fmla="*/ 295840 h 295840"/>
              <a:gd name="connsiteX5" fmla="*/ 501142 w 645432"/>
              <a:gd name="connsiteY5" fmla="*/ 147920 h 295840"/>
              <a:gd name="connsiteX6" fmla="*/ 0 w 645432"/>
              <a:gd name="connsiteY6" fmla="*/ 147920 h 29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432" h="295840" fill="none" extrusionOk="0">
                <a:moveTo>
                  <a:pt x="0" y="147920"/>
                </a:moveTo>
                <a:cubicBezTo>
                  <a:pt x="158081" y="150414"/>
                  <a:pt x="251484" y="162031"/>
                  <a:pt x="501142" y="147920"/>
                </a:cubicBezTo>
                <a:cubicBezTo>
                  <a:pt x="504578" y="101149"/>
                  <a:pt x="493844" y="41170"/>
                  <a:pt x="501142" y="0"/>
                </a:cubicBezTo>
                <a:cubicBezTo>
                  <a:pt x="528920" y="37271"/>
                  <a:pt x="593154" y="100206"/>
                  <a:pt x="645432" y="147920"/>
                </a:cubicBezTo>
                <a:cubicBezTo>
                  <a:pt x="611014" y="189560"/>
                  <a:pt x="570031" y="237020"/>
                  <a:pt x="501142" y="295840"/>
                </a:cubicBezTo>
                <a:cubicBezTo>
                  <a:pt x="496831" y="222079"/>
                  <a:pt x="505942" y="182941"/>
                  <a:pt x="501142" y="147920"/>
                </a:cubicBezTo>
                <a:cubicBezTo>
                  <a:pt x="386220" y="171350"/>
                  <a:pt x="141075" y="151670"/>
                  <a:pt x="0" y="147920"/>
                </a:cubicBezTo>
                <a:close/>
              </a:path>
              <a:path w="645432" h="295840" stroke="0" extrusionOk="0">
                <a:moveTo>
                  <a:pt x="0" y="147920"/>
                </a:moveTo>
                <a:cubicBezTo>
                  <a:pt x="107533" y="165295"/>
                  <a:pt x="395039" y="150669"/>
                  <a:pt x="501142" y="147920"/>
                </a:cubicBezTo>
                <a:cubicBezTo>
                  <a:pt x="508011" y="76196"/>
                  <a:pt x="494783" y="66029"/>
                  <a:pt x="501142" y="0"/>
                </a:cubicBezTo>
                <a:cubicBezTo>
                  <a:pt x="556187" y="62209"/>
                  <a:pt x="609928" y="111025"/>
                  <a:pt x="645432" y="147920"/>
                </a:cubicBezTo>
                <a:cubicBezTo>
                  <a:pt x="590668" y="194346"/>
                  <a:pt x="535163" y="266993"/>
                  <a:pt x="501142" y="295840"/>
                </a:cubicBezTo>
                <a:cubicBezTo>
                  <a:pt x="499900" y="239430"/>
                  <a:pt x="504086" y="197699"/>
                  <a:pt x="501142" y="147920"/>
                </a:cubicBezTo>
                <a:cubicBezTo>
                  <a:pt x="381037" y="163273"/>
                  <a:pt x="234488" y="155523"/>
                  <a:pt x="0" y="14792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pic>
        <p:nvPicPr>
          <p:cNvPr id="6" name="Picture 2" descr="Vi heter nå bspoke">
            <a:extLst>
              <a:ext uri="{FF2B5EF4-FFF2-40B4-BE49-F238E27FC236}">
                <a16:creationId xmlns:a16="http://schemas.microsoft.com/office/drawing/2014/main" id="{7EF25BDA-52DD-B6BE-2701-DE3BF419B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24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2F8CFF-5204-5083-884A-2018700C09E5}"/>
              </a:ext>
            </a:extLst>
          </p:cNvPr>
          <p:cNvSpPr/>
          <p:nvPr/>
        </p:nvSpPr>
        <p:spPr>
          <a:xfrm>
            <a:off x="2460976" y="3124630"/>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Service</a:t>
            </a:r>
          </a:p>
        </p:txBody>
      </p:sp>
      <p:sp>
        <p:nvSpPr>
          <p:cNvPr id="6" name="Rectangle 5">
            <a:extLst>
              <a:ext uri="{FF2B5EF4-FFF2-40B4-BE49-F238E27FC236}">
                <a16:creationId xmlns:a16="http://schemas.microsoft.com/office/drawing/2014/main" id="{204D67D6-5A22-3133-6DC7-CBB779556C21}"/>
              </a:ext>
            </a:extLst>
          </p:cNvPr>
          <p:cNvSpPr/>
          <p:nvPr/>
        </p:nvSpPr>
        <p:spPr>
          <a:xfrm>
            <a:off x="2460976" y="1544095"/>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API</a:t>
            </a:r>
          </a:p>
        </p:txBody>
      </p:sp>
      <p:sp>
        <p:nvSpPr>
          <p:cNvPr id="7" name="Rectangle 6">
            <a:extLst>
              <a:ext uri="{FF2B5EF4-FFF2-40B4-BE49-F238E27FC236}">
                <a16:creationId xmlns:a16="http://schemas.microsoft.com/office/drawing/2014/main" id="{55C742FE-8D8D-C9F1-D5D5-14FE2A5D0764}"/>
              </a:ext>
            </a:extLst>
          </p:cNvPr>
          <p:cNvSpPr/>
          <p:nvPr/>
        </p:nvSpPr>
        <p:spPr>
          <a:xfrm>
            <a:off x="2460976" y="4722156"/>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Integration</a:t>
            </a:r>
          </a:p>
        </p:txBody>
      </p:sp>
      <p:cxnSp>
        <p:nvCxnSpPr>
          <p:cNvPr id="11" name="Straight Arrow Connector 10">
            <a:extLst>
              <a:ext uri="{FF2B5EF4-FFF2-40B4-BE49-F238E27FC236}">
                <a16:creationId xmlns:a16="http://schemas.microsoft.com/office/drawing/2014/main" id="{FD0866CC-57E2-DC42-F156-BE7D6780AA7A}"/>
              </a:ext>
            </a:extLst>
          </p:cNvPr>
          <p:cNvCxnSpPr>
            <a:stCxn id="6" idx="2"/>
            <a:endCxn id="5" idx="0"/>
          </p:cNvCxnSpPr>
          <p:nvPr/>
        </p:nvCxnSpPr>
        <p:spPr>
          <a:xfrm>
            <a:off x="4497935" y="2128684"/>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22DF6BC8-0FD1-C559-98A3-64E2AC73E91C}"/>
              </a:ext>
            </a:extLst>
          </p:cNvPr>
          <p:cNvCxnSpPr/>
          <p:nvPr/>
        </p:nvCxnSpPr>
        <p:spPr>
          <a:xfrm>
            <a:off x="4497935" y="3726210"/>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4EE6431-8406-82B1-B650-FE6C77C64057}"/>
              </a:ext>
            </a:extLst>
          </p:cNvPr>
          <p:cNvSpPr txBox="1"/>
          <p:nvPr/>
        </p:nvSpPr>
        <p:spPr>
          <a:xfrm>
            <a:off x="157870" y="3250626"/>
            <a:ext cx="1840376" cy="646331"/>
          </a:xfrm>
          <a:prstGeom prst="rect">
            <a:avLst/>
          </a:prstGeom>
          <a:noFill/>
        </p:spPr>
        <p:txBody>
          <a:bodyPr wrap="none" rtlCol="0">
            <a:spAutoFit/>
          </a:bodyPr>
          <a:lstStyle/>
          <a:p>
            <a:r>
              <a:rPr lang="en-NO" dirty="0"/>
              <a:t>Application logic</a:t>
            </a:r>
            <a:br>
              <a:rPr lang="en-NO" dirty="0"/>
            </a:br>
            <a:r>
              <a:rPr lang="en-NO" dirty="0"/>
              <a:t>Business logic</a:t>
            </a:r>
          </a:p>
        </p:txBody>
      </p:sp>
      <p:sp>
        <p:nvSpPr>
          <p:cNvPr id="18" name="TextBox 17">
            <a:extLst>
              <a:ext uri="{FF2B5EF4-FFF2-40B4-BE49-F238E27FC236}">
                <a16:creationId xmlns:a16="http://schemas.microsoft.com/office/drawing/2014/main" id="{34DC9682-9A5E-A4C0-EB6A-C0A48DA84705}"/>
              </a:ext>
            </a:extLst>
          </p:cNvPr>
          <p:cNvSpPr txBox="1"/>
          <p:nvPr/>
        </p:nvSpPr>
        <p:spPr>
          <a:xfrm>
            <a:off x="157870" y="1611109"/>
            <a:ext cx="704039" cy="369332"/>
          </a:xfrm>
          <a:prstGeom prst="rect">
            <a:avLst/>
          </a:prstGeom>
          <a:noFill/>
        </p:spPr>
        <p:txBody>
          <a:bodyPr wrap="none" rtlCol="0">
            <a:spAutoFit/>
          </a:bodyPr>
          <a:lstStyle/>
          <a:p>
            <a:r>
              <a:rPr lang="en-NO" dirty="0"/>
              <a:t>Input</a:t>
            </a:r>
          </a:p>
        </p:txBody>
      </p:sp>
      <p:sp>
        <p:nvSpPr>
          <p:cNvPr id="19" name="TextBox 18">
            <a:extLst>
              <a:ext uri="{FF2B5EF4-FFF2-40B4-BE49-F238E27FC236}">
                <a16:creationId xmlns:a16="http://schemas.microsoft.com/office/drawing/2014/main" id="{AA1F6994-F8FB-1513-C7A4-8F092CF2198F}"/>
              </a:ext>
            </a:extLst>
          </p:cNvPr>
          <p:cNvSpPr txBox="1"/>
          <p:nvPr/>
        </p:nvSpPr>
        <p:spPr>
          <a:xfrm>
            <a:off x="194385" y="4741899"/>
            <a:ext cx="2332508" cy="646331"/>
          </a:xfrm>
          <a:prstGeom prst="rect">
            <a:avLst/>
          </a:prstGeom>
          <a:noFill/>
        </p:spPr>
        <p:txBody>
          <a:bodyPr wrap="square" rtlCol="0">
            <a:spAutoFit/>
          </a:bodyPr>
          <a:lstStyle/>
          <a:p>
            <a:r>
              <a:rPr lang="en-NO" dirty="0"/>
              <a:t>DB/Kafka/External calls/etc</a:t>
            </a:r>
          </a:p>
        </p:txBody>
      </p:sp>
      <p:pic>
        <p:nvPicPr>
          <p:cNvPr id="2" name="Picture 2" descr="Vi heter nå bspoke">
            <a:extLst>
              <a:ext uri="{FF2B5EF4-FFF2-40B4-BE49-F238E27FC236}">
                <a16:creationId xmlns:a16="http://schemas.microsoft.com/office/drawing/2014/main" id="{DD946F2D-9D9A-8535-AD74-3BB298D1A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95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2F8CFF-5204-5083-884A-2018700C09E5}"/>
              </a:ext>
            </a:extLst>
          </p:cNvPr>
          <p:cNvSpPr/>
          <p:nvPr/>
        </p:nvSpPr>
        <p:spPr>
          <a:xfrm>
            <a:off x="2460976" y="3124630"/>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Service</a:t>
            </a:r>
          </a:p>
        </p:txBody>
      </p:sp>
      <p:sp>
        <p:nvSpPr>
          <p:cNvPr id="6" name="Rectangle 5">
            <a:extLst>
              <a:ext uri="{FF2B5EF4-FFF2-40B4-BE49-F238E27FC236}">
                <a16:creationId xmlns:a16="http://schemas.microsoft.com/office/drawing/2014/main" id="{204D67D6-5A22-3133-6DC7-CBB779556C21}"/>
              </a:ext>
            </a:extLst>
          </p:cNvPr>
          <p:cNvSpPr/>
          <p:nvPr/>
        </p:nvSpPr>
        <p:spPr>
          <a:xfrm>
            <a:off x="2460976" y="1544095"/>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API</a:t>
            </a:r>
          </a:p>
        </p:txBody>
      </p:sp>
      <p:sp>
        <p:nvSpPr>
          <p:cNvPr id="7" name="Rectangle 6">
            <a:extLst>
              <a:ext uri="{FF2B5EF4-FFF2-40B4-BE49-F238E27FC236}">
                <a16:creationId xmlns:a16="http://schemas.microsoft.com/office/drawing/2014/main" id="{55C742FE-8D8D-C9F1-D5D5-14FE2A5D0764}"/>
              </a:ext>
            </a:extLst>
          </p:cNvPr>
          <p:cNvSpPr/>
          <p:nvPr/>
        </p:nvSpPr>
        <p:spPr>
          <a:xfrm>
            <a:off x="2460976" y="4722156"/>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Integration</a:t>
            </a:r>
          </a:p>
        </p:txBody>
      </p:sp>
      <p:cxnSp>
        <p:nvCxnSpPr>
          <p:cNvPr id="11" name="Straight Arrow Connector 10">
            <a:extLst>
              <a:ext uri="{FF2B5EF4-FFF2-40B4-BE49-F238E27FC236}">
                <a16:creationId xmlns:a16="http://schemas.microsoft.com/office/drawing/2014/main" id="{FD0866CC-57E2-DC42-F156-BE7D6780AA7A}"/>
              </a:ext>
            </a:extLst>
          </p:cNvPr>
          <p:cNvCxnSpPr>
            <a:stCxn id="6" idx="2"/>
            <a:endCxn id="5" idx="0"/>
          </p:cNvCxnSpPr>
          <p:nvPr/>
        </p:nvCxnSpPr>
        <p:spPr>
          <a:xfrm>
            <a:off x="4497935" y="2128684"/>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22DF6BC8-0FD1-C559-98A3-64E2AC73E91C}"/>
              </a:ext>
            </a:extLst>
          </p:cNvPr>
          <p:cNvCxnSpPr/>
          <p:nvPr/>
        </p:nvCxnSpPr>
        <p:spPr>
          <a:xfrm>
            <a:off x="4497935" y="3726210"/>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4EE6431-8406-82B1-B650-FE6C77C64057}"/>
              </a:ext>
            </a:extLst>
          </p:cNvPr>
          <p:cNvSpPr txBox="1"/>
          <p:nvPr/>
        </p:nvSpPr>
        <p:spPr>
          <a:xfrm>
            <a:off x="157870" y="3250626"/>
            <a:ext cx="1840376" cy="369332"/>
          </a:xfrm>
          <a:prstGeom prst="rect">
            <a:avLst/>
          </a:prstGeom>
          <a:noFill/>
        </p:spPr>
        <p:txBody>
          <a:bodyPr wrap="none" rtlCol="0">
            <a:spAutoFit/>
          </a:bodyPr>
          <a:lstStyle/>
          <a:p>
            <a:r>
              <a:rPr lang="en-NO" dirty="0"/>
              <a:t>Application logic</a:t>
            </a:r>
          </a:p>
        </p:txBody>
      </p:sp>
      <p:sp>
        <p:nvSpPr>
          <p:cNvPr id="18" name="TextBox 17">
            <a:extLst>
              <a:ext uri="{FF2B5EF4-FFF2-40B4-BE49-F238E27FC236}">
                <a16:creationId xmlns:a16="http://schemas.microsoft.com/office/drawing/2014/main" id="{34DC9682-9A5E-A4C0-EB6A-C0A48DA84705}"/>
              </a:ext>
            </a:extLst>
          </p:cNvPr>
          <p:cNvSpPr txBox="1"/>
          <p:nvPr/>
        </p:nvSpPr>
        <p:spPr>
          <a:xfrm>
            <a:off x="157870" y="1611109"/>
            <a:ext cx="704039" cy="369332"/>
          </a:xfrm>
          <a:prstGeom prst="rect">
            <a:avLst/>
          </a:prstGeom>
          <a:noFill/>
        </p:spPr>
        <p:txBody>
          <a:bodyPr wrap="none" rtlCol="0">
            <a:spAutoFit/>
          </a:bodyPr>
          <a:lstStyle/>
          <a:p>
            <a:r>
              <a:rPr lang="en-NO" dirty="0"/>
              <a:t>Input</a:t>
            </a:r>
          </a:p>
        </p:txBody>
      </p:sp>
      <p:sp>
        <p:nvSpPr>
          <p:cNvPr id="19" name="TextBox 18">
            <a:extLst>
              <a:ext uri="{FF2B5EF4-FFF2-40B4-BE49-F238E27FC236}">
                <a16:creationId xmlns:a16="http://schemas.microsoft.com/office/drawing/2014/main" id="{AA1F6994-F8FB-1513-C7A4-8F092CF2198F}"/>
              </a:ext>
            </a:extLst>
          </p:cNvPr>
          <p:cNvSpPr txBox="1"/>
          <p:nvPr/>
        </p:nvSpPr>
        <p:spPr>
          <a:xfrm>
            <a:off x="194385" y="4741899"/>
            <a:ext cx="2332508" cy="646331"/>
          </a:xfrm>
          <a:prstGeom prst="rect">
            <a:avLst/>
          </a:prstGeom>
          <a:noFill/>
        </p:spPr>
        <p:txBody>
          <a:bodyPr wrap="square" rtlCol="0">
            <a:spAutoFit/>
          </a:bodyPr>
          <a:lstStyle/>
          <a:p>
            <a:r>
              <a:rPr lang="en-NO" dirty="0"/>
              <a:t>DB/Kafka/External calls/etc</a:t>
            </a:r>
          </a:p>
        </p:txBody>
      </p:sp>
      <p:sp>
        <p:nvSpPr>
          <p:cNvPr id="2" name="Rectangle 1">
            <a:extLst>
              <a:ext uri="{FF2B5EF4-FFF2-40B4-BE49-F238E27FC236}">
                <a16:creationId xmlns:a16="http://schemas.microsoft.com/office/drawing/2014/main" id="{A8763016-13D2-7B89-2EA9-4107E2F57BDD}"/>
              </a:ext>
            </a:extLst>
          </p:cNvPr>
          <p:cNvSpPr/>
          <p:nvPr/>
        </p:nvSpPr>
        <p:spPr>
          <a:xfrm>
            <a:off x="8660345" y="3141621"/>
            <a:ext cx="2812025" cy="584589"/>
          </a:xfrm>
          <a:custGeom>
            <a:avLst/>
            <a:gdLst>
              <a:gd name="connsiteX0" fmla="*/ 0 w 2812025"/>
              <a:gd name="connsiteY0" fmla="*/ 0 h 584589"/>
              <a:gd name="connsiteX1" fmla="*/ 562405 w 2812025"/>
              <a:gd name="connsiteY1" fmla="*/ 0 h 584589"/>
              <a:gd name="connsiteX2" fmla="*/ 1040449 w 2812025"/>
              <a:gd name="connsiteY2" fmla="*/ 0 h 584589"/>
              <a:gd name="connsiteX3" fmla="*/ 1546614 w 2812025"/>
              <a:gd name="connsiteY3" fmla="*/ 0 h 584589"/>
              <a:gd name="connsiteX4" fmla="*/ 2137139 w 2812025"/>
              <a:gd name="connsiteY4" fmla="*/ 0 h 584589"/>
              <a:gd name="connsiteX5" fmla="*/ 2812025 w 2812025"/>
              <a:gd name="connsiteY5" fmla="*/ 0 h 584589"/>
              <a:gd name="connsiteX6" fmla="*/ 2812025 w 2812025"/>
              <a:gd name="connsiteY6" fmla="*/ 584589 h 584589"/>
              <a:gd name="connsiteX7" fmla="*/ 2305861 w 2812025"/>
              <a:gd name="connsiteY7" fmla="*/ 584589 h 584589"/>
              <a:gd name="connsiteX8" fmla="*/ 1827816 w 2812025"/>
              <a:gd name="connsiteY8" fmla="*/ 584589 h 584589"/>
              <a:gd name="connsiteX9" fmla="*/ 1293532 w 2812025"/>
              <a:gd name="connsiteY9" fmla="*/ 584589 h 584589"/>
              <a:gd name="connsiteX10" fmla="*/ 674886 w 2812025"/>
              <a:gd name="connsiteY10" fmla="*/ 584589 h 584589"/>
              <a:gd name="connsiteX11" fmla="*/ 0 w 2812025"/>
              <a:gd name="connsiteY11" fmla="*/ 584589 h 584589"/>
              <a:gd name="connsiteX12" fmla="*/ 0 w 2812025"/>
              <a:gd name="connsiteY12"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2025" h="584589" extrusionOk="0">
                <a:moveTo>
                  <a:pt x="0" y="0"/>
                </a:moveTo>
                <a:cubicBezTo>
                  <a:pt x="248272" y="-6853"/>
                  <a:pt x="418206" y="8765"/>
                  <a:pt x="562405" y="0"/>
                </a:cubicBezTo>
                <a:cubicBezTo>
                  <a:pt x="706605" y="-8765"/>
                  <a:pt x="916909" y="1414"/>
                  <a:pt x="1040449" y="0"/>
                </a:cubicBezTo>
                <a:cubicBezTo>
                  <a:pt x="1163989" y="-1414"/>
                  <a:pt x="1334733" y="22130"/>
                  <a:pt x="1546614" y="0"/>
                </a:cubicBezTo>
                <a:cubicBezTo>
                  <a:pt x="1758495" y="-22130"/>
                  <a:pt x="2000984" y="-19941"/>
                  <a:pt x="2137139" y="0"/>
                </a:cubicBezTo>
                <a:cubicBezTo>
                  <a:pt x="2273294" y="19941"/>
                  <a:pt x="2640962" y="22804"/>
                  <a:pt x="2812025" y="0"/>
                </a:cubicBezTo>
                <a:cubicBezTo>
                  <a:pt x="2808569" y="217675"/>
                  <a:pt x="2791571" y="420399"/>
                  <a:pt x="2812025" y="584589"/>
                </a:cubicBezTo>
                <a:cubicBezTo>
                  <a:pt x="2639753" y="570878"/>
                  <a:pt x="2460516" y="574966"/>
                  <a:pt x="2305861" y="584589"/>
                </a:cubicBezTo>
                <a:cubicBezTo>
                  <a:pt x="2151206" y="594212"/>
                  <a:pt x="2053912" y="586418"/>
                  <a:pt x="1827816" y="584589"/>
                </a:cubicBezTo>
                <a:cubicBezTo>
                  <a:pt x="1601720" y="582760"/>
                  <a:pt x="1510589" y="599679"/>
                  <a:pt x="1293532" y="584589"/>
                </a:cubicBezTo>
                <a:cubicBezTo>
                  <a:pt x="1076475" y="569499"/>
                  <a:pt x="854046" y="562933"/>
                  <a:pt x="674886" y="584589"/>
                </a:cubicBezTo>
                <a:cubicBezTo>
                  <a:pt x="495726" y="606245"/>
                  <a:pt x="319513" y="586784"/>
                  <a:pt x="0" y="584589"/>
                </a:cubicBezTo>
                <a:cubicBezTo>
                  <a:pt x="17862" y="349760"/>
                  <a:pt x="-28852" y="229534"/>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Domain</a:t>
            </a:r>
          </a:p>
        </p:txBody>
      </p:sp>
      <p:cxnSp>
        <p:nvCxnSpPr>
          <p:cNvPr id="3" name="Straight Arrow Connector 2">
            <a:extLst>
              <a:ext uri="{FF2B5EF4-FFF2-40B4-BE49-F238E27FC236}">
                <a16:creationId xmlns:a16="http://schemas.microsoft.com/office/drawing/2014/main" id="{6A3A941F-F0B1-0E80-79E3-CFB7B189233F}"/>
              </a:ext>
            </a:extLst>
          </p:cNvPr>
          <p:cNvCxnSpPr>
            <a:cxnSpLocks/>
          </p:cNvCxnSpPr>
          <p:nvPr/>
        </p:nvCxnSpPr>
        <p:spPr>
          <a:xfrm>
            <a:off x="6534894" y="3409549"/>
            <a:ext cx="2125451" cy="0"/>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922A1C82-B817-4DB1-B919-7E3C22191358}"/>
              </a:ext>
            </a:extLst>
          </p:cNvPr>
          <p:cNvSpPr txBox="1"/>
          <p:nvPr/>
        </p:nvSpPr>
        <p:spPr>
          <a:xfrm>
            <a:off x="8571853" y="2740548"/>
            <a:ext cx="1612942" cy="369332"/>
          </a:xfrm>
          <a:prstGeom prst="rect">
            <a:avLst/>
          </a:prstGeom>
          <a:noFill/>
        </p:spPr>
        <p:txBody>
          <a:bodyPr wrap="none" rtlCol="0">
            <a:spAutoFit/>
          </a:bodyPr>
          <a:lstStyle/>
          <a:p>
            <a:r>
              <a:rPr lang="en-NO" dirty="0"/>
              <a:t>Business logic</a:t>
            </a:r>
          </a:p>
        </p:txBody>
      </p:sp>
      <p:sp>
        <p:nvSpPr>
          <p:cNvPr id="8" name="TextBox 7">
            <a:extLst>
              <a:ext uri="{FF2B5EF4-FFF2-40B4-BE49-F238E27FC236}">
                <a16:creationId xmlns:a16="http://schemas.microsoft.com/office/drawing/2014/main" id="{B6E4617E-D645-7671-0CDF-205E3B41667F}"/>
              </a:ext>
            </a:extLst>
          </p:cNvPr>
          <p:cNvSpPr txBox="1"/>
          <p:nvPr/>
        </p:nvSpPr>
        <p:spPr>
          <a:xfrm>
            <a:off x="8660345" y="3989301"/>
            <a:ext cx="2267480" cy="923330"/>
          </a:xfrm>
          <a:prstGeom prst="rect">
            <a:avLst/>
          </a:prstGeom>
          <a:noFill/>
        </p:spPr>
        <p:txBody>
          <a:bodyPr wrap="none" rtlCol="0">
            <a:spAutoFit/>
          </a:bodyPr>
          <a:lstStyle/>
          <a:p>
            <a:pPr marL="285750" indent="-285750">
              <a:buFont typeface="Arial" panose="020B0604020202020204" pitchFamily="34" charset="0"/>
              <a:buChar char="•"/>
            </a:pPr>
            <a:r>
              <a:rPr lang="en-NO" dirty="0"/>
              <a:t>No database calls</a:t>
            </a:r>
          </a:p>
          <a:p>
            <a:pPr marL="285750" indent="-285750">
              <a:buFont typeface="Arial" panose="020B0604020202020204" pitchFamily="34" charset="0"/>
              <a:buChar char="•"/>
            </a:pPr>
            <a:r>
              <a:rPr lang="en-NO" dirty="0"/>
              <a:t>No web calls</a:t>
            </a:r>
          </a:p>
          <a:p>
            <a:pPr marL="285750" indent="-285750">
              <a:buFont typeface="Arial" panose="020B0604020202020204" pitchFamily="34" charset="0"/>
              <a:buChar char="•"/>
            </a:pPr>
            <a:r>
              <a:rPr lang="en-NO" dirty="0"/>
              <a:t>No dependencies</a:t>
            </a:r>
          </a:p>
        </p:txBody>
      </p:sp>
      <p:pic>
        <p:nvPicPr>
          <p:cNvPr id="9" name="Picture 2" descr="Vi heter nå bspoke">
            <a:extLst>
              <a:ext uri="{FF2B5EF4-FFF2-40B4-BE49-F238E27FC236}">
                <a16:creationId xmlns:a16="http://schemas.microsoft.com/office/drawing/2014/main" id="{E71EB1F1-7DBF-71A3-AE55-58B749B20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38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2F8CFF-5204-5083-884A-2018700C09E5}"/>
              </a:ext>
            </a:extLst>
          </p:cNvPr>
          <p:cNvSpPr/>
          <p:nvPr/>
        </p:nvSpPr>
        <p:spPr>
          <a:xfrm>
            <a:off x="2460976" y="3124630"/>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Service</a:t>
            </a:r>
          </a:p>
        </p:txBody>
      </p:sp>
      <p:sp>
        <p:nvSpPr>
          <p:cNvPr id="6" name="Rectangle 5">
            <a:extLst>
              <a:ext uri="{FF2B5EF4-FFF2-40B4-BE49-F238E27FC236}">
                <a16:creationId xmlns:a16="http://schemas.microsoft.com/office/drawing/2014/main" id="{204D67D6-5A22-3133-6DC7-CBB779556C21}"/>
              </a:ext>
            </a:extLst>
          </p:cNvPr>
          <p:cNvSpPr/>
          <p:nvPr/>
        </p:nvSpPr>
        <p:spPr>
          <a:xfrm>
            <a:off x="2460976" y="1544095"/>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API</a:t>
            </a:r>
          </a:p>
        </p:txBody>
      </p:sp>
      <p:sp>
        <p:nvSpPr>
          <p:cNvPr id="7" name="Rectangle 6">
            <a:extLst>
              <a:ext uri="{FF2B5EF4-FFF2-40B4-BE49-F238E27FC236}">
                <a16:creationId xmlns:a16="http://schemas.microsoft.com/office/drawing/2014/main" id="{55C742FE-8D8D-C9F1-D5D5-14FE2A5D0764}"/>
              </a:ext>
            </a:extLst>
          </p:cNvPr>
          <p:cNvSpPr/>
          <p:nvPr/>
        </p:nvSpPr>
        <p:spPr>
          <a:xfrm>
            <a:off x="2460976" y="4722156"/>
            <a:ext cx="4073918" cy="584589"/>
          </a:xfrm>
          <a:custGeom>
            <a:avLst/>
            <a:gdLst>
              <a:gd name="connsiteX0" fmla="*/ 0 w 4073918"/>
              <a:gd name="connsiteY0" fmla="*/ 0 h 584589"/>
              <a:gd name="connsiteX1" fmla="*/ 678986 w 4073918"/>
              <a:gd name="connsiteY1" fmla="*/ 0 h 584589"/>
              <a:gd name="connsiteX2" fmla="*/ 1235755 w 4073918"/>
              <a:gd name="connsiteY2" fmla="*/ 0 h 584589"/>
              <a:gd name="connsiteX3" fmla="*/ 1833263 w 4073918"/>
              <a:gd name="connsiteY3" fmla="*/ 0 h 584589"/>
              <a:gd name="connsiteX4" fmla="*/ 2552989 w 4073918"/>
              <a:gd name="connsiteY4" fmla="*/ 0 h 584589"/>
              <a:gd name="connsiteX5" fmla="*/ 3150497 w 4073918"/>
              <a:gd name="connsiteY5" fmla="*/ 0 h 584589"/>
              <a:gd name="connsiteX6" fmla="*/ 4073918 w 4073918"/>
              <a:gd name="connsiteY6" fmla="*/ 0 h 584589"/>
              <a:gd name="connsiteX7" fmla="*/ 4073918 w 4073918"/>
              <a:gd name="connsiteY7" fmla="*/ 584589 h 584589"/>
              <a:gd name="connsiteX8" fmla="*/ 3517149 w 4073918"/>
              <a:gd name="connsiteY8" fmla="*/ 584589 h 584589"/>
              <a:gd name="connsiteX9" fmla="*/ 2878902 w 4073918"/>
              <a:gd name="connsiteY9" fmla="*/ 584589 h 584589"/>
              <a:gd name="connsiteX10" fmla="*/ 2118437 w 4073918"/>
              <a:gd name="connsiteY10" fmla="*/ 584589 h 584589"/>
              <a:gd name="connsiteX11" fmla="*/ 1520929 w 4073918"/>
              <a:gd name="connsiteY11" fmla="*/ 584589 h 584589"/>
              <a:gd name="connsiteX12" fmla="*/ 923421 w 4073918"/>
              <a:gd name="connsiteY12" fmla="*/ 584589 h 584589"/>
              <a:gd name="connsiteX13" fmla="*/ 0 w 4073918"/>
              <a:gd name="connsiteY13" fmla="*/ 584589 h 584589"/>
              <a:gd name="connsiteX14" fmla="*/ 0 w 4073918"/>
              <a:gd name="connsiteY14"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918" h="584589"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59820" y="272729"/>
                  <a:pt x="4050307" y="417471"/>
                  <a:pt x="4073918" y="584589"/>
                </a:cubicBezTo>
                <a:cubicBezTo>
                  <a:pt x="3902619" y="598404"/>
                  <a:pt x="3707221" y="559495"/>
                  <a:pt x="3517149" y="584589"/>
                </a:cubicBezTo>
                <a:cubicBezTo>
                  <a:pt x="3327077" y="609683"/>
                  <a:pt x="3012550" y="606011"/>
                  <a:pt x="2878902" y="584589"/>
                </a:cubicBezTo>
                <a:cubicBezTo>
                  <a:pt x="2745254" y="563167"/>
                  <a:pt x="2470417" y="547895"/>
                  <a:pt x="2118437" y="584589"/>
                </a:cubicBezTo>
                <a:cubicBezTo>
                  <a:pt x="1766458" y="621283"/>
                  <a:pt x="1792321" y="571335"/>
                  <a:pt x="1520929" y="584589"/>
                </a:cubicBezTo>
                <a:cubicBezTo>
                  <a:pt x="1249537" y="597843"/>
                  <a:pt x="1071613" y="564631"/>
                  <a:pt x="923421" y="584589"/>
                </a:cubicBezTo>
                <a:cubicBezTo>
                  <a:pt x="775229" y="604547"/>
                  <a:pt x="296980" y="553191"/>
                  <a:pt x="0" y="584589"/>
                </a:cubicBezTo>
                <a:cubicBezTo>
                  <a:pt x="-10812" y="321019"/>
                  <a:pt x="7263" y="28106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Integration</a:t>
            </a:r>
          </a:p>
        </p:txBody>
      </p:sp>
      <p:cxnSp>
        <p:nvCxnSpPr>
          <p:cNvPr id="11" name="Straight Arrow Connector 10">
            <a:extLst>
              <a:ext uri="{FF2B5EF4-FFF2-40B4-BE49-F238E27FC236}">
                <a16:creationId xmlns:a16="http://schemas.microsoft.com/office/drawing/2014/main" id="{FD0866CC-57E2-DC42-F156-BE7D6780AA7A}"/>
              </a:ext>
            </a:extLst>
          </p:cNvPr>
          <p:cNvCxnSpPr>
            <a:stCxn id="6" idx="2"/>
            <a:endCxn id="5" idx="0"/>
          </p:cNvCxnSpPr>
          <p:nvPr/>
        </p:nvCxnSpPr>
        <p:spPr>
          <a:xfrm>
            <a:off x="4497935" y="2128684"/>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22DF6BC8-0FD1-C559-98A3-64E2AC73E91C}"/>
              </a:ext>
            </a:extLst>
          </p:cNvPr>
          <p:cNvCxnSpPr/>
          <p:nvPr/>
        </p:nvCxnSpPr>
        <p:spPr>
          <a:xfrm>
            <a:off x="4497935" y="3726210"/>
            <a:ext cx="0" cy="995946"/>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4EE6431-8406-82B1-B650-FE6C77C64057}"/>
              </a:ext>
            </a:extLst>
          </p:cNvPr>
          <p:cNvSpPr txBox="1"/>
          <p:nvPr/>
        </p:nvSpPr>
        <p:spPr>
          <a:xfrm>
            <a:off x="157870" y="3250626"/>
            <a:ext cx="1840376" cy="369332"/>
          </a:xfrm>
          <a:prstGeom prst="rect">
            <a:avLst/>
          </a:prstGeom>
          <a:noFill/>
        </p:spPr>
        <p:txBody>
          <a:bodyPr wrap="none" rtlCol="0">
            <a:spAutoFit/>
          </a:bodyPr>
          <a:lstStyle/>
          <a:p>
            <a:r>
              <a:rPr lang="en-NO" dirty="0"/>
              <a:t>Application logic</a:t>
            </a:r>
          </a:p>
        </p:txBody>
      </p:sp>
      <p:sp>
        <p:nvSpPr>
          <p:cNvPr id="18" name="TextBox 17">
            <a:extLst>
              <a:ext uri="{FF2B5EF4-FFF2-40B4-BE49-F238E27FC236}">
                <a16:creationId xmlns:a16="http://schemas.microsoft.com/office/drawing/2014/main" id="{34DC9682-9A5E-A4C0-EB6A-C0A48DA84705}"/>
              </a:ext>
            </a:extLst>
          </p:cNvPr>
          <p:cNvSpPr txBox="1"/>
          <p:nvPr/>
        </p:nvSpPr>
        <p:spPr>
          <a:xfrm>
            <a:off x="157870" y="1611109"/>
            <a:ext cx="704039" cy="369332"/>
          </a:xfrm>
          <a:prstGeom prst="rect">
            <a:avLst/>
          </a:prstGeom>
          <a:noFill/>
        </p:spPr>
        <p:txBody>
          <a:bodyPr wrap="none" rtlCol="0">
            <a:spAutoFit/>
          </a:bodyPr>
          <a:lstStyle/>
          <a:p>
            <a:r>
              <a:rPr lang="en-NO" dirty="0"/>
              <a:t>Input</a:t>
            </a:r>
          </a:p>
        </p:txBody>
      </p:sp>
      <p:sp>
        <p:nvSpPr>
          <p:cNvPr id="19" name="TextBox 18">
            <a:extLst>
              <a:ext uri="{FF2B5EF4-FFF2-40B4-BE49-F238E27FC236}">
                <a16:creationId xmlns:a16="http://schemas.microsoft.com/office/drawing/2014/main" id="{AA1F6994-F8FB-1513-C7A4-8F092CF2198F}"/>
              </a:ext>
            </a:extLst>
          </p:cNvPr>
          <p:cNvSpPr txBox="1"/>
          <p:nvPr/>
        </p:nvSpPr>
        <p:spPr>
          <a:xfrm>
            <a:off x="194385" y="4741899"/>
            <a:ext cx="2332508" cy="646331"/>
          </a:xfrm>
          <a:prstGeom prst="rect">
            <a:avLst/>
          </a:prstGeom>
          <a:noFill/>
        </p:spPr>
        <p:txBody>
          <a:bodyPr wrap="square" rtlCol="0">
            <a:spAutoFit/>
          </a:bodyPr>
          <a:lstStyle/>
          <a:p>
            <a:r>
              <a:rPr lang="en-NO" dirty="0"/>
              <a:t>DB/Kafka/External calls/etc</a:t>
            </a:r>
          </a:p>
        </p:txBody>
      </p:sp>
      <p:sp>
        <p:nvSpPr>
          <p:cNvPr id="2" name="Rectangle 1">
            <a:extLst>
              <a:ext uri="{FF2B5EF4-FFF2-40B4-BE49-F238E27FC236}">
                <a16:creationId xmlns:a16="http://schemas.microsoft.com/office/drawing/2014/main" id="{A8763016-13D2-7B89-2EA9-4107E2F57BDD}"/>
              </a:ext>
            </a:extLst>
          </p:cNvPr>
          <p:cNvSpPr/>
          <p:nvPr/>
        </p:nvSpPr>
        <p:spPr>
          <a:xfrm>
            <a:off x="8660345" y="3141621"/>
            <a:ext cx="2812025" cy="584589"/>
          </a:xfrm>
          <a:custGeom>
            <a:avLst/>
            <a:gdLst>
              <a:gd name="connsiteX0" fmla="*/ 0 w 2812025"/>
              <a:gd name="connsiteY0" fmla="*/ 0 h 584589"/>
              <a:gd name="connsiteX1" fmla="*/ 562405 w 2812025"/>
              <a:gd name="connsiteY1" fmla="*/ 0 h 584589"/>
              <a:gd name="connsiteX2" fmla="*/ 1040449 w 2812025"/>
              <a:gd name="connsiteY2" fmla="*/ 0 h 584589"/>
              <a:gd name="connsiteX3" fmla="*/ 1546614 w 2812025"/>
              <a:gd name="connsiteY3" fmla="*/ 0 h 584589"/>
              <a:gd name="connsiteX4" fmla="*/ 2137139 w 2812025"/>
              <a:gd name="connsiteY4" fmla="*/ 0 h 584589"/>
              <a:gd name="connsiteX5" fmla="*/ 2812025 w 2812025"/>
              <a:gd name="connsiteY5" fmla="*/ 0 h 584589"/>
              <a:gd name="connsiteX6" fmla="*/ 2812025 w 2812025"/>
              <a:gd name="connsiteY6" fmla="*/ 584589 h 584589"/>
              <a:gd name="connsiteX7" fmla="*/ 2305861 w 2812025"/>
              <a:gd name="connsiteY7" fmla="*/ 584589 h 584589"/>
              <a:gd name="connsiteX8" fmla="*/ 1827816 w 2812025"/>
              <a:gd name="connsiteY8" fmla="*/ 584589 h 584589"/>
              <a:gd name="connsiteX9" fmla="*/ 1293532 w 2812025"/>
              <a:gd name="connsiteY9" fmla="*/ 584589 h 584589"/>
              <a:gd name="connsiteX10" fmla="*/ 674886 w 2812025"/>
              <a:gd name="connsiteY10" fmla="*/ 584589 h 584589"/>
              <a:gd name="connsiteX11" fmla="*/ 0 w 2812025"/>
              <a:gd name="connsiteY11" fmla="*/ 584589 h 584589"/>
              <a:gd name="connsiteX12" fmla="*/ 0 w 2812025"/>
              <a:gd name="connsiteY12" fmla="*/ 0 h 5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2025" h="584589" extrusionOk="0">
                <a:moveTo>
                  <a:pt x="0" y="0"/>
                </a:moveTo>
                <a:cubicBezTo>
                  <a:pt x="248272" y="-6853"/>
                  <a:pt x="418206" y="8765"/>
                  <a:pt x="562405" y="0"/>
                </a:cubicBezTo>
                <a:cubicBezTo>
                  <a:pt x="706605" y="-8765"/>
                  <a:pt x="916909" y="1414"/>
                  <a:pt x="1040449" y="0"/>
                </a:cubicBezTo>
                <a:cubicBezTo>
                  <a:pt x="1163989" y="-1414"/>
                  <a:pt x="1334733" y="22130"/>
                  <a:pt x="1546614" y="0"/>
                </a:cubicBezTo>
                <a:cubicBezTo>
                  <a:pt x="1758495" y="-22130"/>
                  <a:pt x="2000984" y="-19941"/>
                  <a:pt x="2137139" y="0"/>
                </a:cubicBezTo>
                <a:cubicBezTo>
                  <a:pt x="2273294" y="19941"/>
                  <a:pt x="2640962" y="22804"/>
                  <a:pt x="2812025" y="0"/>
                </a:cubicBezTo>
                <a:cubicBezTo>
                  <a:pt x="2808569" y="217675"/>
                  <a:pt x="2791571" y="420399"/>
                  <a:pt x="2812025" y="584589"/>
                </a:cubicBezTo>
                <a:cubicBezTo>
                  <a:pt x="2639753" y="570878"/>
                  <a:pt x="2460516" y="574966"/>
                  <a:pt x="2305861" y="584589"/>
                </a:cubicBezTo>
                <a:cubicBezTo>
                  <a:pt x="2151206" y="594212"/>
                  <a:pt x="2053912" y="586418"/>
                  <a:pt x="1827816" y="584589"/>
                </a:cubicBezTo>
                <a:cubicBezTo>
                  <a:pt x="1601720" y="582760"/>
                  <a:pt x="1510589" y="599679"/>
                  <a:pt x="1293532" y="584589"/>
                </a:cubicBezTo>
                <a:cubicBezTo>
                  <a:pt x="1076475" y="569499"/>
                  <a:pt x="854046" y="562933"/>
                  <a:pt x="674886" y="584589"/>
                </a:cubicBezTo>
                <a:cubicBezTo>
                  <a:pt x="495726" y="606245"/>
                  <a:pt x="319513" y="586784"/>
                  <a:pt x="0" y="584589"/>
                </a:cubicBezTo>
                <a:cubicBezTo>
                  <a:pt x="17862" y="349760"/>
                  <a:pt x="-28852" y="229534"/>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Domain</a:t>
            </a:r>
          </a:p>
        </p:txBody>
      </p:sp>
      <p:cxnSp>
        <p:nvCxnSpPr>
          <p:cNvPr id="3" name="Straight Arrow Connector 2">
            <a:extLst>
              <a:ext uri="{FF2B5EF4-FFF2-40B4-BE49-F238E27FC236}">
                <a16:creationId xmlns:a16="http://schemas.microsoft.com/office/drawing/2014/main" id="{6A3A941F-F0B1-0E80-79E3-CFB7B189233F}"/>
              </a:ext>
            </a:extLst>
          </p:cNvPr>
          <p:cNvCxnSpPr>
            <a:cxnSpLocks/>
          </p:cNvCxnSpPr>
          <p:nvPr/>
        </p:nvCxnSpPr>
        <p:spPr>
          <a:xfrm>
            <a:off x="6534894" y="3409549"/>
            <a:ext cx="2125451" cy="0"/>
          </a:xfrm>
          <a:prstGeom prst="straightConnector1">
            <a:avLst/>
          </a:prstGeom>
          <a:ln w="44450" cap="rnd">
            <a:tailEnd type="triangle"/>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922A1C82-B817-4DB1-B919-7E3C22191358}"/>
              </a:ext>
            </a:extLst>
          </p:cNvPr>
          <p:cNvSpPr txBox="1"/>
          <p:nvPr/>
        </p:nvSpPr>
        <p:spPr>
          <a:xfrm>
            <a:off x="8571853" y="2740548"/>
            <a:ext cx="1612942" cy="369332"/>
          </a:xfrm>
          <a:prstGeom prst="rect">
            <a:avLst/>
          </a:prstGeom>
          <a:noFill/>
        </p:spPr>
        <p:txBody>
          <a:bodyPr wrap="none" rtlCol="0">
            <a:spAutoFit/>
          </a:bodyPr>
          <a:lstStyle/>
          <a:p>
            <a:r>
              <a:rPr lang="en-NO" dirty="0"/>
              <a:t>Business logic</a:t>
            </a:r>
          </a:p>
        </p:txBody>
      </p:sp>
      <p:sp>
        <p:nvSpPr>
          <p:cNvPr id="8" name="TextBox 7">
            <a:extLst>
              <a:ext uri="{FF2B5EF4-FFF2-40B4-BE49-F238E27FC236}">
                <a16:creationId xmlns:a16="http://schemas.microsoft.com/office/drawing/2014/main" id="{B6E4617E-D645-7671-0CDF-205E3B41667F}"/>
              </a:ext>
            </a:extLst>
          </p:cNvPr>
          <p:cNvSpPr txBox="1"/>
          <p:nvPr/>
        </p:nvSpPr>
        <p:spPr>
          <a:xfrm>
            <a:off x="8660345" y="3989301"/>
            <a:ext cx="2267480" cy="923330"/>
          </a:xfrm>
          <a:prstGeom prst="rect">
            <a:avLst/>
          </a:prstGeom>
          <a:noFill/>
        </p:spPr>
        <p:txBody>
          <a:bodyPr wrap="none" rtlCol="0">
            <a:spAutoFit/>
          </a:bodyPr>
          <a:lstStyle/>
          <a:p>
            <a:pPr marL="285750" indent="-285750">
              <a:buFont typeface="Arial" panose="020B0604020202020204" pitchFamily="34" charset="0"/>
              <a:buChar char="•"/>
            </a:pPr>
            <a:r>
              <a:rPr lang="en-NO" dirty="0"/>
              <a:t>No database calls</a:t>
            </a:r>
          </a:p>
          <a:p>
            <a:pPr marL="285750" indent="-285750">
              <a:buFont typeface="Arial" panose="020B0604020202020204" pitchFamily="34" charset="0"/>
              <a:buChar char="•"/>
            </a:pPr>
            <a:r>
              <a:rPr lang="en-NO" dirty="0"/>
              <a:t>No web calls</a:t>
            </a:r>
          </a:p>
          <a:p>
            <a:pPr marL="285750" indent="-285750">
              <a:buFont typeface="Arial" panose="020B0604020202020204" pitchFamily="34" charset="0"/>
              <a:buChar char="•"/>
            </a:pPr>
            <a:r>
              <a:rPr lang="en-NO" dirty="0"/>
              <a:t>No dependencies</a:t>
            </a:r>
          </a:p>
        </p:txBody>
      </p:sp>
      <p:sp>
        <p:nvSpPr>
          <p:cNvPr id="9" name="TextBox 8">
            <a:extLst>
              <a:ext uri="{FF2B5EF4-FFF2-40B4-BE49-F238E27FC236}">
                <a16:creationId xmlns:a16="http://schemas.microsoft.com/office/drawing/2014/main" id="{7E8F0380-8B96-43EE-0809-5F3B40619C7E}"/>
              </a:ext>
            </a:extLst>
          </p:cNvPr>
          <p:cNvSpPr txBox="1"/>
          <p:nvPr/>
        </p:nvSpPr>
        <p:spPr>
          <a:xfrm>
            <a:off x="9494579" y="609859"/>
            <a:ext cx="1675267" cy="400110"/>
          </a:xfrm>
          <a:prstGeom prst="rect">
            <a:avLst/>
          </a:prstGeom>
          <a:noFill/>
        </p:spPr>
        <p:txBody>
          <a:bodyPr wrap="none" rtlCol="0">
            <a:spAutoFit/>
          </a:bodyPr>
          <a:lstStyle/>
          <a:p>
            <a:r>
              <a:rPr lang="en-NO" sz="2000" b="1" dirty="0">
                <a:solidFill>
                  <a:schemeClr val="accent3"/>
                </a:solidFill>
              </a:rPr>
              <a:t>Unit test this</a:t>
            </a:r>
          </a:p>
        </p:txBody>
      </p:sp>
      <p:cxnSp>
        <p:nvCxnSpPr>
          <p:cNvPr id="10" name="Straight Arrow Connector 9">
            <a:extLst>
              <a:ext uri="{FF2B5EF4-FFF2-40B4-BE49-F238E27FC236}">
                <a16:creationId xmlns:a16="http://schemas.microsoft.com/office/drawing/2014/main" id="{0F0C996E-A44A-BA07-3599-4318D7891B22}"/>
              </a:ext>
            </a:extLst>
          </p:cNvPr>
          <p:cNvCxnSpPr>
            <a:cxnSpLocks/>
            <a:stCxn id="9" idx="2"/>
          </p:cNvCxnSpPr>
          <p:nvPr/>
        </p:nvCxnSpPr>
        <p:spPr>
          <a:xfrm>
            <a:off x="10332213" y="1009969"/>
            <a:ext cx="0" cy="2099911"/>
          </a:xfrm>
          <a:prstGeom prst="straightConnector1">
            <a:avLst/>
          </a:prstGeom>
          <a:ln w="79375" cap="rnd">
            <a:solidFill>
              <a:schemeClr val="accent3"/>
            </a:solidFill>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B71AAA73-45AB-F6CF-6C0E-707E1D65AED4}"/>
              </a:ext>
            </a:extLst>
          </p:cNvPr>
          <p:cNvSpPr txBox="1"/>
          <p:nvPr/>
        </p:nvSpPr>
        <p:spPr>
          <a:xfrm>
            <a:off x="2798405" y="560387"/>
            <a:ext cx="6025880" cy="707886"/>
          </a:xfrm>
          <a:prstGeom prst="rect">
            <a:avLst/>
          </a:prstGeom>
          <a:noFill/>
        </p:spPr>
        <p:txBody>
          <a:bodyPr wrap="none" rtlCol="0">
            <a:spAutoFit/>
          </a:bodyPr>
          <a:lstStyle/>
          <a:p>
            <a:r>
              <a:rPr lang="en-NO" sz="2000" b="1" dirty="0">
                <a:solidFill>
                  <a:schemeClr val="accent1"/>
                </a:solidFill>
              </a:rPr>
              <a:t>High-level test to verify that system is put together</a:t>
            </a:r>
          </a:p>
          <a:p>
            <a:r>
              <a:rPr lang="en-NO" sz="2000" b="1" dirty="0">
                <a:solidFill>
                  <a:schemeClr val="accent1"/>
                </a:solidFill>
              </a:rPr>
              <a:t>correctly</a:t>
            </a:r>
          </a:p>
        </p:txBody>
      </p:sp>
      <p:cxnSp>
        <p:nvCxnSpPr>
          <p:cNvPr id="14" name="Straight Arrow Connector 13">
            <a:extLst>
              <a:ext uri="{FF2B5EF4-FFF2-40B4-BE49-F238E27FC236}">
                <a16:creationId xmlns:a16="http://schemas.microsoft.com/office/drawing/2014/main" id="{88ADDA14-14DC-AED6-4155-F67CDC08505A}"/>
              </a:ext>
            </a:extLst>
          </p:cNvPr>
          <p:cNvCxnSpPr>
            <a:cxnSpLocks/>
          </p:cNvCxnSpPr>
          <p:nvPr/>
        </p:nvCxnSpPr>
        <p:spPr>
          <a:xfrm>
            <a:off x="5499659" y="1009969"/>
            <a:ext cx="0" cy="4845141"/>
          </a:xfrm>
          <a:prstGeom prst="straightConnector1">
            <a:avLst/>
          </a:prstGeom>
          <a:ln w="79375" cap="rnd">
            <a:solidFill>
              <a:schemeClr val="accent1"/>
            </a:solidFill>
            <a:tailEnd type="triangle"/>
          </a:ln>
        </p:spPr>
        <p:style>
          <a:lnRef idx="2">
            <a:schemeClr val="dk1"/>
          </a:lnRef>
          <a:fillRef idx="0">
            <a:schemeClr val="dk1"/>
          </a:fillRef>
          <a:effectRef idx="1">
            <a:schemeClr val="dk1"/>
          </a:effectRef>
          <a:fontRef idx="minor">
            <a:schemeClr val="tx1"/>
          </a:fontRef>
        </p:style>
      </p:cxnSp>
      <p:pic>
        <p:nvPicPr>
          <p:cNvPr id="15" name="Picture 2" descr="Vi heter nå bspoke">
            <a:extLst>
              <a:ext uri="{FF2B5EF4-FFF2-40B4-BE49-F238E27FC236}">
                <a16:creationId xmlns:a16="http://schemas.microsoft.com/office/drawing/2014/main" id="{6DFFBBC7-4800-B253-E8A3-2D862C037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915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Clean Coder Blog">
            <a:extLst>
              <a:ext uri="{FF2B5EF4-FFF2-40B4-BE49-F238E27FC236}">
                <a16:creationId xmlns:a16="http://schemas.microsoft.com/office/drawing/2014/main" id="{AFB9FFB3-55C7-62F7-B55D-6A23CC514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3385" y="1162741"/>
            <a:ext cx="3750238" cy="27543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hat's Hexagonal Architecture?. The Hexagonal Architecture, also known… |  by Luis Soares | Medium">
            <a:extLst>
              <a:ext uri="{FF2B5EF4-FFF2-40B4-BE49-F238E27FC236}">
                <a16:creationId xmlns:a16="http://schemas.microsoft.com/office/drawing/2014/main" id="{3A1CCD80-E03E-A99E-1916-037EE4841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412" y="4004941"/>
            <a:ext cx="4564882" cy="261785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Part 1: Domain Driven Design like a pro 🏅 | by Anders Gill | Raa Labs |  Medium">
            <a:extLst>
              <a:ext uri="{FF2B5EF4-FFF2-40B4-BE49-F238E27FC236}">
                <a16:creationId xmlns:a16="http://schemas.microsoft.com/office/drawing/2014/main" id="{C7386782-1694-CA1B-4E28-BFD4042D0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666" y="235206"/>
            <a:ext cx="4616334" cy="34604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 heter nå bspoke">
            <a:extLst>
              <a:ext uri="{FF2B5EF4-FFF2-40B4-BE49-F238E27FC236}">
                <a16:creationId xmlns:a16="http://schemas.microsoft.com/office/drawing/2014/main" id="{25F926C4-1E63-BAB4-DA6C-55CD01864E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4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886A2-1C19-2C91-E118-5F92AE3D9846}"/>
              </a:ext>
            </a:extLst>
          </p:cNvPr>
          <p:cNvSpPr>
            <a:spLocks noGrp="1"/>
          </p:cNvSpPr>
          <p:nvPr>
            <p:ph idx="1"/>
          </p:nvPr>
        </p:nvSpPr>
        <p:spPr>
          <a:xfrm>
            <a:off x="838200" y="2252662"/>
            <a:ext cx="10515600" cy="2352675"/>
          </a:xfrm>
        </p:spPr>
        <p:txBody>
          <a:bodyPr/>
          <a:lstStyle/>
          <a:p>
            <a:r>
              <a:rPr lang="en-NO" dirty="0"/>
              <a:t>Costs more to discover issues in production.</a:t>
            </a:r>
          </a:p>
          <a:p>
            <a:r>
              <a:rPr lang="en-NO" dirty="0"/>
              <a:t>Faster deliveries.</a:t>
            </a:r>
          </a:p>
          <a:p>
            <a:r>
              <a:rPr lang="en-NO" dirty="0"/>
              <a:t>Enables automation.</a:t>
            </a:r>
          </a:p>
          <a:p>
            <a:r>
              <a:rPr lang="en-NO" dirty="0"/>
              <a:t>Creates a safer environment for developers.</a:t>
            </a:r>
          </a:p>
          <a:p>
            <a:endParaRPr lang="en-NO" dirty="0"/>
          </a:p>
        </p:txBody>
      </p:sp>
      <p:pic>
        <p:nvPicPr>
          <p:cNvPr id="4" name="Picture 2" descr="Vi heter nå bspoke">
            <a:extLst>
              <a:ext uri="{FF2B5EF4-FFF2-40B4-BE49-F238E27FC236}">
                <a16:creationId xmlns:a16="http://schemas.microsoft.com/office/drawing/2014/main" id="{4651FD23-0983-6FBF-1F4F-AE4B833F8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79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DCC6-1663-72BC-4001-042AA0978F65}"/>
              </a:ext>
            </a:extLst>
          </p:cNvPr>
          <p:cNvSpPr>
            <a:spLocks noGrp="1"/>
          </p:cNvSpPr>
          <p:nvPr>
            <p:ph type="title"/>
          </p:nvPr>
        </p:nvSpPr>
        <p:spPr/>
        <p:txBody>
          <a:bodyPr/>
          <a:lstStyle/>
          <a:p>
            <a:r>
              <a:rPr lang="en-GB" dirty="0">
                <a:solidFill>
                  <a:srgbClr val="D9D6D1"/>
                </a:solidFill>
                <a:latin typeface="Google Sans"/>
              </a:rPr>
              <a:t>A</a:t>
            </a:r>
            <a:r>
              <a:rPr lang="en-GB" b="0" i="0" dirty="0">
                <a:solidFill>
                  <a:srgbClr val="D9D6D1"/>
                </a:solidFill>
                <a:effectLst/>
                <a:latin typeface="Google Sans"/>
              </a:rPr>
              <a:t>cknowledgement</a:t>
            </a:r>
            <a:endParaRPr lang="en-NO" dirty="0"/>
          </a:p>
        </p:txBody>
      </p:sp>
      <p:sp>
        <p:nvSpPr>
          <p:cNvPr id="8" name="TextBox 7">
            <a:extLst>
              <a:ext uri="{FF2B5EF4-FFF2-40B4-BE49-F238E27FC236}">
                <a16:creationId xmlns:a16="http://schemas.microsoft.com/office/drawing/2014/main" id="{4936A2E8-B106-8476-C4D1-6655A26E8619}"/>
              </a:ext>
            </a:extLst>
          </p:cNvPr>
          <p:cNvSpPr txBox="1"/>
          <p:nvPr/>
        </p:nvSpPr>
        <p:spPr>
          <a:xfrm>
            <a:off x="758282" y="1690688"/>
            <a:ext cx="11410047" cy="1754326"/>
          </a:xfrm>
          <a:prstGeom prst="rect">
            <a:avLst/>
          </a:prstGeom>
          <a:noFill/>
        </p:spPr>
        <p:txBody>
          <a:bodyPr wrap="none" rtlCol="0">
            <a:spAutoFit/>
          </a:bodyPr>
          <a:lstStyle/>
          <a:p>
            <a:pPr marL="285750" indent="-285750">
              <a:buFont typeface="Arial" panose="020B0604020202020204" pitchFamily="34" charset="0"/>
              <a:buChar char="•"/>
            </a:pPr>
            <a:r>
              <a:rPr lang="en-NO" dirty="0"/>
              <a:t>Practical test pyramid (Ham Vocke): </a:t>
            </a:r>
            <a:r>
              <a:rPr lang="en-GB" sz="1800" i="1" dirty="0">
                <a:hlinkClick r:id="rId2"/>
              </a:rPr>
              <a:t>https://martinfowler.com/articles/practical-test-pyramid.html</a:t>
            </a:r>
            <a:endParaRPr lang="en-GB" sz="1800" i="1" dirty="0"/>
          </a:p>
          <a:p>
            <a:pPr marL="285750" indent="-285750">
              <a:buFont typeface="Arial" panose="020B0604020202020204" pitchFamily="34" charset="0"/>
              <a:buChar char="•"/>
            </a:pPr>
            <a:r>
              <a:rPr lang="en-NO" dirty="0"/>
              <a:t>TDD, where did it all go wrong? (Ian Cooper): </a:t>
            </a:r>
            <a:r>
              <a:rPr lang="en-GB" dirty="0">
                <a:hlinkClick r:id="rId3"/>
              </a:rPr>
              <a:t>https://www.youtube.com/watch?v=EZ05e7EMOLM</a:t>
            </a:r>
            <a:endParaRPr lang="en-GB" dirty="0"/>
          </a:p>
          <a:p>
            <a:pPr marL="285750" indent="-285750">
              <a:buFont typeface="Arial" panose="020B0604020202020204" pitchFamily="34" charset="0"/>
              <a:buChar char="•"/>
            </a:pPr>
            <a:r>
              <a:rPr lang="en-GB" dirty="0"/>
              <a:t>BUILD STUFF'13: Ian Cooper - TDD, where did it all go wrong: </a:t>
            </a:r>
            <a:r>
              <a:rPr lang="en-GB" dirty="0">
                <a:hlinkClick r:id="rId4"/>
              </a:rPr>
              <a:t>https://www.youtube.com/watch?v=HNjlJpuA5kQ</a:t>
            </a:r>
            <a:endParaRPr lang="en-GB" dirty="0"/>
          </a:p>
          <a:p>
            <a:pPr marL="285750" indent="-285750">
              <a:buFont typeface="Arial" panose="020B0604020202020204" pitchFamily="34" charset="0"/>
              <a:buChar char="•"/>
            </a:pPr>
            <a:r>
              <a:rPr lang="en-GB" dirty="0"/>
              <a:t>Unit Test (Martin Fowler): </a:t>
            </a:r>
            <a:r>
              <a:rPr lang="en-GB" dirty="0">
                <a:hlinkClick r:id="rId5"/>
              </a:rPr>
              <a:t>https://martinfowler.com/bliki/UnitTest.html</a:t>
            </a:r>
            <a:br>
              <a:rPr lang="en-GB" dirty="0"/>
            </a:br>
            <a:endParaRPr lang="en-GB" dirty="0"/>
          </a:p>
          <a:p>
            <a:pPr marL="285750" indent="-285750">
              <a:buFont typeface="Arial" panose="020B0604020202020204" pitchFamily="34" charset="0"/>
              <a:buChar char="•"/>
            </a:pPr>
            <a:endParaRPr lang="en-NO" dirty="0"/>
          </a:p>
        </p:txBody>
      </p:sp>
      <p:pic>
        <p:nvPicPr>
          <p:cNvPr id="3" name="Picture 2" descr="Vi heter nå bspoke">
            <a:extLst>
              <a:ext uri="{FF2B5EF4-FFF2-40B4-BE49-F238E27FC236}">
                <a16:creationId xmlns:a16="http://schemas.microsoft.com/office/drawing/2014/main" id="{D8FD67F1-A151-8258-B1B6-9E37426CC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79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F05-586E-33A6-9C5F-8CBA199883C0}"/>
              </a:ext>
            </a:extLst>
          </p:cNvPr>
          <p:cNvSpPr>
            <a:spLocks noGrp="1"/>
          </p:cNvSpPr>
          <p:nvPr>
            <p:ph type="title"/>
          </p:nvPr>
        </p:nvSpPr>
        <p:spPr/>
        <p:txBody>
          <a:bodyPr/>
          <a:lstStyle/>
          <a:p>
            <a:r>
              <a:rPr lang="en-NO" dirty="0"/>
              <a:t>The end</a:t>
            </a:r>
          </a:p>
        </p:txBody>
      </p:sp>
      <p:graphicFrame>
        <p:nvGraphicFramePr>
          <p:cNvPr id="10" name="Content Placeholder 2">
            <a:extLst>
              <a:ext uri="{FF2B5EF4-FFF2-40B4-BE49-F238E27FC236}">
                <a16:creationId xmlns:a16="http://schemas.microsoft.com/office/drawing/2014/main" id="{D1EF68E8-CC15-6C13-BDA5-17B596AA7265}"/>
              </a:ext>
            </a:extLst>
          </p:cNvPr>
          <p:cNvGraphicFramePr>
            <a:graphicFrameLocks noGrp="1"/>
          </p:cNvGraphicFramePr>
          <p:nvPr>
            <p:ph idx="1"/>
            <p:extLst>
              <p:ext uri="{D42A27DB-BD31-4B8C-83A1-F6EECF244321}">
                <p14:modId xmlns:p14="http://schemas.microsoft.com/office/powerpoint/2010/main" val="2472136243"/>
              </p:ext>
            </p:extLst>
          </p:nvPr>
        </p:nvGraphicFramePr>
        <p:xfrm>
          <a:off x="838200" y="2548832"/>
          <a:ext cx="10515600" cy="2222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Vi heter nå bspoke">
            <a:extLst>
              <a:ext uri="{FF2B5EF4-FFF2-40B4-BE49-F238E27FC236}">
                <a16:creationId xmlns:a16="http://schemas.microsoft.com/office/drawing/2014/main" id="{65B15142-1B15-193D-E0D9-BB2C73E6A3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82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C36A-B951-F0D7-536D-46D06F61E203}"/>
              </a:ext>
            </a:extLst>
          </p:cNvPr>
          <p:cNvSpPr>
            <a:spLocks noGrp="1"/>
          </p:cNvSpPr>
          <p:nvPr>
            <p:ph type="title"/>
          </p:nvPr>
        </p:nvSpPr>
        <p:spPr>
          <a:xfrm>
            <a:off x="838200" y="2498725"/>
            <a:ext cx="10515600" cy="1325563"/>
          </a:xfrm>
        </p:spPr>
        <p:txBody>
          <a:bodyPr/>
          <a:lstStyle/>
          <a:p>
            <a:pPr algn="ctr"/>
            <a:r>
              <a:rPr lang="en-NO" dirty="0"/>
              <a:t>Developers should not test manually.</a:t>
            </a:r>
          </a:p>
        </p:txBody>
      </p:sp>
      <p:pic>
        <p:nvPicPr>
          <p:cNvPr id="4" name="Picture 2" descr="Vi heter nå bspoke">
            <a:extLst>
              <a:ext uri="{FF2B5EF4-FFF2-40B4-BE49-F238E27FC236}">
                <a16:creationId xmlns:a16="http://schemas.microsoft.com/office/drawing/2014/main" id="{DD90AE56-1115-ADD5-AE8B-7B3EB9294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7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C36A-B951-F0D7-536D-46D06F61E203}"/>
              </a:ext>
            </a:extLst>
          </p:cNvPr>
          <p:cNvSpPr>
            <a:spLocks noGrp="1"/>
          </p:cNvSpPr>
          <p:nvPr>
            <p:ph type="title"/>
          </p:nvPr>
        </p:nvSpPr>
        <p:spPr>
          <a:xfrm>
            <a:off x="838200" y="2498725"/>
            <a:ext cx="10515600" cy="1325563"/>
          </a:xfrm>
        </p:spPr>
        <p:txBody>
          <a:bodyPr/>
          <a:lstStyle/>
          <a:p>
            <a:pPr algn="ctr"/>
            <a:r>
              <a:rPr lang="en-NO" dirty="0"/>
              <a:t>Developers should not test manually.</a:t>
            </a:r>
          </a:p>
        </p:txBody>
      </p:sp>
      <p:sp>
        <p:nvSpPr>
          <p:cNvPr id="3" name="Content Placeholder 2">
            <a:extLst>
              <a:ext uri="{FF2B5EF4-FFF2-40B4-BE49-F238E27FC236}">
                <a16:creationId xmlns:a16="http://schemas.microsoft.com/office/drawing/2014/main" id="{39D1534E-5B34-77C7-DB42-970A89F8FCE5}"/>
              </a:ext>
            </a:extLst>
          </p:cNvPr>
          <p:cNvSpPr>
            <a:spLocks noGrp="1"/>
          </p:cNvSpPr>
          <p:nvPr>
            <p:ph idx="1"/>
          </p:nvPr>
        </p:nvSpPr>
        <p:spPr>
          <a:xfrm>
            <a:off x="2057400" y="3570287"/>
            <a:ext cx="8648700" cy="1204913"/>
          </a:xfrm>
        </p:spPr>
        <p:txBody>
          <a:bodyPr/>
          <a:lstStyle/>
          <a:p>
            <a:pPr marL="0" indent="0">
              <a:buNone/>
            </a:pPr>
            <a:r>
              <a:rPr lang="en-NO" dirty="0"/>
              <a:t>And if you have to, </a:t>
            </a:r>
            <a:r>
              <a:rPr lang="en-GB" dirty="0"/>
              <a:t>your</a:t>
            </a:r>
            <a:r>
              <a:rPr lang="en-NO" dirty="0"/>
              <a:t> test strategy isn’t good enough.</a:t>
            </a:r>
          </a:p>
        </p:txBody>
      </p:sp>
      <p:pic>
        <p:nvPicPr>
          <p:cNvPr id="4" name="Picture 2" descr="Vi heter nå bspoke">
            <a:extLst>
              <a:ext uri="{FF2B5EF4-FFF2-40B4-BE49-F238E27FC236}">
                <a16:creationId xmlns:a16="http://schemas.microsoft.com/office/drawing/2014/main" id="{9A98196F-A6F2-70ED-3A8B-19801D83B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75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C180CA-E5A9-7639-B0A4-98DC412670EE}"/>
              </a:ext>
            </a:extLst>
          </p:cNvPr>
          <p:cNvPicPr>
            <a:picLocks noChangeAspect="1"/>
          </p:cNvPicPr>
          <p:nvPr/>
        </p:nvPicPr>
        <p:blipFill>
          <a:blip r:embed="rId3"/>
          <a:stretch>
            <a:fillRect/>
          </a:stretch>
        </p:blipFill>
        <p:spPr>
          <a:xfrm>
            <a:off x="10942066" y="2701070"/>
            <a:ext cx="718042" cy="911111"/>
          </a:xfrm>
          <a:prstGeom prst="rect">
            <a:avLst/>
          </a:prstGeom>
        </p:spPr>
      </p:pic>
      <p:pic>
        <p:nvPicPr>
          <p:cNvPr id="5" name="Picture 4">
            <a:extLst>
              <a:ext uri="{FF2B5EF4-FFF2-40B4-BE49-F238E27FC236}">
                <a16:creationId xmlns:a16="http://schemas.microsoft.com/office/drawing/2014/main" id="{43E57DCD-64C7-81D3-C447-E4C53597537D}"/>
              </a:ext>
            </a:extLst>
          </p:cNvPr>
          <p:cNvPicPr>
            <a:picLocks noChangeAspect="1"/>
          </p:cNvPicPr>
          <p:nvPr/>
        </p:nvPicPr>
        <p:blipFill>
          <a:blip r:embed="rId4"/>
          <a:stretch>
            <a:fillRect/>
          </a:stretch>
        </p:blipFill>
        <p:spPr>
          <a:xfrm>
            <a:off x="10576480" y="3667393"/>
            <a:ext cx="1216068" cy="966797"/>
          </a:xfrm>
          <a:prstGeom prst="rect">
            <a:avLst/>
          </a:prstGeom>
        </p:spPr>
      </p:pic>
      <p:pic>
        <p:nvPicPr>
          <p:cNvPr id="6" name="Picture 5">
            <a:extLst>
              <a:ext uri="{FF2B5EF4-FFF2-40B4-BE49-F238E27FC236}">
                <a16:creationId xmlns:a16="http://schemas.microsoft.com/office/drawing/2014/main" id="{F563BE52-B067-CF7A-9B17-247D11954D01}"/>
              </a:ext>
            </a:extLst>
          </p:cNvPr>
          <p:cNvPicPr>
            <a:picLocks noChangeAspect="1"/>
          </p:cNvPicPr>
          <p:nvPr/>
        </p:nvPicPr>
        <p:blipFill>
          <a:blip r:embed="rId5"/>
          <a:stretch>
            <a:fillRect/>
          </a:stretch>
        </p:blipFill>
        <p:spPr>
          <a:xfrm>
            <a:off x="9411657" y="3149135"/>
            <a:ext cx="1492742" cy="625262"/>
          </a:xfrm>
          <a:prstGeom prst="rect">
            <a:avLst/>
          </a:prstGeom>
        </p:spPr>
      </p:pic>
      <p:pic>
        <p:nvPicPr>
          <p:cNvPr id="7" name="Picture 6">
            <a:extLst>
              <a:ext uri="{FF2B5EF4-FFF2-40B4-BE49-F238E27FC236}">
                <a16:creationId xmlns:a16="http://schemas.microsoft.com/office/drawing/2014/main" id="{CB74671F-4276-9FCA-9D28-8935193BEB49}"/>
              </a:ext>
            </a:extLst>
          </p:cNvPr>
          <p:cNvPicPr>
            <a:picLocks noChangeAspect="1"/>
          </p:cNvPicPr>
          <p:nvPr/>
        </p:nvPicPr>
        <p:blipFill>
          <a:blip r:embed="rId6"/>
          <a:stretch>
            <a:fillRect/>
          </a:stretch>
        </p:blipFill>
        <p:spPr>
          <a:xfrm>
            <a:off x="10160092" y="2192824"/>
            <a:ext cx="781974" cy="880749"/>
          </a:xfrm>
          <a:prstGeom prst="rect">
            <a:avLst/>
          </a:prstGeom>
        </p:spPr>
      </p:pic>
      <p:sp>
        <p:nvSpPr>
          <p:cNvPr id="9" name="Rectangle 8">
            <a:extLst>
              <a:ext uri="{FF2B5EF4-FFF2-40B4-BE49-F238E27FC236}">
                <a16:creationId xmlns:a16="http://schemas.microsoft.com/office/drawing/2014/main" id="{EAD09ABD-437E-AC38-5F3B-F7C351F01329}"/>
              </a:ext>
            </a:extLst>
          </p:cNvPr>
          <p:cNvSpPr/>
          <p:nvPr/>
        </p:nvSpPr>
        <p:spPr>
          <a:xfrm>
            <a:off x="3794794" y="2653307"/>
            <a:ext cx="4073918" cy="1551386"/>
          </a:xfrm>
          <a:custGeom>
            <a:avLst/>
            <a:gdLst>
              <a:gd name="connsiteX0" fmla="*/ 0 w 4073918"/>
              <a:gd name="connsiteY0" fmla="*/ 0 h 1551386"/>
              <a:gd name="connsiteX1" fmla="*/ 678986 w 4073918"/>
              <a:gd name="connsiteY1" fmla="*/ 0 h 1551386"/>
              <a:gd name="connsiteX2" fmla="*/ 1235755 w 4073918"/>
              <a:gd name="connsiteY2" fmla="*/ 0 h 1551386"/>
              <a:gd name="connsiteX3" fmla="*/ 1833263 w 4073918"/>
              <a:gd name="connsiteY3" fmla="*/ 0 h 1551386"/>
              <a:gd name="connsiteX4" fmla="*/ 2552989 w 4073918"/>
              <a:gd name="connsiteY4" fmla="*/ 0 h 1551386"/>
              <a:gd name="connsiteX5" fmla="*/ 3150497 w 4073918"/>
              <a:gd name="connsiteY5" fmla="*/ 0 h 1551386"/>
              <a:gd name="connsiteX6" fmla="*/ 4073918 w 4073918"/>
              <a:gd name="connsiteY6" fmla="*/ 0 h 1551386"/>
              <a:gd name="connsiteX7" fmla="*/ 4073918 w 4073918"/>
              <a:gd name="connsiteY7" fmla="*/ 486101 h 1551386"/>
              <a:gd name="connsiteX8" fmla="*/ 4073918 w 4073918"/>
              <a:gd name="connsiteY8" fmla="*/ 956688 h 1551386"/>
              <a:gd name="connsiteX9" fmla="*/ 4073918 w 4073918"/>
              <a:gd name="connsiteY9" fmla="*/ 1551386 h 1551386"/>
              <a:gd name="connsiteX10" fmla="*/ 3517149 w 4073918"/>
              <a:gd name="connsiteY10" fmla="*/ 1551386 h 1551386"/>
              <a:gd name="connsiteX11" fmla="*/ 2919641 w 4073918"/>
              <a:gd name="connsiteY11" fmla="*/ 1551386 h 1551386"/>
              <a:gd name="connsiteX12" fmla="*/ 2322133 w 4073918"/>
              <a:gd name="connsiteY12" fmla="*/ 1551386 h 1551386"/>
              <a:gd name="connsiteX13" fmla="*/ 1683886 w 4073918"/>
              <a:gd name="connsiteY13" fmla="*/ 1551386 h 1551386"/>
              <a:gd name="connsiteX14" fmla="*/ 964161 w 4073918"/>
              <a:gd name="connsiteY14" fmla="*/ 1551386 h 1551386"/>
              <a:gd name="connsiteX15" fmla="*/ 0 w 4073918"/>
              <a:gd name="connsiteY15" fmla="*/ 1551386 h 1551386"/>
              <a:gd name="connsiteX16" fmla="*/ 0 w 4073918"/>
              <a:gd name="connsiteY16" fmla="*/ 1003230 h 1551386"/>
              <a:gd name="connsiteX17" fmla="*/ 0 w 4073918"/>
              <a:gd name="connsiteY17" fmla="*/ 517129 h 1551386"/>
              <a:gd name="connsiteX18" fmla="*/ 0 w 4073918"/>
              <a:gd name="connsiteY18" fmla="*/ 0 h 155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3918" h="1551386" extrusionOk="0">
                <a:moveTo>
                  <a:pt x="0" y="0"/>
                </a:moveTo>
                <a:cubicBezTo>
                  <a:pt x="331841" y="-5184"/>
                  <a:pt x="362387" y="-29463"/>
                  <a:pt x="678986" y="0"/>
                </a:cubicBezTo>
                <a:cubicBezTo>
                  <a:pt x="995585" y="29463"/>
                  <a:pt x="1015228" y="25337"/>
                  <a:pt x="1235755" y="0"/>
                </a:cubicBezTo>
                <a:cubicBezTo>
                  <a:pt x="1456282" y="-25337"/>
                  <a:pt x="1646656" y="5735"/>
                  <a:pt x="1833263" y="0"/>
                </a:cubicBezTo>
                <a:cubicBezTo>
                  <a:pt x="2019870" y="-5735"/>
                  <a:pt x="2300584" y="1311"/>
                  <a:pt x="2552989" y="0"/>
                </a:cubicBezTo>
                <a:cubicBezTo>
                  <a:pt x="2805394" y="-1311"/>
                  <a:pt x="2943115" y="-11740"/>
                  <a:pt x="3150497" y="0"/>
                </a:cubicBezTo>
                <a:cubicBezTo>
                  <a:pt x="3357879" y="11740"/>
                  <a:pt x="3842244" y="-7513"/>
                  <a:pt x="4073918" y="0"/>
                </a:cubicBezTo>
                <a:cubicBezTo>
                  <a:pt x="4067707" y="125634"/>
                  <a:pt x="4075647" y="283099"/>
                  <a:pt x="4073918" y="486101"/>
                </a:cubicBezTo>
                <a:cubicBezTo>
                  <a:pt x="4072189" y="689103"/>
                  <a:pt x="4073723" y="791362"/>
                  <a:pt x="4073918" y="956688"/>
                </a:cubicBezTo>
                <a:cubicBezTo>
                  <a:pt x="4074113" y="1122014"/>
                  <a:pt x="4070403" y="1317900"/>
                  <a:pt x="4073918" y="1551386"/>
                </a:cubicBezTo>
                <a:cubicBezTo>
                  <a:pt x="3954405" y="1546860"/>
                  <a:pt x="3674246" y="1541096"/>
                  <a:pt x="3517149" y="1551386"/>
                </a:cubicBezTo>
                <a:cubicBezTo>
                  <a:pt x="3360052" y="1561676"/>
                  <a:pt x="3191033" y="1538132"/>
                  <a:pt x="2919641" y="1551386"/>
                </a:cubicBezTo>
                <a:cubicBezTo>
                  <a:pt x="2648249" y="1564640"/>
                  <a:pt x="2470325" y="1531428"/>
                  <a:pt x="2322133" y="1551386"/>
                </a:cubicBezTo>
                <a:cubicBezTo>
                  <a:pt x="2173941" y="1571344"/>
                  <a:pt x="1918875" y="1529393"/>
                  <a:pt x="1683886" y="1551386"/>
                </a:cubicBezTo>
                <a:cubicBezTo>
                  <a:pt x="1448897" y="1573379"/>
                  <a:pt x="1110993" y="1575568"/>
                  <a:pt x="964161" y="1551386"/>
                </a:cubicBezTo>
                <a:cubicBezTo>
                  <a:pt x="817330" y="1527204"/>
                  <a:pt x="222515" y="1594386"/>
                  <a:pt x="0" y="1551386"/>
                </a:cubicBezTo>
                <a:cubicBezTo>
                  <a:pt x="-3875" y="1362625"/>
                  <a:pt x="-24328" y="1268115"/>
                  <a:pt x="0" y="1003230"/>
                </a:cubicBezTo>
                <a:cubicBezTo>
                  <a:pt x="24328" y="738345"/>
                  <a:pt x="-4162" y="743041"/>
                  <a:pt x="0" y="517129"/>
                </a:cubicBezTo>
                <a:cubicBezTo>
                  <a:pt x="4162" y="291217"/>
                  <a:pt x="1000" y="108837"/>
                  <a:pt x="0" y="0"/>
                </a:cubicBezTo>
                <a:close/>
              </a:path>
            </a:pathLst>
          </a:custGeom>
          <a:noFill/>
          <a:ln w="25400" cmpd="sng">
            <a:prstDash val="solid"/>
            <a:miter lim="800000"/>
            <a:extLst>
              <a:ext uri="{C807C97D-BFC1-408E-A445-0C87EB9F89A2}">
                <ask:lineSketchStyleProps xmlns:ask="http://schemas.microsoft.com/office/drawing/2018/sketchyshapes" sd="10865129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chemeClr val="tx1"/>
                </a:solidFill>
              </a:rPr>
              <a:t>System</a:t>
            </a:r>
          </a:p>
        </p:txBody>
      </p:sp>
      <p:pic>
        <p:nvPicPr>
          <p:cNvPr id="11" name="Picture 10">
            <a:extLst>
              <a:ext uri="{FF2B5EF4-FFF2-40B4-BE49-F238E27FC236}">
                <a16:creationId xmlns:a16="http://schemas.microsoft.com/office/drawing/2014/main" id="{B87838A7-A717-3332-FA83-94957E7E282F}"/>
              </a:ext>
            </a:extLst>
          </p:cNvPr>
          <p:cNvPicPr>
            <a:picLocks noChangeAspect="1"/>
          </p:cNvPicPr>
          <p:nvPr/>
        </p:nvPicPr>
        <p:blipFill>
          <a:blip r:embed="rId7"/>
          <a:stretch>
            <a:fillRect/>
          </a:stretch>
        </p:blipFill>
        <p:spPr>
          <a:xfrm>
            <a:off x="9717121" y="3849959"/>
            <a:ext cx="833958" cy="833958"/>
          </a:xfrm>
          <a:prstGeom prst="rect">
            <a:avLst/>
          </a:prstGeom>
        </p:spPr>
      </p:pic>
      <p:pic>
        <p:nvPicPr>
          <p:cNvPr id="12" name="Picture 11">
            <a:extLst>
              <a:ext uri="{FF2B5EF4-FFF2-40B4-BE49-F238E27FC236}">
                <a16:creationId xmlns:a16="http://schemas.microsoft.com/office/drawing/2014/main" id="{383C7D3E-49CF-DFDE-1BB7-E13F787A0E16}"/>
              </a:ext>
            </a:extLst>
          </p:cNvPr>
          <p:cNvPicPr>
            <a:picLocks noChangeAspect="1"/>
          </p:cNvPicPr>
          <p:nvPr/>
        </p:nvPicPr>
        <p:blipFill>
          <a:blip r:embed="rId5"/>
          <a:stretch>
            <a:fillRect/>
          </a:stretch>
        </p:blipFill>
        <p:spPr>
          <a:xfrm>
            <a:off x="453643" y="3620903"/>
            <a:ext cx="1492742" cy="625262"/>
          </a:xfrm>
          <a:prstGeom prst="rect">
            <a:avLst/>
          </a:prstGeom>
        </p:spPr>
      </p:pic>
      <p:pic>
        <p:nvPicPr>
          <p:cNvPr id="13" name="Picture 12">
            <a:extLst>
              <a:ext uri="{FF2B5EF4-FFF2-40B4-BE49-F238E27FC236}">
                <a16:creationId xmlns:a16="http://schemas.microsoft.com/office/drawing/2014/main" id="{EFFE05B5-31F3-7EEC-7009-ACB9E0AC93B2}"/>
              </a:ext>
            </a:extLst>
          </p:cNvPr>
          <p:cNvPicPr>
            <a:picLocks noChangeAspect="1"/>
          </p:cNvPicPr>
          <p:nvPr/>
        </p:nvPicPr>
        <p:blipFill>
          <a:blip r:embed="rId6"/>
          <a:stretch>
            <a:fillRect/>
          </a:stretch>
        </p:blipFill>
        <p:spPr>
          <a:xfrm>
            <a:off x="858947" y="2731432"/>
            <a:ext cx="781974" cy="880749"/>
          </a:xfrm>
          <a:prstGeom prst="rect">
            <a:avLst/>
          </a:prstGeom>
        </p:spPr>
      </p:pic>
      <p:sp>
        <p:nvSpPr>
          <p:cNvPr id="14" name="Right Arrow 13">
            <a:extLst>
              <a:ext uri="{FF2B5EF4-FFF2-40B4-BE49-F238E27FC236}">
                <a16:creationId xmlns:a16="http://schemas.microsoft.com/office/drawing/2014/main" id="{59627F5A-B005-3D7D-A87F-6801418987BB}"/>
              </a:ext>
            </a:extLst>
          </p:cNvPr>
          <p:cNvSpPr/>
          <p:nvPr/>
        </p:nvSpPr>
        <p:spPr>
          <a:xfrm>
            <a:off x="1742755" y="3310689"/>
            <a:ext cx="1950205" cy="299978"/>
          </a:xfrm>
          <a:custGeom>
            <a:avLst/>
            <a:gdLst>
              <a:gd name="connsiteX0" fmla="*/ 0 w 1950205"/>
              <a:gd name="connsiteY0" fmla="*/ 149989 h 299978"/>
              <a:gd name="connsiteX1" fmla="*/ 637377 w 1950205"/>
              <a:gd name="connsiteY1" fmla="*/ 149989 h 299978"/>
              <a:gd name="connsiteX2" fmla="*/ 1220637 w 1950205"/>
              <a:gd name="connsiteY2" fmla="*/ 149989 h 299978"/>
              <a:gd name="connsiteX3" fmla="*/ 1803897 w 1950205"/>
              <a:gd name="connsiteY3" fmla="*/ 149989 h 299978"/>
              <a:gd name="connsiteX4" fmla="*/ 1803897 w 1950205"/>
              <a:gd name="connsiteY4" fmla="*/ 0 h 299978"/>
              <a:gd name="connsiteX5" fmla="*/ 1950205 w 1950205"/>
              <a:gd name="connsiteY5" fmla="*/ 149989 h 299978"/>
              <a:gd name="connsiteX6" fmla="*/ 1803897 w 1950205"/>
              <a:gd name="connsiteY6" fmla="*/ 299978 h 299978"/>
              <a:gd name="connsiteX7" fmla="*/ 1803897 w 1950205"/>
              <a:gd name="connsiteY7" fmla="*/ 149989 h 299978"/>
              <a:gd name="connsiteX8" fmla="*/ 1220637 w 1950205"/>
              <a:gd name="connsiteY8" fmla="*/ 149989 h 299978"/>
              <a:gd name="connsiteX9" fmla="*/ 601299 w 1950205"/>
              <a:gd name="connsiteY9" fmla="*/ 149989 h 299978"/>
              <a:gd name="connsiteX10" fmla="*/ 0 w 1950205"/>
              <a:gd name="connsiteY10" fmla="*/ 149989 h 2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0205" h="299978" fill="none" extrusionOk="0">
                <a:moveTo>
                  <a:pt x="0" y="149989"/>
                </a:moveTo>
                <a:cubicBezTo>
                  <a:pt x="172081" y="168179"/>
                  <a:pt x="395776" y="174367"/>
                  <a:pt x="637377" y="149989"/>
                </a:cubicBezTo>
                <a:cubicBezTo>
                  <a:pt x="878978" y="125611"/>
                  <a:pt x="1092753" y="144631"/>
                  <a:pt x="1220637" y="149989"/>
                </a:cubicBezTo>
                <a:cubicBezTo>
                  <a:pt x="1348521" y="155347"/>
                  <a:pt x="1672964" y="173599"/>
                  <a:pt x="1803897" y="149989"/>
                </a:cubicBezTo>
                <a:cubicBezTo>
                  <a:pt x="1806975" y="110698"/>
                  <a:pt x="1808352" y="61267"/>
                  <a:pt x="1803897" y="0"/>
                </a:cubicBezTo>
                <a:cubicBezTo>
                  <a:pt x="1858699" y="65299"/>
                  <a:pt x="1914546" y="109428"/>
                  <a:pt x="1950205" y="149989"/>
                </a:cubicBezTo>
                <a:cubicBezTo>
                  <a:pt x="1881871" y="214300"/>
                  <a:pt x="1831963" y="259238"/>
                  <a:pt x="1803897" y="299978"/>
                </a:cubicBezTo>
                <a:cubicBezTo>
                  <a:pt x="1809270" y="240138"/>
                  <a:pt x="1799733" y="214880"/>
                  <a:pt x="1803897" y="149989"/>
                </a:cubicBezTo>
                <a:cubicBezTo>
                  <a:pt x="1677534" y="122042"/>
                  <a:pt x="1395428" y="171385"/>
                  <a:pt x="1220637" y="149989"/>
                </a:cubicBezTo>
                <a:cubicBezTo>
                  <a:pt x="1045846" y="128593"/>
                  <a:pt x="820011" y="126773"/>
                  <a:pt x="601299" y="149989"/>
                </a:cubicBezTo>
                <a:cubicBezTo>
                  <a:pt x="382587" y="173205"/>
                  <a:pt x="245406" y="122055"/>
                  <a:pt x="0" y="149989"/>
                </a:cubicBezTo>
                <a:close/>
              </a:path>
              <a:path w="1950205" h="299978" stroke="0" extrusionOk="0">
                <a:moveTo>
                  <a:pt x="0" y="149989"/>
                </a:moveTo>
                <a:cubicBezTo>
                  <a:pt x="184472" y="174426"/>
                  <a:pt x="313150" y="125570"/>
                  <a:pt x="601299" y="149989"/>
                </a:cubicBezTo>
                <a:cubicBezTo>
                  <a:pt x="889448" y="174408"/>
                  <a:pt x="946545" y="136907"/>
                  <a:pt x="1220637" y="149989"/>
                </a:cubicBezTo>
                <a:cubicBezTo>
                  <a:pt x="1494729" y="163071"/>
                  <a:pt x="1522022" y="129302"/>
                  <a:pt x="1803897" y="149989"/>
                </a:cubicBezTo>
                <a:cubicBezTo>
                  <a:pt x="1807517" y="102342"/>
                  <a:pt x="1810697" y="35587"/>
                  <a:pt x="1803897" y="0"/>
                </a:cubicBezTo>
                <a:cubicBezTo>
                  <a:pt x="1837839" y="27330"/>
                  <a:pt x="1877840" y="75627"/>
                  <a:pt x="1950205" y="149989"/>
                </a:cubicBezTo>
                <a:cubicBezTo>
                  <a:pt x="1905182" y="209220"/>
                  <a:pt x="1850146" y="261689"/>
                  <a:pt x="1803897" y="299978"/>
                </a:cubicBezTo>
                <a:cubicBezTo>
                  <a:pt x="1807300" y="263679"/>
                  <a:pt x="1809702" y="186749"/>
                  <a:pt x="1803897" y="149989"/>
                </a:cubicBezTo>
                <a:cubicBezTo>
                  <a:pt x="1638733" y="145651"/>
                  <a:pt x="1406312" y="171949"/>
                  <a:pt x="1202598" y="149989"/>
                </a:cubicBezTo>
                <a:cubicBezTo>
                  <a:pt x="998884" y="128029"/>
                  <a:pt x="744698" y="133577"/>
                  <a:pt x="619338" y="149989"/>
                </a:cubicBezTo>
                <a:cubicBezTo>
                  <a:pt x="493978" y="166401"/>
                  <a:pt x="165287" y="143681"/>
                  <a:pt x="0" y="149989"/>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 name="Right Arrow 14">
            <a:extLst>
              <a:ext uri="{FF2B5EF4-FFF2-40B4-BE49-F238E27FC236}">
                <a16:creationId xmlns:a16="http://schemas.microsoft.com/office/drawing/2014/main" id="{AAF905CD-D365-5407-D037-B2743DDBD58B}"/>
              </a:ext>
            </a:extLst>
          </p:cNvPr>
          <p:cNvSpPr/>
          <p:nvPr/>
        </p:nvSpPr>
        <p:spPr>
          <a:xfrm>
            <a:off x="7906379" y="3326528"/>
            <a:ext cx="1492742" cy="268300"/>
          </a:xfrm>
          <a:custGeom>
            <a:avLst/>
            <a:gdLst>
              <a:gd name="connsiteX0" fmla="*/ 0 w 1492742"/>
              <a:gd name="connsiteY0" fmla="*/ 134150 h 268300"/>
              <a:gd name="connsiteX1" fmla="*/ 667323 w 1492742"/>
              <a:gd name="connsiteY1" fmla="*/ 134150 h 268300"/>
              <a:gd name="connsiteX2" fmla="*/ 1361884 w 1492742"/>
              <a:gd name="connsiteY2" fmla="*/ 134150 h 268300"/>
              <a:gd name="connsiteX3" fmla="*/ 1361884 w 1492742"/>
              <a:gd name="connsiteY3" fmla="*/ 0 h 268300"/>
              <a:gd name="connsiteX4" fmla="*/ 1492742 w 1492742"/>
              <a:gd name="connsiteY4" fmla="*/ 134150 h 268300"/>
              <a:gd name="connsiteX5" fmla="*/ 1361884 w 1492742"/>
              <a:gd name="connsiteY5" fmla="*/ 268300 h 268300"/>
              <a:gd name="connsiteX6" fmla="*/ 1361884 w 1492742"/>
              <a:gd name="connsiteY6" fmla="*/ 134150 h 268300"/>
              <a:gd name="connsiteX7" fmla="*/ 694561 w 1492742"/>
              <a:gd name="connsiteY7" fmla="*/ 134150 h 268300"/>
              <a:gd name="connsiteX8" fmla="*/ 0 w 1492742"/>
              <a:gd name="connsiteY8" fmla="*/ 134150 h 2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42" h="268300" fill="none" extrusionOk="0">
                <a:moveTo>
                  <a:pt x="0" y="134150"/>
                </a:moveTo>
                <a:cubicBezTo>
                  <a:pt x="256039" y="133749"/>
                  <a:pt x="368483" y="124802"/>
                  <a:pt x="667323" y="134150"/>
                </a:cubicBezTo>
                <a:cubicBezTo>
                  <a:pt x="966163" y="143498"/>
                  <a:pt x="1186186" y="110729"/>
                  <a:pt x="1361884" y="134150"/>
                </a:cubicBezTo>
                <a:cubicBezTo>
                  <a:pt x="1362057" y="105815"/>
                  <a:pt x="1365556" y="46463"/>
                  <a:pt x="1361884" y="0"/>
                </a:cubicBezTo>
                <a:cubicBezTo>
                  <a:pt x="1430762" y="57898"/>
                  <a:pt x="1449656" y="102121"/>
                  <a:pt x="1492742" y="134150"/>
                </a:cubicBezTo>
                <a:cubicBezTo>
                  <a:pt x="1456357" y="184004"/>
                  <a:pt x="1400734" y="237694"/>
                  <a:pt x="1361884" y="268300"/>
                </a:cubicBezTo>
                <a:cubicBezTo>
                  <a:pt x="1366479" y="205725"/>
                  <a:pt x="1364975" y="187475"/>
                  <a:pt x="1361884" y="134150"/>
                </a:cubicBezTo>
                <a:cubicBezTo>
                  <a:pt x="1114342" y="107077"/>
                  <a:pt x="862978" y="134997"/>
                  <a:pt x="694561" y="134150"/>
                </a:cubicBezTo>
                <a:cubicBezTo>
                  <a:pt x="526144" y="133303"/>
                  <a:pt x="197414" y="150427"/>
                  <a:pt x="0" y="134150"/>
                </a:cubicBezTo>
                <a:close/>
              </a:path>
              <a:path w="1492742" h="268300" stroke="0" extrusionOk="0">
                <a:moveTo>
                  <a:pt x="0" y="134150"/>
                </a:moveTo>
                <a:cubicBezTo>
                  <a:pt x="300600" y="108186"/>
                  <a:pt x="472367" y="112717"/>
                  <a:pt x="680942" y="134150"/>
                </a:cubicBezTo>
                <a:cubicBezTo>
                  <a:pt x="889517" y="155583"/>
                  <a:pt x="1072259" y="135549"/>
                  <a:pt x="1361884" y="134150"/>
                </a:cubicBezTo>
                <a:cubicBezTo>
                  <a:pt x="1359045" y="83251"/>
                  <a:pt x="1356123" y="49703"/>
                  <a:pt x="1361884" y="0"/>
                </a:cubicBezTo>
                <a:cubicBezTo>
                  <a:pt x="1411835" y="50920"/>
                  <a:pt x="1449028" y="92496"/>
                  <a:pt x="1492742" y="134150"/>
                </a:cubicBezTo>
                <a:cubicBezTo>
                  <a:pt x="1460169" y="157499"/>
                  <a:pt x="1414739" y="209214"/>
                  <a:pt x="1361884" y="268300"/>
                </a:cubicBezTo>
                <a:cubicBezTo>
                  <a:pt x="1362147" y="201264"/>
                  <a:pt x="1364704" y="175421"/>
                  <a:pt x="1361884" y="134150"/>
                </a:cubicBezTo>
                <a:cubicBezTo>
                  <a:pt x="1031808" y="128965"/>
                  <a:pt x="879394" y="154090"/>
                  <a:pt x="667323" y="134150"/>
                </a:cubicBezTo>
                <a:cubicBezTo>
                  <a:pt x="455252" y="114210"/>
                  <a:pt x="164915" y="114042"/>
                  <a:pt x="0" y="134150"/>
                </a:cubicBezTo>
                <a:close/>
              </a:path>
            </a:pathLst>
          </a:custGeom>
          <a:solidFill>
            <a:schemeClr val="tx1"/>
          </a:solidFill>
          <a:ln>
            <a:solidFill>
              <a:schemeClr val="tx1"/>
            </a:solidFill>
            <a:extLst>
              <a:ext uri="{C807C97D-BFC1-408E-A445-0C87EB9F89A2}">
                <ask:lineSketchStyleProps xmlns:ask="http://schemas.microsoft.com/office/drawing/2018/sketchyshapes" sd="399823571">
                  <a:prstGeom prst="rightArrow">
                    <a:avLst>
                      <a:gd name="adj1" fmla="val 0"/>
                      <a:gd name="adj2" fmla="val 4877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pic>
        <p:nvPicPr>
          <p:cNvPr id="25" name="Graphic 24" descr="Cursor with solid fill">
            <a:extLst>
              <a:ext uri="{FF2B5EF4-FFF2-40B4-BE49-F238E27FC236}">
                <a16:creationId xmlns:a16="http://schemas.microsoft.com/office/drawing/2014/main" id="{882BB9FF-095F-A9C4-B2CF-64DC803BFA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0419" y="2194787"/>
            <a:ext cx="542641" cy="542641"/>
          </a:xfrm>
          <a:prstGeom prst="rect">
            <a:avLst/>
          </a:prstGeom>
        </p:spPr>
      </p:pic>
      <p:pic>
        <p:nvPicPr>
          <p:cNvPr id="26" name="Picture 2" descr="Vi heter nå bspoke">
            <a:extLst>
              <a:ext uri="{FF2B5EF4-FFF2-40B4-BE49-F238E27FC236}">
                <a16:creationId xmlns:a16="http://schemas.microsoft.com/office/drawing/2014/main" id="{6F30F102-A6E1-3386-3571-C7C73C7008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34" y="6029341"/>
            <a:ext cx="1202267" cy="6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0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23013</TotalTime>
  <Words>2077</Words>
  <Application>Microsoft Macintosh PowerPoint</Application>
  <PresentationFormat>Widescreen</PresentationFormat>
  <Paragraphs>452</Paragraphs>
  <Slides>61</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Aptos</vt:lpstr>
      <vt:lpstr>Aptos Display</vt:lpstr>
      <vt:lpstr>Arial</vt:lpstr>
      <vt:lpstr>Calibri</vt:lpstr>
      <vt:lpstr>Cavolini</vt:lpstr>
      <vt:lpstr>Google Sans</vt:lpstr>
      <vt:lpstr>system-ui</vt:lpstr>
      <vt:lpstr>Office Theme</vt:lpstr>
      <vt:lpstr>Test more and better with less friction</vt:lpstr>
      <vt:lpstr>This talk</vt:lpstr>
      <vt:lpstr>About me</vt:lpstr>
      <vt:lpstr>About me</vt:lpstr>
      <vt:lpstr>Short-term lazy vs Long-term lazy</vt:lpstr>
      <vt:lpstr>PowerPoint Presentation</vt:lpstr>
      <vt:lpstr>Developers should not test manually.</vt:lpstr>
      <vt:lpstr>Developers should not test manually.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API mocking</vt:lpstr>
      <vt:lpstr>API mocking</vt:lpstr>
      <vt:lpstr>API mocking</vt:lpstr>
      <vt:lpstr>Contract</vt:lpstr>
      <vt:lpstr>The problem with broad integration/E2E tests</vt:lpstr>
      <vt:lpstr>The problem with broad integration/E2E tests</vt:lpstr>
      <vt:lpstr>The problem with broad integration/E2E tests</vt:lpstr>
      <vt:lpstr>The problem with broad integration/E2E tests</vt:lpstr>
      <vt:lpstr>The problem with broad integration/E2E tests</vt:lpstr>
      <vt:lpstr>External environments</vt:lpstr>
      <vt:lpstr>External environments</vt:lpstr>
      <vt:lpstr>External environments</vt:lpstr>
      <vt:lpstr>External environments</vt:lpstr>
      <vt:lpstr>PowerPoint Presentation</vt:lpstr>
      <vt:lpstr>PowerPoint Presentation</vt:lpstr>
      <vt:lpstr>PowerPoint Presentation</vt:lpstr>
      <vt:lpstr>PowerPoint Presentation</vt:lpstr>
      <vt:lpstr> Unit testing</vt:lpstr>
      <vt:lpstr>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Mikael Lindbakk</dc:creator>
  <cp:lastModifiedBy>John Mikael Lindbakk</cp:lastModifiedBy>
  <cp:revision>267</cp:revision>
  <dcterms:created xsi:type="dcterms:W3CDTF">2024-07-14T18:35:42Z</dcterms:created>
  <dcterms:modified xsi:type="dcterms:W3CDTF">2024-09-05T05:15:02Z</dcterms:modified>
</cp:coreProperties>
</file>