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Happiness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Hiring John</c:v>
                </c:pt>
                <c:pt idx="3">
                  <c:v>Q3</c:v>
                </c:pt>
                <c:pt idx="4">
                  <c:v>Q4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23.0</c:v>
                </c:pt>
                <c:pt idx="2">
                  <c:v>17.2</c:v>
                </c:pt>
                <c:pt idx="3">
                  <c:v>69.69</c:v>
                </c:pt>
                <c:pt idx="4">
                  <c:v>120.0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/>
        <c:axPos val="l"/>
        <c:majorGridlines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Nerd</c:v>
                </c:pt>
                <c:pt idx="1">
                  <c:v>Professional</c:v>
                </c:pt>
                <c:pt idx="2">
                  <c:v>Fun</c:v>
                </c:pt>
                <c:pt idx="3">
                  <c:v>Intelligent</c:v>
                </c:pt>
                <c:pt idx="4">
                  <c:v>Swag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0.17</c:v>
                </c:pt>
                <c:pt idx="2">
                  <c:v>0.3</c:v>
                </c:pt>
                <c:pt idx="3">
                  <c:v>0.01</c:v>
                </c:pt>
                <c:pt idx="4">
                  <c:v>0.02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John Mikael Gundersen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Developer with a passion for automated testing, clean code and excellent developer practices.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Tech Lead@Protector (12.2020-Current)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Authored developer guidelines for a cleaner and more maintainable codebase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Consultant@TietoEvry (05.2018-11.2020)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Made and maintained core web systems for multiple banks</a:t>
            </a:r>
          </a:p>
          <a:p>
            <a:pPr lvl="1"/>
            <a:r>
              <a:t>Created new systems for integration testing and improved CI/CD pipelines</a:t>
            </a:r>
          </a:p>
          <a:p>
            <a:pPr lvl="1"/>
            <a:r>
              <a:t>Authored developer guidelines for a cleaner and more maintainable codebase</a:t>
            </a:r>
          </a:p>
          <a:p>
            <a:pPr lvl="1"/>
            <a:r>
              <a:t>Was a team lead managing the team responsible for our PCI compliant systems</a:t>
            </a:r>
          </a:p>
          <a:p>
            <a:pPr lvl="1"/>
            <a:r>
              <a:t>Was a project architect that guided new banks, while being responsible for the technical aspect of the project</a:t>
            </a:r>
          </a:p>
          <a:p>
            <a:pPr lvl="1"/>
            <a:r>
              <a:t>Worked closely with partners in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system developer@Aspit (09.2013-05.2018)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Was responsible for the development of the core product</a:t>
            </a:r>
          </a:p>
          <a:p>
            <a:pPr lvl="1"/>
            <a:r>
              <a:t>Worked closely with the business by planning and implementing new features</a:t>
            </a:r>
          </a:p>
          <a:p>
            <a:pPr lvl="1"/>
            <a:r>
              <a:t>Worked closely with an outsourcing team in Vietnam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Happiness rating before and after John Mikael Gundersen joining a company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>
              <a:defRPr sz="2000"/>
            </a:pPr>
            <a:r>
              <a:t>Computer Science/Aberystwyth University (08.2010-05.2014)</a:t>
            </a:r>
          </a:p>
          <a:p>
            <a:pPr lvl="1">
              <a:defRPr sz="2000"/>
            </a:pPr>
            <a:r>
              <a:t>Data/Media/Folkehøgskolen Sørlandet (08.2009-05.2010)</a:t>
            </a:r>
          </a:p>
          <a:p>
            <a:pPr lvl="1">
              <a:defRPr sz="2000"/>
            </a:pPr>
            <a:r>
              <a:t>Studiespesialiserende/Bø VGS (08.2006-05.2008)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him today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john@jmgundersen.com or https://jmgundersen.com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