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7576-CE6D-16C0-17DB-5F0BB8EAA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7510C-BB8F-B77D-A413-DB415CB5B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B0FE3-738C-1BDB-02EC-CA955B13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F060-0801-473B-A735-830A781E6F4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D5152-E13F-D537-2C6E-13D26E95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132C-C62A-B523-D0A0-1F16F932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61A-D4B2-478D-B72C-C8C5792A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3CB3-0550-020E-1F44-A3C0212A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8E4C9-7D23-D441-0D22-562369B3C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EEBF-0813-1384-2795-D63FA57F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F060-0801-473B-A735-830A781E6F4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F273-6C42-C106-A431-A15F677F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017E1-24BE-6E97-F879-69DC6B01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61A-D4B2-478D-B72C-C8C5792A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A6184-8D7A-5F0D-2EF4-7202E0DF3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F26C0-EEE9-AFD7-E322-4AF3D03A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FB872-44DA-DAFE-5908-6014A027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F060-0801-473B-A735-830A781E6F4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5E36-8986-217F-603F-5AD797AF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8642-BF56-7C23-02BB-25DA74A1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61A-D4B2-478D-B72C-C8C5792A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69C8-7FE9-1020-C44D-3D1E446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EB23-74F1-5462-D7D0-A4A711EB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2C0EC-37E7-DCDE-F0E6-76840658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F060-0801-473B-A735-830A781E6F4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F4CD-F449-8245-6EA7-BCE1FB7E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4092-48CB-A103-C2D6-1C07FA8A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61A-D4B2-478D-B72C-C8C5792A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CEC2-98EA-8381-E601-FD47DE05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DA30-5E85-32A5-5EF4-5E359D81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92F9-983D-EA29-810F-C5550410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F060-0801-473B-A735-830A781E6F4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9FB4-2E60-2153-5219-863B5777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B89A-23E7-436E-6802-1D549AE9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61A-D4B2-478D-B72C-C8C5792A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B9A8-A5C7-3B77-4EC1-89624037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A567-10BD-F5F8-E438-C7025AE70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86411-B911-F473-0318-83A0CBD18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06C52-4EF2-8FD3-181A-BE0A35A4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F060-0801-473B-A735-830A781E6F4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D6C2B-EDA9-35BC-18E7-0E399097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076E7-2E31-1582-6975-02A23EDC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61A-D4B2-478D-B72C-C8C5792A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4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0BD6-74BE-5126-8890-B596D78D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A1082-811E-575D-46BB-7BEB62BA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61849-B7ED-936D-58EB-6E432DE62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FB170-CE86-51B7-FDC6-1E0C636AD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6AC37-0AE9-1020-618D-7ABD71AD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8EF91-145B-4EF7-7DB3-3494F809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F060-0801-473B-A735-830A781E6F4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1B94D-8B00-BB50-0C25-EEBD45C0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4417F-11D6-8777-DAA4-848D261F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61A-D4B2-478D-B72C-C8C5792A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9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3419-24C1-BB76-3837-6A6F4C22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09785-9AB0-0E1F-5FF3-0424F1AB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F060-0801-473B-A735-830A781E6F4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9679A-D2B2-83BA-3864-50CEA90C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B4620-72FD-28E5-A953-3CAD9BF5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61A-D4B2-478D-B72C-C8C5792A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AACB9-D826-0FAF-417E-E49E1B5B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F060-0801-473B-A735-830A781E6F4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5AF3A-1038-9DB1-59E4-CDF5BA5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AC8A8-C543-877B-D915-6C1D262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61A-D4B2-478D-B72C-C8C5792A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9139-5969-6806-1E29-85F8645A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1875-A439-5C07-2234-AF9E3691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00D64-CC1E-2B80-743C-CD4EA11AE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2D269-78E5-C479-F317-9958F86E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F060-0801-473B-A735-830A781E6F4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6BDB3-B5AB-B0AD-676D-40FB70C7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0ACF3-24AD-A799-833A-14B59C54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61A-D4B2-478D-B72C-C8C5792A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E948-420A-A0AF-3BF4-5EE690AF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8CD6C-95BD-F0AB-D8D1-4B89CE4A6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515C8-5735-758B-6213-8F851DF4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CD7D5-212E-60E8-111D-F8E3EFED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F060-0801-473B-A735-830A781E6F4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46A40-CAD9-45D8-A571-8023FDB1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C41A9-D24F-302E-95B5-1D925009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D61A-D4B2-478D-B72C-C8C5792A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138BF-80D7-8D47-1B9C-5963D454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A72CE-E1DB-81C9-65CF-B064C185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13CCE-DD1F-9E60-B1E1-9CB8185E7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F060-0801-473B-A735-830A781E6F49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8A78-1981-9ACF-383C-17268D8C4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D66E-C3FC-81E0-6A4E-A4871491F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D61A-D4B2-478D-B72C-C8C5792A2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B1E7FF7-F63E-1EF4-E950-5A2DE5F32A5E}"/>
              </a:ext>
            </a:extLst>
          </p:cNvPr>
          <p:cNvGrpSpPr/>
          <p:nvPr/>
        </p:nvGrpSpPr>
        <p:grpSpPr>
          <a:xfrm>
            <a:off x="2051215" y="1297459"/>
            <a:ext cx="7154563" cy="2807617"/>
            <a:chOff x="2051215" y="1297459"/>
            <a:chExt cx="7154563" cy="28076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21C773-9ECF-D863-85FA-901AFE5E9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116" y="1297459"/>
              <a:ext cx="1694876" cy="219480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AAE78DF-C08E-0D02-73AB-63E0F7D0C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041" y="1669320"/>
              <a:ext cx="1684381" cy="16038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5E867E-D435-EA50-31BC-5C576B74FD5F}"/>
                </a:ext>
              </a:extLst>
            </p:cNvPr>
            <p:cNvSpPr txBox="1"/>
            <p:nvPr/>
          </p:nvSpPr>
          <p:spPr>
            <a:xfrm>
              <a:off x="2051215" y="3150969"/>
              <a:ext cx="71545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DFGothic-EB" panose="02010609010101010101" pitchFamily="1" charset="-128"/>
                  <a:ea typeface="DFGothic-EB" panose="02010609010101010101" pitchFamily="1" charset="-128"/>
                </a:rPr>
                <a:t>MUSLIM STUDENTS SOCIETY OF NIGERIA</a:t>
              </a:r>
            </a:p>
            <a:p>
              <a:pPr algn="ctr"/>
              <a:r>
                <a:rPr lang="en-US" sz="2800" dirty="0">
                  <a:latin typeface="DFGothic-EB" panose="02010609010101010101" pitchFamily="1" charset="-128"/>
                  <a:ea typeface="DFGothic-EB" panose="02010609010101010101" pitchFamily="1" charset="-128"/>
                </a:rPr>
                <a:t>UNIABUJA CHAPTER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497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DFGothic-EB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ألأؤفاويّ</dc:creator>
  <cp:lastModifiedBy>ألأؤفاويّ</cp:lastModifiedBy>
  <cp:revision>1</cp:revision>
  <dcterms:created xsi:type="dcterms:W3CDTF">2022-12-15T15:16:55Z</dcterms:created>
  <dcterms:modified xsi:type="dcterms:W3CDTF">2022-12-15T15:17:45Z</dcterms:modified>
</cp:coreProperties>
</file>